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292" r:id="rId4"/>
    <p:sldId id="299" r:id="rId5"/>
    <p:sldId id="302" r:id="rId6"/>
    <p:sldId id="306" r:id="rId7"/>
    <p:sldId id="304" r:id="rId8"/>
    <p:sldId id="305" r:id="rId9"/>
    <p:sldId id="303" r:id="rId10"/>
    <p:sldId id="307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A84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>
      <p:cViewPr varScale="1">
        <p:scale>
          <a:sx n="86" d="100"/>
          <a:sy n="86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CABF5-DF0E-41E8-8946-9CAD03500766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58162-FE9E-4BB4-9AE0-C8F67276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BF624-C12E-4964-8AA0-17BAC156C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Imbalanced dataset classifier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7BC61B-63F4-45EF-B39E-4D931B7C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832" y="3717032"/>
            <a:ext cx="6400800" cy="1752600"/>
          </a:xfrm>
        </p:spPr>
        <p:txBody>
          <a:bodyPr/>
          <a:lstStyle/>
          <a:p>
            <a:r>
              <a:rPr lang="en-US" altLang="zh-CN" dirty="0"/>
              <a:t>						</a:t>
            </a:r>
            <a:r>
              <a:rPr lang="en-US" altLang="zh-CN" sz="2400" dirty="0"/>
              <a:t>	Lili Wang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133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79720-5D4D-4159-B235-44339192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EE74-3E14-45B0-AA4F-DDE86AB65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Formulate the parameters</a:t>
            </a:r>
          </a:p>
          <a:p>
            <a:endParaRPr lang="en-US" altLang="zh-CN" dirty="0"/>
          </a:p>
          <a:p>
            <a:r>
              <a:rPr lang="en-US" altLang="zh-CN" dirty="0"/>
              <a:t>Combined with SMOTE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7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DCD3CDC-29CC-4FDB-AE40-C197B6C35F12}"/>
              </a:ext>
            </a:extLst>
          </p:cNvPr>
          <p:cNvCxnSpPr>
            <a:cxnSpLocks/>
          </p:cNvCxnSpPr>
          <p:nvPr/>
        </p:nvCxnSpPr>
        <p:spPr>
          <a:xfrm flipV="1">
            <a:off x="3059832" y="4797152"/>
            <a:ext cx="3420571" cy="166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70E49BB-CCF2-41EC-9BED-2A34ACC20D97}"/>
              </a:ext>
            </a:extLst>
          </p:cNvPr>
          <p:cNvCxnSpPr>
            <a:cxnSpLocks/>
          </p:cNvCxnSpPr>
          <p:nvPr/>
        </p:nvCxnSpPr>
        <p:spPr>
          <a:xfrm flipV="1">
            <a:off x="3174178" y="1556792"/>
            <a:ext cx="7874" cy="33843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4" name="Flowchart: Extract 83">
            <a:extLst>
              <a:ext uri="{FF2B5EF4-FFF2-40B4-BE49-F238E27FC236}">
                <a16:creationId xmlns:a16="http://schemas.microsoft.com/office/drawing/2014/main" id="{77972FED-7EB3-4D23-A788-434289F77393}"/>
              </a:ext>
            </a:extLst>
          </p:cNvPr>
          <p:cNvSpPr/>
          <p:nvPr/>
        </p:nvSpPr>
        <p:spPr>
          <a:xfrm>
            <a:off x="3564607" y="2566611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Flowchart: Extract 84">
            <a:extLst>
              <a:ext uri="{FF2B5EF4-FFF2-40B4-BE49-F238E27FC236}">
                <a16:creationId xmlns:a16="http://schemas.microsoft.com/office/drawing/2014/main" id="{9ABD8DA3-A83A-48A9-B8F9-991E290F280C}"/>
              </a:ext>
            </a:extLst>
          </p:cNvPr>
          <p:cNvSpPr/>
          <p:nvPr/>
        </p:nvSpPr>
        <p:spPr>
          <a:xfrm>
            <a:off x="4309483" y="2691046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Flowchart: Extract 85">
            <a:extLst>
              <a:ext uri="{FF2B5EF4-FFF2-40B4-BE49-F238E27FC236}">
                <a16:creationId xmlns:a16="http://schemas.microsoft.com/office/drawing/2014/main" id="{595EEC27-EB22-4841-B602-D6C402F5419E}"/>
              </a:ext>
            </a:extLst>
          </p:cNvPr>
          <p:cNvSpPr/>
          <p:nvPr/>
        </p:nvSpPr>
        <p:spPr>
          <a:xfrm>
            <a:off x="3788813" y="2759730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Flowchart: Extract 87">
            <a:extLst>
              <a:ext uri="{FF2B5EF4-FFF2-40B4-BE49-F238E27FC236}">
                <a16:creationId xmlns:a16="http://schemas.microsoft.com/office/drawing/2014/main" id="{EC17E68A-3AA0-4D91-8F33-39B7126B6A02}"/>
              </a:ext>
            </a:extLst>
          </p:cNvPr>
          <p:cNvSpPr/>
          <p:nvPr/>
        </p:nvSpPr>
        <p:spPr>
          <a:xfrm>
            <a:off x="3565939" y="3611065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Flowchart: Extract 88">
            <a:extLst>
              <a:ext uri="{FF2B5EF4-FFF2-40B4-BE49-F238E27FC236}">
                <a16:creationId xmlns:a16="http://schemas.microsoft.com/office/drawing/2014/main" id="{25EDB9DC-4C2E-404A-B502-D402EAFE6579}"/>
              </a:ext>
            </a:extLst>
          </p:cNvPr>
          <p:cNvSpPr/>
          <p:nvPr/>
        </p:nvSpPr>
        <p:spPr>
          <a:xfrm>
            <a:off x="4611160" y="4077071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Flowchart: Extract 89">
            <a:extLst>
              <a:ext uri="{FF2B5EF4-FFF2-40B4-BE49-F238E27FC236}">
                <a16:creationId xmlns:a16="http://schemas.microsoft.com/office/drawing/2014/main" id="{6655D575-212C-4CA0-AA39-91B15A952A4B}"/>
              </a:ext>
            </a:extLst>
          </p:cNvPr>
          <p:cNvSpPr/>
          <p:nvPr/>
        </p:nvSpPr>
        <p:spPr>
          <a:xfrm>
            <a:off x="4430415" y="3405223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Flowchart: Extract 96">
            <a:extLst>
              <a:ext uri="{FF2B5EF4-FFF2-40B4-BE49-F238E27FC236}">
                <a16:creationId xmlns:a16="http://schemas.microsoft.com/office/drawing/2014/main" id="{38893C0D-2E7A-428A-8EEE-A8FD6C9912C2}"/>
              </a:ext>
            </a:extLst>
          </p:cNvPr>
          <p:cNvSpPr/>
          <p:nvPr/>
        </p:nvSpPr>
        <p:spPr>
          <a:xfrm>
            <a:off x="5308507" y="3703197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BB384B-77AD-4C74-A8FA-0E75356957FA}"/>
              </a:ext>
            </a:extLst>
          </p:cNvPr>
          <p:cNvSpPr txBox="1"/>
          <p:nvPr/>
        </p:nvSpPr>
        <p:spPr>
          <a:xfrm>
            <a:off x="2841248" y="1300697"/>
            <a:ext cx="3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650C1F-DAA4-49D3-8423-5341550E52CD}"/>
              </a:ext>
            </a:extLst>
          </p:cNvPr>
          <p:cNvSpPr txBox="1"/>
          <p:nvPr/>
        </p:nvSpPr>
        <p:spPr>
          <a:xfrm>
            <a:off x="6350404" y="4725143"/>
            <a:ext cx="3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0" name="Flowchart: Extract 99">
            <a:extLst>
              <a:ext uri="{FF2B5EF4-FFF2-40B4-BE49-F238E27FC236}">
                <a16:creationId xmlns:a16="http://schemas.microsoft.com/office/drawing/2014/main" id="{3E9447EE-E905-4DAA-8C9C-18EBA9009BC3}"/>
              </a:ext>
            </a:extLst>
          </p:cNvPr>
          <p:cNvSpPr/>
          <p:nvPr/>
        </p:nvSpPr>
        <p:spPr>
          <a:xfrm>
            <a:off x="4663840" y="2421059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Flowchart: Extract 100">
            <a:extLst>
              <a:ext uri="{FF2B5EF4-FFF2-40B4-BE49-F238E27FC236}">
                <a16:creationId xmlns:a16="http://schemas.microsoft.com/office/drawing/2014/main" id="{32CEE051-346F-40E0-8888-FD96989AAE00}"/>
              </a:ext>
            </a:extLst>
          </p:cNvPr>
          <p:cNvSpPr/>
          <p:nvPr/>
        </p:nvSpPr>
        <p:spPr>
          <a:xfrm>
            <a:off x="4820848" y="3368952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Flowchart: Extract 101">
            <a:extLst>
              <a:ext uri="{FF2B5EF4-FFF2-40B4-BE49-F238E27FC236}">
                <a16:creationId xmlns:a16="http://schemas.microsoft.com/office/drawing/2014/main" id="{A38A9024-00BF-465A-BBE6-2ECAB87F3575}"/>
              </a:ext>
            </a:extLst>
          </p:cNvPr>
          <p:cNvSpPr/>
          <p:nvPr/>
        </p:nvSpPr>
        <p:spPr>
          <a:xfrm>
            <a:off x="5740001" y="3366235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lowchart: Extract 102">
            <a:extLst>
              <a:ext uri="{FF2B5EF4-FFF2-40B4-BE49-F238E27FC236}">
                <a16:creationId xmlns:a16="http://schemas.microsoft.com/office/drawing/2014/main" id="{29DDBE5C-B03A-4784-88BE-5C8939CA2095}"/>
              </a:ext>
            </a:extLst>
          </p:cNvPr>
          <p:cNvSpPr/>
          <p:nvPr/>
        </p:nvSpPr>
        <p:spPr>
          <a:xfrm>
            <a:off x="4338523" y="4342571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Flowchart: Extract 103">
            <a:extLst>
              <a:ext uri="{FF2B5EF4-FFF2-40B4-BE49-F238E27FC236}">
                <a16:creationId xmlns:a16="http://schemas.microsoft.com/office/drawing/2014/main" id="{B81A4357-280E-447C-BEF7-687F5348067B}"/>
              </a:ext>
            </a:extLst>
          </p:cNvPr>
          <p:cNvSpPr/>
          <p:nvPr/>
        </p:nvSpPr>
        <p:spPr>
          <a:xfrm>
            <a:off x="5667426" y="4396743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lowchart: Extract 104">
            <a:extLst>
              <a:ext uri="{FF2B5EF4-FFF2-40B4-BE49-F238E27FC236}">
                <a16:creationId xmlns:a16="http://schemas.microsoft.com/office/drawing/2014/main" id="{5BD709F3-ADAE-4F73-BBD0-ADBD5934B667}"/>
              </a:ext>
            </a:extLst>
          </p:cNvPr>
          <p:cNvSpPr/>
          <p:nvPr/>
        </p:nvSpPr>
        <p:spPr>
          <a:xfrm>
            <a:off x="4365081" y="4198555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lowchart: Extract 105">
            <a:extLst>
              <a:ext uri="{FF2B5EF4-FFF2-40B4-BE49-F238E27FC236}">
                <a16:creationId xmlns:a16="http://schemas.microsoft.com/office/drawing/2014/main" id="{9705CA6A-7FD9-4473-AB63-A9FE47788FF9}"/>
              </a:ext>
            </a:extLst>
          </p:cNvPr>
          <p:cNvSpPr/>
          <p:nvPr/>
        </p:nvSpPr>
        <p:spPr>
          <a:xfrm>
            <a:off x="4535748" y="4424615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lowchart: Extract 106">
            <a:extLst>
              <a:ext uri="{FF2B5EF4-FFF2-40B4-BE49-F238E27FC236}">
                <a16:creationId xmlns:a16="http://schemas.microsoft.com/office/drawing/2014/main" id="{12116AB1-BF7E-4037-9B56-F1329C1D9054}"/>
              </a:ext>
            </a:extLst>
          </p:cNvPr>
          <p:cNvSpPr/>
          <p:nvPr/>
        </p:nvSpPr>
        <p:spPr>
          <a:xfrm>
            <a:off x="4354294" y="3217502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Flowchart: Extract 107">
            <a:extLst>
              <a:ext uri="{FF2B5EF4-FFF2-40B4-BE49-F238E27FC236}">
                <a16:creationId xmlns:a16="http://schemas.microsoft.com/office/drawing/2014/main" id="{CA98D9FB-8B8A-4B1D-81AE-CD89F4AEC35B}"/>
              </a:ext>
            </a:extLst>
          </p:cNvPr>
          <p:cNvSpPr/>
          <p:nvPr/>
        </p:nvSpPr>
        <p:spPr>
          <a:xfrm>
            <a:off x="4426764" y="3629342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Flowchart: Extract 108">
            <a:extLst>
              <a:ext uri="{FF2B5EF4-FFF2-40B4-BE49-F238E27FC236}">
                <a16:creationId xmlns:a16="http://schemas.microsoft.com/office/drawing/2014/main" id="{30E8D8D3-9A4E-4B78-BECB-E5AA0DC5F09D}"/>
              </a:ext>
            </a:extLst>
          </p:cNvPr>
          <p:cNvSpPr/>
          <p:nvPr/>
        </p:nvSpPr>
        <p:spPr>
          <a:xfrm>
            <a:off x="5427921" y="4234520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Flowchart: Extract 109">
            <a:extLst>
              <a:ext uri="{FF2B5EF4-FFF2-40B4-BE49-F238E27FC236}">
                <a16:creationId xmlns:a16="http://schemas.microsoft.com/office/drawing/2014/main" id="{E13E9E6B-C1DB-4EBC-B7B8-882413AF23EB}"/>
              </a:ext>
            </a:extLst>
          </p:cNvPr>
          <p:cNvSpPr/>
          <p:nvPr/>
        </p:nvSpPr>
        <p:spPr>
          <a:xfrm>
            <a:off x="5381082" y="3491190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Flowchart: Extract 110">
            <a:extLst>
              <a:ext uri="{FF2B5EF4-FFF2-40B4-BE49-F238E27FC236}">
                <a16:creationId xmlns:a16="http://schemas.microsoft.com/office/drawing/2014/main" id="{E862735D-064B-43A8-B161-F3B3739D678B}"/>
              </a:ext>
            </a:extLst>
          </p:cNvPr>
          <p:cNvSpPr/>
          <p:nvPr/>
        </p:nvSpPr>
        <p:spPr>
          <a:xfrm>
            <a:off x="4732062" y="4209640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Flowchart: Extract 111">
            <a:extLst>
              <a:ext uri="{FF2B5EF4-FFF2-40B4-BE49-F238E27FC236}">
                <a16:creationId xmlns:a16="http://schemas.microsoft.com/office/drawing/2014/main" id="{A78913F0-BD67-4B1C-9006-37A4D3601B51}"/>
              </a:ext>
            </a:extLst>
          </p:cNvPr>
          <p:cNvSpPr/>
          <p:nvPr/>
        </p:nvSpPr>
        <p:spPr>
          <a:xfrm>
            <a:off x="5308507" y="4521698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Flowchart: Extract 112">
            <a:extLst>
              <a:ext uri="{FF2B5EF4-FFF2-40B4-BE49-F238E27FC236}">
                <a16:creationId xmlns:a16="http://schemas.microsoft.com/office/drawing/2014/main" id="{56EA2653-B71C-4E4F-84C9-2F53C6FA3C04}"/>
              </a:ext>
            </a:extLst>
          </p:cNvPr>
          <p:cNvSpPr/>
          <p:nvPr/>
        </p:nvSpPr>
        <p:spPr>
          <a:xfrm>
            <a:off x="5819826" y="4549143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lowchart: Extract 113">
            <a:extLst>
              <a:ext uri="{FF2B5EF4-FFF2-40B4-BE49-F238E27FC236}">
                <a16:creationId xmlns:a16="http://schemas.microsoft.com/office/drawing/2014/main" id="{6AF75507-D95F-459F-A950-9FCE8ED12797}"/>
              </a:ext>
            </a:extLst>
          </p:cNvPr>
          <p:cNvSpPr/>
          <p:nvPr/>
        </p:nvSpPr>
        <p:spPr>
          <a:xfrm>
            <a:off x="4517481" y="4209640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Flowchart: Extract 114">
            <a:extLst>
              <a:ext uri="{FF2B5EF4-FFF2-40B4-BE49-F238E27FC236}">
                <a16:creationId xmlns:a16="http://schemas.microsoft.com/office/drawing/2014/main" id="{48B79645-1BE7-4C4B-8C6B-837FA55B24A0}"/>
              </a:ext>
            </a:extLst>
          </p:cNvPr>
          <p:cNvSpPr/>
          <p:nvPr/>
        </p:nvSpPr>
        <p:spPr>
          <a:xfrm>
            <a:off x="3904418" y="1902798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Flowchart: Extract 115">
            <a:extLst>
              <a:ext uri="{FF2B5EF4-FFF2-40B4-BE49-F238E27FC236}">
                <a16:creationId xmlns:a16="http://schemas.microsoft.com/office/drawing/2014/main" id="{2F81141B-1A96-48EA-9AFC-3526EB3F4A26}"/>
              </a:ext>
            </a:extLst>
          </p:cNvPr>
          <p:cNvSpPr/>
          <p:nvPr/>
        </p:nvSpPr>
        <p:spPr>
          <a:xfrm>
            <a:off x="3758116" y="2290518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Flowchart: Extract 116">
            <a:extLst>
              <a:ext uri="{FF2B5EF4-FFF2-40B4-BE49-F238E27FC236}">
                <a16:creationId xmlns:a16="http://schemas.microsoft.com/office/drawing/2014/main" id="{29D1AC67-FC45-4E49-B74A-5EE6B152BC5C}"/>
              </a:ext>
            </a:extLst>
          </p:cNvPr>
          <p:cNvSpPr/>
          <p:nvPr/>
        </p:nvSpPr>
        <p:spPr>
          <a:xfrm>
            <a:off x="4269435" y="2317963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lowchart: Extract 117">
            <a:extLst>
              <a:ext uri="{FF2B5EF4-FFF2-40B4-BE49-F238E27FC236}">
                <a16:creationId xmlns:a16="http://schemas.microsoft.com/office/drawing/2014/main" id="{D985ABCE-8935-41B1-9CB3-8BC41C7E571C}"/>
              </a:ext>
            </a:extLst>
          </p:cNvPr>
          <p:cNvSpPr/>
          <p:nvPr/>
        </p:nvSpPr>
        <p:spPr>
          <a:xfrm>
            <a:off x="4056818" y="2055198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lowchart: Extract 118">
            <a:extLst>
              <a:ext uri="{FF2B5EF4-FFF2-40B4-BE49-F238E27FC236}">
                <a16:creationId xmlns:a16="http://schemas.microsoft.com/office/drawing/2014/main" id="{DBD0A818-B5A2-4B79-9D3F-6D6A02D88075}"/>
              </a:ext>
            </a:extLst>
          </p:cNvPr>
          <p:cNvSpPr/>
          <p:nvPr/>
        </p:nvSpPr>
        <p:spPr>
          <a:xfrm>
            <a:off x="3910516" y="2442918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Flowchart: Extract 119">
            <a:extLst>
              <a:ext uri="{FF2B5EF4-FFF2-40B4-BE49-F238E27FC236}">
                <a16:creationId xmlns:a16="http://schemas.microsoft.com/office/drawing/2014/main" id="{D7904E2D-A9FD-431F-951E-0E9B89B22CC5}"/>
              </a:ext>
            </a:extLst>
          </p:cNvPr>
          <p:cNvSpPr/>
          <p:nvPr/>
        </p:nvSpPr>
        <p:spPr>
          <a:xfrm>
            <a:off x="4421835" y="2470363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4DFBA45-1C5B-428D-B2D3-89BE6B6B4736}"/>
              </a:ext>
            </a:extLst>
          </p:cNvPr>
          <p:cNvSpPr/>
          <p:nvPr/>
        </p:nvSpPr>
        <p:spPr>
          <a:xfrm>
            <a:off x="4460231" y="3118891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4464480-F4AD-4778-AD96-0AFB191C4EF7}"/>
              </a:ext>
            </a:extLst>
          </p:cNvPr>
          <p:cNvSpPr/>
          <p:nvPr/>
        </p:nvSpPr>
        <p:spPr>
          <a:xfrm>
            <a:off x="5381082" y="3283756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68DEC9F-63F1-4C3E-B129-59CB836BE9F5}"/>
              </a:ext>
            </a:extLst>
          </p:cNvPr>
          <p:cNvSpPr/>
          <p:nvPr/>
        </p:nvSpPr>
        <p:spPr>
          <a:xfrm>
            <a:off x="4005637" y="2672986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37F9828-E471-4396-B903-07180FADD0E5}"/>
              </a:ext>
            </a:extLst>
          </p:cNvPr>
          <p:cNvSpPr/>
          <p:nvPr/>
        </p:nvSpPr>
        <p:spPr>
          <a:xfrm>
            <a:off x="5076656" y="3560093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BDCC95A-1760-4821-ABF7-C1B7B07F06DA}"/>
              </a:ext>
            </a:extLst>
          </p:cNvPr>
          <p:cNvSpPr/>
          <p:nvPr/>
        </p:nvSpPr>
        <p:spPr>
          <a:xfrm>
            <a:off x="4692204" y="3650891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48D2943-6F7C-4951-A447-98863AFA6510}"/>
              </a:ext>
            </a:extLst>
          </p:cNvPr>
          <p:cNvSpPr/>
          <p:nvPr/>
        </p:nvSpPr>
        <p:spPr>
          <a:xfrm>
            <a:off x="5590547" y="3618810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217668C-2420-427A-9ADB-8B11B3848BCE}"/>
              </a:ext>
            </a:extLst>
          </p:cNvPr>
          <p:cNvSpPr/>
          <p:nvPr/>
        </p:nvSpPr>
        <p:spPr>
          <a:xfrm>
            <a:off x="3398076" y="3573015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9BAA4F6-9E14-4524-9D5F-9F2682681D75}"/>
              </a:ext>
            </a:extLst>
          </p:cNvPr>
          <p:cNvSpPr/>
          <p:nvPr/>
        </p:nvSpPr>
        <p:spPr>
          <a:xfrm>
            <a:off x="3719270" y="3717031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B03D9DA-EAEE-47A1-AC5A-0F07363A00C2}"/>
              </a:ext>
            </a:extLst>
          </p:cNvPr>
          <p:cNvSpPr/>
          <p:nvPr/>
        </p:nvSpPr>
        <p:spPr>
          <a:xfrm>
            <a:off x="3702876" y="4015302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0FE62AE-A7D5-4A0C-8160-55B50EF5BCFD}"/>
              </a:ext>
            </a:extLst>
          </p:cNvPr>
          <p:cNvSpPr/>
          <p:nvPr/>
        </p:nvSpPr>
        <p:spPr>
          <a:xfrm>
            <a:off x="5551483" y="2623306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B118FE5-DB30-4919-98E5-E3EF2F7BF10E}"/>
              </a:ext>
            </a:extLst>
          </p:cNvPr>
          <p:cNvSpPr/>
          <p:nvPr/>
        </p:nvSpPr>
        <p:spPr>
          <a:xfrm>
            <a:off x="5492527" y="4444013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2A6A4A9-1676-4B9D-989E-153F9FD34FCE}"/>
              </a:ext>
            </a:extLst>
          </p:cNvPr>
          <p:cNvSpPr/>
          <p:nvPr/>
        </p:nvSpPr>
        <p:spPr>
          <a:xfrm>
            <a:off x="5817421" y="2340342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4DD430C-C558-414D-8252-2C825718B315}"/>
              </a:ext>
            </a:extLst>
          </p:cNvPr>
          <p:cNvSpPr/>
          <p:nvPr/>
        </p:nvSpPr>
        <p:spPr>
          <a:xfrm>
            <a:off x="3542093" y="3896632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928C763-61CC-4F5B-8F51-2CCC17593894}"/>
              </a:ext>
            </a:extLst>
          </p:cNvPr>
          <p:cNvSpPr/>
          <p:nvPr/>
        </p:nvSpPr>
        <p:spPr>
          <a:xfrm>
            <a:off x="5774340" y="2579059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Flowchart: Extract 134">
            <a:extLst>
              <a:ext uri="{FF2B5EF4-FFF2-40B4-BE49-F238E27FC236}">
                <a16:creationId xmlns:a16="http://schemas.microsoft.com/office/drawing/2014/main" id="{CEAEC583-10B0-4018-BCDB-A18DAB24B7A9}"/>
              </a:ext>
            </a:extLst>
          </p:cNvPr>
          <p:cNvSpPr/>
          <p:nvPr/>
        </p:nvSpPr>
        <p:spPr>
          <a:xfrm>
            <a:off x="4582815" y="3190443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Flowchart: Extract 135">
            <a:extLst>
              <a:ext uri="{FF2B5EF4-FFF2-40B4-BE49-F238E27FC236}">
                <a16:creationId xmlns:a16="http://schemas.microsoft.com/office/drawing/2014/main" id="{7E8D8A2C-AF95-4A81-9A36-D1D46DCC2208}"/>
              </a:ext>
            </a:extLst>
          </p:cNvPr>
          <p:cNvSpPr/>
          <p:nvPr/>
        </p:nvSpPr>
        <p:spPr>
          <a:xfrm>
            <a:off x="5098578" y="3407538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Flowchart: Extract 136">
            <a:extLst>
              <a:ext uri="{FF2B5EF4-FFF2-40B4-BE49-F238E27FC236}">
                <a16:creationId xmlns:a16="http://schemas.microsoft.com/office/drawing/2014/main" id="{7A8FCF34-00D3-4D62-BA3C-6D8D039CCAC8}"/>
              </a:ext>
            </a:extLst>
          </p:cNvPr>
          <p:cNvSpPr/>
          <p:nvPr/>
        </p:nvSpPr>
        <p:spPr>
          <a:xfrm>
            <a:off x="5032589" y="3694499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lowchart: Extract 137">
            <a:extLst>
              <a:ext uri="{FF2B5EF4-FFF2-40B4-BE49-F238E27FC236}">
                <a16:creationId xmlns:a16="http://schemas.microsoft.com/office/drawing/2014/main" id="{74AEEE81-C6DE-4B1E-A9DC-FDDB8BC25448}"/>
              </a:ext>
            </a:extLst>
          </p:cNvPr>
          <p:cNvSpPr/>
          <p:nvPr/>
        </p:nvSpPr>
        <p:spPr>
          <a:xfrm>
            <a:off x="5051738" y="3135388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lowchart: Extract 138">
            <a:extLst>
              <a:ext uri="{FF2B5EF4-FFF2-40B4-BE49-F238E27FC236}">
                <a16:creationId xmlns:a16="http://schemas.microsoft.com/office/drawing/2014/main" id="{941B7E24-AF04-4A01-B526-6A2C9794B0BD}"/>
              </a:ext>
            </a:extLst>
          </p:cNvPr>
          <p:cNvSpPr/>
          <p:nvPr/>
        </p:nvSpPr>
        <p:spPr>
          <a:xfrm>
            <a:off x="5602663" y="3334459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8381B1-CF46-4D5C-8635-8546BB9A44A1}"/>
              </a:ext>
            </a:extLst>
          </p:cNvPr>
          <p:cNvCxnSpPr>
            <a:cxnSpLocks/>
          </p:cNvCxnSpPr>
          <p:nvPr/>
        </p:nvCxnSpPr>
        <p:spPr>
          <a:xfrm flipV="1">
            <a:off x="3059832" y="4941168"/>
            <a:ext cx="3420571" cy="166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4DC45E6-0104-4807-A609-8F4D5AA1A02D}"/>
              </a:ext>
            </a:extLst>
          </p:cNvPr>
          <p:cNvCxnSpPr>
            <a:cxnSpLocks/>
          </p:cNvCxnSpPr>
          <p:nvPr/>
        </p:nvCxnSpPr>
        <p:spPr>
          <a:xfrm flipV="1">
            <a:off x="3174178" y="1700808"/>
            <a:ext cx="7874" cy="33843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54" name="Flowchart: Extract 153">
            <a:extLst>
              <a:ext uri="{FF2B5EF4-FFF2-40B4-BE49-F238E27FC236}">
                <a16:creationId xmlns:a16="http://schemas.microsoft.com/office/drawing/2014/main" id="{89746832-A834-427F-ABAB-D66C1601625B}"/>
              </a:ext>
            </a:extLst>
          </p:cNvPr>
          <p:cNvSpPr/>
          <p:nvPr/>
        </p:nvSpPr>
        <p:spPr>
          <a:xfrm>
            <a:off x="3564607" y="2710627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5" name="Flowchart: Extract 154">
            <a:extLst>
              <a:ext uri="{FF2B5EF4-FFF2-40B4-BE49-F238E27FC236}">
                <a16:creationId xmlns:a16="http://schemas.microsoft.com/office/drawing/2014/main" id="{8FAEEA3C-0B44-4444-8212-89B22B32B678}"/>
              </a:ext>
            </a:extLst>
          </p:cNvPr>
          <p:cNvSpPr/>
          <p:nvPr/>
        </p:nvSpPr>
        <p:spPr>
          <a:xfrm>
            <a:off x="4309483" y="2835062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6" name="Flowchart: Extract 155">
            <a:extLst>
              <a:ext uri="{FF2B5EF4-FFF2-40B4-BE49-F238E27FC236}">
                <a16:creationId xmlns:a16="http://schemas.microsoft.com/office/drawing/2014/main" id="{6296B199-5259-4781-8E07-224E233A51BE}"/>
              </a:ext>
            </a:extLst>
          </p:cNvPr>
          <p:cNvSpPr/>
          <p:nvPr/>
        </p:nvSpPr>
        <p:spPr>
          <a:xfrm>
            <a:off x="3788813" y="2903746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7" name="Flowchart: Extract 156">
            <a:extLst>
              <a:ext uri="{FF2B5EF4-FFF2-40B4-BE49-F238E27FC236}">
                <a16:creationId xmlns:a16="http://schemas.microsoft.com/office/drawing/2014/main" id="{A88E47BD-C12C-43FF-AE85-5EDC0DB7C9EE}"/>
              </a:ext>
            </a:extLst>
          </p:cNvPr>
          <p:cNvSpPr/>
          <p:nvPr/>
        </p:nvSpPr>
        <p:spPr>
          <a:xfrm>
            <a:off x="3565939" y="3755081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8" name="Flowchart: Extract 157">
            <a:extLst>
              <a:ext uri="{FF2B5EF4-FFF2-40B4-BE49-F238E27FC236}">
                <a16:creationId xmlns:a16="http://schemas.microsoft.com/office/drawing/2014/main" id="{907CB8B2-5674-40DD-BE81-D21FE2D2CD12}"/>
              </a:ext>
            </a:extLst>
          </p:cNvPr>
          <p:cNvSpPr/>
          <p:nvPr/>
        </p:nvSpPr>
        <p:spPr>
          <a:xfrm>
            <a:off x="4611160" y="4221087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9" name="Flowchart: Extract 158">
            <a:extLst>
              <a:ext uri="{FF2B5EF4-FFF2-40B4-BE49-F238E27FC236}">
                <a16:creationId xmlns:a16="http://schemas.microsoft.com/office/drawing/2014/main" id="{146FF98D-3460-4F64-AE72-BE7FB891B5D6}"/>
              </a:ext>
            </a:extLst>
          </p:cNvPr>
          <p:cNvSpPr/>
          <p:nvPr/>
        </p:nvSpPr>
        <p:spPr>
          <a:xfrm>
            <a:off x="4430415" y="3549239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0" name="Flowchart: Extract 159">
            <a:extLst>
              <a:ext uri="{FF2B5EF4-FFF2-40B4-BE49-F238E27FC236}">
                <a16:creationId xmlns:a16="http://schemas.microsoft.com/office/drawing/2014/main" id="{3E7F8CF0-A3FE-4DAE-8D43-6DE76238C9F2}"/>
              </a:ext>
            </a:extLst>
          </p:cNvPr>
          <p:cNvSpPr/>
          <p:nvPr/>
        </p:nvSpPr>
        <p:spPr>
          <a:xfrm>
            <a:off x="5308507" y="3847213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7B08F73-464D-4158-B0D7-12643F7EAF6F}"/>
              </a:ext>
            </a:extLst>
          </p:cNvPr>
          <p:cNvSpPr txBox="1"/>
          <p:nvPr/>
        </p:nvSpPr>
        <p:spPr>
          <a:xfrm>
            <a:off x="2841248" y="144471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76E5715-591B-4136-9544-87C552430745}"/>
              </a:ext>
            </a:extLst>
          </p:cNvPr>
          <p:cNvSpPr txBox="1"/>
          <p:nvPr/>
        </p:nvSpPr>
        <p:spPr>
          <a:xfrm>
            <a:off x="6350404" y="486915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3" name="Flowchart: Extract 162">
            <a:extLst>
              <a:ext uri="{FF2B5EF4-FFF2-40B4-BE49-F238E27FC236}">
                <a16:creationId xmlns:a16="http://schemas.microsoft.com/office/drawing/2014/main" id="{5CFAC22E-B3E9-4E9A-A6AD-066399F0C21A}"/>
              </a:ext>
            </a:extLst>
          </p:cNvPr>
          <p:cNvSpPr/>
          <p:nvPr/>
        </p:nvSpPr>
        <p:spPr>
          <a:xfrm>
            <a:off x="4663840" y="2565075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4" name="Flowchart: Extract 163">
            <a:extLst>
              <a:ext uri="{FF2B5EF4-FFF2-40B4-BE49-F238E27FC236}">
                <a16:creationId xmlns:a16="http://schemas.microsoft.com/office/drawing/2014/main" id="{A47F5E38-D686-4487-BCF3-6D6C124B321E}"/>
              </a:ext>
            </a:extLst>
          </p:cNvPr>
          <p:cNvSpPr/>
          <p:nvPr/>
        </p:nvSpPr>
        <p:spPr>
          <a:xfrm>
            <a:off x="4820848" y="3512968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5" name="Flowchart: Extract 164">
            <a:extLst>
              <a:ext uri="{FF2B5EF4-FFF2-40B4-BE49-F238E27FC236}">
                <a16:creationId xmlns:a16="http://schemas.microsoft.com/office/drawing/2014/main" id="{DEDA0ED4-9B33-48F1-94C4-C8946887652C}"/>
              </a:ext>
            </a:extLst>
          </p:cNvPr>
          <p:cNvSpPr/>
          <p:nvPr/>
        </p:nvSpPr>
        <p:spPr>
          <a:xfrm>
            <a:off x="5740001" y="3510251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6" name="Flowchart: Extract 165">
            <a:extLst>
              <a:ext uri="{FF2B5EF4-FFF2-40B4-BE49-F238E27FC236}">
                <a16:creationId xmlns:a16="http://schemas.microsoft.com/office/drawing/2014/main" id="{CC11C11D-0F05-4353-BA21-04266703FE92}"/>
              </a:ext>
            </a:extLst>
          </p:cNvPr>
          <p:cNvSpPr/>
          <p:nvPr/>
        </p:nvSpPr>
        <p:spPr>
          <a:xfrm>
            <a:off x="4338523" y="4486587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7" name="Flowchart: Extract 166">
            <a:extLst>
              <a:ext uri="{FF2B5EF4-FFF2-40B4-BE49-F238E27FC236}">
                <a16:creationId xmlns:a16="http://schemas.microsoft.com/office/drawing/2014/main" id="{62800EBE-F4E4-4BB5-9F46-694716B2BFA5}"/>
              </a:ext>
            </a:extLst>
          </p:cNvPr>
          <p:cNvSpPr/>
          <p:nvPr/>
        </p:nvSpPr>
        <p:spPr>
          <a:xfrm>
            <a:off x="5667426" y="4540759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8" name="Flowchart: Extract 167">
            <a:extLst>
              <a:ext uri="{FF2B5EF4-FFF2-40B4-BE49-F238E27FC236}">
                <a16:creationId xmlns:a16="http://schemas.microsoft.com/office/drawing/2014/main" id="{96DDFCD3-ACC6-4C60-8C32-657DD969BA71}"/>
              </a:ext>
            </a:extLst>
          </p:cNvPr>
          <p:cNvSpPr/>
          <p:nvPr/>
        </p:nvSpPr>
        <p:spPr>
          <a:xfrm>
            <a:off x="4365081" y="4342571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9" name="Flowchart: Extract 168">
            <a:extLst>
              <a:ext uri="{FF2B5EF4-FFF2-40B4-BE49-F238E27FC236}">
                <a16:creationId xmlns:a16="http://schemas.microsoft.com/office/drawing/2014/main" id="{BAFE42A1-A86D-411C-887B-56573B76946E}"/>
              </a:ext>
            </a:extLst>
          </p:cNvPr>
          <p:cNvSpPr/>
          <p:nvPr/>
        </p:nvSpPr>
        <p:spPr>
          <a:xfrm>
            <a:off x="4535748" y="4568631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0" name="Flowchart: Extract 169">
            <a:extLst>
              <a:ext uri="{FF2B5EF4-FFF2-40B4-BE49-F238E27FC236}">
                <a16:creationId xmlns:a16="http://schemas.microsoft.com/office/drawing/2014/main" id="{14E70C08-0061-40BC-817B-BF2BF5609B95}"/>
              </a:ext>
            </a:extLst>
          </p:cNvPr>
          <p:cNvSpPr/>
          <p:nvPr/>
        </p:nvSpPr>
        <p:spPr>
          <a:xfrm>
            <a:off x="4354294" y="3361518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1" name="Flowchart: Extract 170">
            <a:extLst>
              <a:ext uri="{FF2B5EF4-FFF2-40B4-BE49-F238E27FC236}">
                <a16:creationId xmlns:a16="http://schemas.microsoft.com/office/drawing/2014/main" id="{AEE44DD9-47D9-4738-B192-55A60BEA9201}"/>
              </a:ext>
            </a:extLst>
          </p:cNvPr>
          <p:cNvSpPr/>
          <p:nvPr/>
        </p:nvSpPr>
        <p:spPr>
          <a:xfrm>
            <a:off x="4426764" y="3773358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2" name="Flowchart: Extract 171">
            <a:extLst>
              <a:ext uri="{FF2B5EF4-FFF2-40B4-BE49-F238E27FC236}">
                <a16:creationId xmlns:a16="http://schemas.microsoft.com/office/drawing/2014/main" id="{AF67D8D3-C8AF-4C00-A7BF-5F989EB30817}"/>
              </a:ext>
            </a:extLst>
          </p:cNvPr>
          <p:cNvSpPr/>
          <p:nvPr/>
        </p:nvSpPr>
        <p:spPr>
          <a:xfrm>
            <a:off x="5427921" y="4378536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3" name="Flowchart: Extract 172">
            <a:extLst>
              <a:ext uri="{FF2B5EF4-FFF2-40B4-BE49-F238E27FC236}">
                <a16:creationId xmlns:a16="http://schemas.microsoft.com/office/drawing/2014/main" id="{8CB6AC21-99DA-43A3-922E-42926BA4ACE1}"/>
              </a:ext>
            </a:extLst>
          </p:cNvPr>
          <p:cNvSpPr/>
          <p:nvPr/>
        </p:nvSpPr>
        <p:spPr>
          <a:xfrm>
            <a:off x="5381082" y="3635206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4" name="Flowchart: Extract 173">
            <a:extLst>
              <a:ext uri="{FF2B5EF4-FFF2-40B4-BE49-F238E27FC236}">
                <a16:creationId xmlns:a16="http://schemas.microsoft.com/office/drawing/2014/main" id="{C4FB2F56-6946-4657-A254-073E86165D81}"/>
              </a:ext>
            </a:extLst>
          </p:cNvPr>
          <p:cNvSpPr/>
          <p:nvPr/>
        </p:nvSpPr>
        <p:spPr>
          <a:xfrm>
            <a:off x="4732062" y="4353656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5" name="Flowchart: Extract 174">
            <a:extLst>
              <a:ext uri="{FF2B5EF4-FFF2-40B4-BE49-F238E27FC236}">
                <a16:creationId xmlns:a16="http://schemas.microsoft.com/office/drawing/2014/main" id="{E44A6A29-AF5A-4A6D-9D32-4C34EA21FD73}"/>
              </a:ext>
            </a:extLst>
          </p:cNvPr>
          <p:cNvSpPr/>
          <p:nvPr/>
        </p:nvSpPr>
        <p:spPr>
          <a:xfrm>
            <a:off x="5308507" y="4665714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6" name="Flowchart: Extract 175">
            <a:extLst>
              <a:ext uri="{FF2B5EF4-FFF2-40B4-BE49-F238E27FC236}">
                <a16:creationId xmlns:a16="http://schemas.microsoft.com/office/drawing/2014/main" id="{AD2B0376-AEAD-4DB5-ADBF-3AB097F919BF}"/>
              </a:ext>
            </a:extLst>
          </p:cNvPr>
          <p:cNvSpPr/>
          <p:nvPr/>
        </p:nvSpPr>
        <p:spPr>
          <a:xfrm>
            <a:off x="5819826" y="4693159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7" name="Flowchart: Extract 176">
            <a:extLst>
              <a:ext uri="{FF2B5EF4-FFF2-40B4-BE49-F238E27FC236}">
                <a16:creationId xmlns:a16="http://schemas.microsoft.com/office/drawing/2014/main" id="{C3F21FC3-61F4-4500-91C8-E243FF0B40EB}"/>
              </a:ext>
            </a:extLst>
          </p:cNvPr>
          <p:cNvSpPr/>
          <p:nvPr/>
        </p:nvSpPr>
        <p:spPr>
          <a:xfrm>
            <a:off x="4517481" y="4353656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8" name="Flowchart: Extract 177">
            <a:extLst>
              <a:ext uri="{FF2B5EF4-FFF2-40B4-BE49-F238E27FC236}">
                <a16:creationId xmlns:a16="http://schemas.microsoft.com/office/drawing/2014/main" id="{5F612056-1CAF-4375-9C82-11471223F6FA}"/>
              </a:ext>
            </a:extLst>
          </p:cNvPr>
          <p:cNvSpPr/>
          <p:nvPr/>
        </p:nvSpPr>
        <p:spPr>
          <a:xfrm>
            <a:off x="3904418" y="2046814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9" name="Flowchart: Extract 178">
            <a:extLst>
              <a:ext uri="{FF2B5EF4-FFF2-40B4-BE49-F238E27FC236}">
                <a16:creationId xmlns:a16="http://schemas.microsoft.com/office/drawing/2014/main" id="{5D30A15A-6B3B-4AD7-B3CC-6564AB551649}"/>
              </a:ext>
            </a:extLst>
          </p:cNvPr>
          <p:cNvSpPr/>
          <p:nvPr/>
        </p:nvSpPr>
        <p:spPr>
          <a:xfrm>
            <a:off x="3758116" y="2434534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0" name="Flowchart: Extract 179">
            <a:extLst>
              <a:ext uri="{FF2B5EF4-FFF2-40B4-BE49-F238E27FC236}">
                <a16:creationId xmlns:a16="http://schemas.microsoft.com/office/drawing/2014/main" id="{09F32AF6-08AA-4D45-B156-2BD4D1178955}"/>
              </a:ext>
            </a:extLst>
          </p:cNvPr>
          <p:cNvSpPr/>
          <p:nvPr/>
        </p:nvSpPr>
        <p:spPr>
          <a:xfrm>
            <a:off x="4269435" y="2461979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1" name="Flowchart: Extract 180">
            <a:extLst>
              <a:ext uri="{FF2B5EF4-FFF2-40B4-BE49-F238E27FC236}">
                <a16:creationId xmlns:a16="http://schemas.microsoft.com/office/drawing/2014/main" id="{D307220A-F5F6-4819-9069-C850156C8E05}"/>
              </a:ext>
            </a:extLst>
          </p:cNvPr>
          <p:cNvSpPr/>
          <p:nvPr/>
        </p:nvSpPr>
        <p:spPr>
          <a:xfrm>
            <a:off x="4056818" y="2199214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2" name="Flowchart: Extract 181">
            <a:extLst>
              <a:ext uri="{FF2B5EF4-FFF2-40B4-BE49-F238E27FC236}">
                <a16:creationId xmlns:a16="http://schemas.microsoft.com/office/drawing/2014/main" id="{8CDF5473-D042-4FD8-A94E-EA5E574705A6}"/>
              </a:ext>
            </a:extLst>
          </p:cNvPr>
          <p:cNvSpPr/>
          <p:nvPr/>
        </p:nvSpPr>
        <p:spPr>
          <a:xfrm>
            <a:off x="3910516" y="2586934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3" name="Flowchart: Extract 182">
            <a:extLst>
              <a:ext uri="{FF2B5EF4-FFF2-40B4-BE49-F238E27FC236}">
                <a16:creationId xmlns:a16="http://schemas.microsoft.com/office/drawing/2014/main" id="{96C3FEFF-F3A9-4DB7-9A7B-4343A855C802}"/>
              </a:ext>
            </a:extLst>
          </p:cNvPr>
          <p:cNvSpPr/>
          <p:nvPr/>
        </p:nvSpPr>
        <p:spPr>
          <a:xfrm>
            <a:off x="4421835" y="2614379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6AB3318-79AE-455B-B9DD-1F441EA7AC07}"/>
              </a:ext>
            </a:extLst>
          </p:cNvPr>
          <p:cNvSpPr/>
          <p:nvPr/>
        </p:nvSpPr>
        <p:spPr>
          <a:xfrm>
            <a:off x="4460231" y="3262907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B41358-1F75-4744-8283-E5C54537E53E}"/>
              </a:ext>
            </a:extLst>
          </p:cNvPr>
          <p:cNvSpPr/>
          <p:nvPr/>
        </p:nvSpPr>
        <p:spPr>
          <a:xfrm>
            <a:off x="5381082" y="3427772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78BB4A35-54B0-47E3-8B9E-255A4C5C2763}"/>
              </a:ext>
            </a:extLst>
          </p:cNvPr>
          <p:cNvSpPr/>
          <p:nvPr/>
        </p:nvSpPr>
        <p:spPr>
          <a:xfrm>
            <a:off x="4005637" y="2817002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7724274-76B0-493A-957F-580131A7B759}"/>
              </a:ext>
            </a:extLst>
          </p:cNvPr>
          <p:cNvSpPr/>
          <p:nvPr/>
        </p:nvSpPr>
        <p:spPr>
          <a:xfrm>
            <a:off x="5076656" y="3704109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589227C-9B81-4021-B9B8-DBDE890949A3}"/>
              </a:ext>
            </a:extLst>
          </p:cNvPr>
          <p:cNvSpPr/>
          <p:nvPr/>
        </p:nvSpPr>
        <p:spPr>
          <a:xfrm>
            <a:off x="4692204" y="3794907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8A52A7B-A16C-4704-A71C-47FDA358768F}"/>
              </a:ext>
            </a:extLst>
          </p:cNvPr>
          <p:cNvSpPr/>
          <p:nvPr/>
        </p:nvSpPr>
        <p:spPr>
          <a:xfrm>
            <a:off x="5590547" y="3762826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0EAA7DA-1239-4BAB-A4BB-B1CD9B010F80}"/>
              </a:ext>
            </a:extLst>
          </p:cNvPr>
          <p:cNvSpPr/>
          <p:nvPr/>
        </p:nvSpPr>
        <p:spPr>
          <a:xfrm>
            <a:off x="3398076" y="3717031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B515CBD-4943-4CB2-AFEB-E0972F635DC7}"/>
              </a:ext>
            </a:extLst>
          </p:cNvPr>
          <p:cNvSpPr/>
          <p:nvPr/>
        </p:nvSpPr>
        <p:spPr>
          <a:xfrm>
            <a:off x="3719270" y="3861047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573540C-4118-4981-A335-80C2783C6932}"/>
              </a:ext>
            </a:extLst>
          </p:cNvPr>
          <p:cNvSpPr/>
          <p:nvPr/>
        </p:nvSpPr>
        <p:spPr>
          <a:xfrm>
            <a:off x="3702876" y="4159318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2E17AD9-C8BA-4F7C-843E-A6A063CBFA4F}"/>
              </a:ext>
            </a:extLst>
          </p:cNvPr>
          <p:cNvSpPr/>
          <p:nvPr/>
        </p:nvSpPr>
        <p:spPr>
          <a:xfrm>
            <a:off x="5551483" y="2767322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63950EF-EC83-427E-A07F-186FB1E617FA}"/>
              </a:ext>
            </a:extLst>
          </p:cNvPr>
          <p:cNvSpPr/>
          <p:nvPr/>
        </p:nvSpPr>
        <p:spPr>
          <a:xfrm>
            <a:off x="5492527" y="4588029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58943E4-A33E-4A86-88FE-3E30FF18CABC}"/>
              </a:ext>
            </a:extLst>
          </p:cNvPr>
          <p:cNvSpPr/>
          <p:nvPr/>
        </p:nvSpPr>
        <p:spPr>
          <a:xfrm>
            <a:off x="5817421" y="2484358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0601810-F3BB-4CCC-AD95-92DB396B6F6D}"/>
              </a:ext>
            </a:extLst>
          </p:cNvPr>
          <p:cNvSpPr/>
          <p:nvPr/>
        </p:nvSpPr>
        <p:spPr>
          <a:xfrm>
            <a:off x="3542093" y="4040648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7907479-2688-47E9-A6CE-5C2EF59EE116}"/>
              </a:ext>
            </a:extLst>
          </p:cNvPr>
          <p:cNvSpPr/>
          <p:nvPr/>
        </p:nvSpPr>
        <p:spPr>
          <a:xfrm>
            <a:off x="5774340" y="2723075"/>
            <a:ext cx="98020" cy="9454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8" name="Flowchart: Extract 197">
            <a:extLst>
              <a:ext uri="{FF2B5EF4-FFF2-40B4-BE49-F238E27FC236}">
                <a16:creationId xmlns:a16="http://schemas.microsoft.com/office/drawing/2014/main" id="{ABE67831-3030-4693-9EF4-5F99AC819A0A}"/>
              </a:ext>
            </a:extLst>
          </p:cNvPr>
          <p:cNvSpPr/>
          <p:nvPr/>
        </p:nvSpPr>
        <p:spPr>
          <a:xfrm>
            <a:off x="4582815" y="3334459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9" name="Flowchart: Extract 198">
            <a:extLst>
              <a:ext uri="{FF2B5EF4-FFF2-40B4-BE49-F238E27FC236}">
                <a16:creationId xmlns:a16="http://schemas.microsoft.com/office/drawing/2014/main" id="{F8518E95-2D05-4737-8C2D-D8002B8BB197}"/>
              </a:ext>
            </a:extLst>
          </p:cNvPr>
          <p:cNvSpPr/>
          <p:nvPr/>
        </p:nvSpPr>
        <p:spPr>
          <a:xfrm>
            <a:off x="5098578" y="3551554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0" name="Flowchart: Extract 199">
            <a:extLst>
              <a:ext uri="{FF2B5EF4-FFF2-40B4-BE49-F238E27FC236}">
                <a16:creationId xmlns:a16="http://schemas.microsoft.com/office/drawing/2014/main" id="{85531245-5C1A-46AA-80B2-D22A8E2AEEC7}"/>
              </a:ext>
            </a:extLst>
          </p:cNvPr>
          <p:cNvSpPr/>
          <p:nvPr/>
        </p:nvSpPr>
        <p:spPr>
          <a:xfrm>
            <a:off x="5032589" y="3838515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1" name="Flowchart: Extract 200">
            <a:extLst>
              <a:ext uri="{FF2B5EF4-FFF2-40B4-BE49-F238E27FC236}">
                <a16:creationId xmlns:a16="http://schemas.microsoft.com/office/drawing/2014/main" id="{DC78CC8F-5AA5-469D-9815-60F15328941C}"/>
              </a:ext>
            </a:extLst>
          </p:cNvPr>
          <p:cNvSpPr/>
          <p:nvPr/>
        </p:nvSpPr>
        <p:spPr>
          <a:xfrm>
            <a:off x="5051738" y="3279404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2" name="Flowchart: Extract 201">
            <a:extLst>
              <a:ext uri="{FF2B5EF4-FFF2-40B4-BE49-F238E27FC236}">
                <a16:creationId xmlns:a16="http://schemas.microsoft.com/office/drawing/2014/main" id="{E2AF9F84-B2C6-4836-B634-D2C16F8029BE}"/>
              </a:ext>
            </a:extLst>
          </p:cNvPr>
          <p:cNvSpPr/>
          <p:nvPr/>
        </p:nvSpPr>
        <p:spPr>
          <a:xfrm>
            <a:off x="5602663" y="3478475"/>
            <a:ext cx="93679" cy="94540"/>
          </a:xfrm>
          <a:prstGeom prst="flowChartExtra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3" name="Cloud 202">
            <a:extLst>
              <a:ext uri="{FF2B5EF4-FFF2-40B4-BE49-F238E27FC236}">
                <a16:creationId xmlns:a16="http://schemas.microsoft.com/office/drawing/2014/main" id="{49423708-AE5B-422A-A836-E37F29FA3995}"/>
              </a:ext>
            </a:extLst>
          </p:cNvPr>
          <p:cNvSpPr/>
          <p:nvPr/>
        </p:nvSpPr>
        <p:spPr>
          <a:xfrm>
            <a:off x="4105137" y="3101793"/>
            <a:ext cx="2000781" cy="1041832"/>
          </a:xfrm>
          <a:prstGeom prst="cloud">
            <a:avLst/>
          </a:prstGeom>
          <a:noFill/>
          <a:ln w="25400" cap="flat" cmpd="sng" algn="ctr">
            <a:solidFill>
              <a:srgbClr val="99CB3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4D5F56F-27E2-4F3F-BD9A-E471CA932AD3}"/>
              </a:ext>
            </a:extLst>
          </p:cNvPr>
          <p:cNvSpPr txBox="1"/>
          <p:nvPr/>
        </p:nvSpPr>
        <p:spPr>
          <a:xfrm>
            <a:off x="3608998" y="3501007"/>
            <a:ext cx="3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394F81D-DA9E-40EB-99AA-EFD4A285B7B1}"/>
              </a:ext>
            </a:extLst>
          </p:cNvPr>
          <p:cNvSpPr txBox="1"/>
          <p:nvPr/>
        </p:nvSpPr>
        <p:spPr>
          <a:xfrm>
            <a:off x="5442621" y="2305825"/>
            <a:ext cx="3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71E13C9-E770-47BB-898D-32A49DE1ED54}"/>
              </a:ext>
            </a:extLst>
          </p:cNvPr>
          <p:cNvSpPr txBox="1"/>
          <p:nvPr/>
        </p:nvSpPr>
        <p:spPr>
          <a:xfrm>
            <a:off x="4573480" y="1979547"/>
            <a:ext cx="3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E99845C-1910-43A1-BF92-110A2478D406}"/>
              </a:ext>
            </a:extLst>
          </p:cNvPr>
          <p:cNvSpPr txBox="1"/>
          <p:nvPr/>
        </p:nvSpPr>
        <p:spPr>
          <a:xfrm>
            <a:off x="5535929" y="3059667"/>
            <a:ext cx="3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3931FB7-9843-419D-9E7E-843299B88C85}"/>
              </a:ext>
            </a:extLst>
          </p:cNvPr>
          <p:cNvSpPr txBox="1"/>
          <p:nvPr/>
        </p:nvSpPr>
        <p:spPr>
          <a:xfrm>
            <a:off x="5650982" y="4246309"/>
            <a:ext cx="3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9957C1A-7372-4449-8FBD-A35D9679C960}"/>
              </a:ext>
            </a:extLst>
          </p:cNvPr>
          <p:cNvSpPr txBox="1"/>
          <p:nvPr/>
        </p:nvSpPr>
        <p:spPr>
          <a:xfrm>
            <a:off x="4584295" y="4508493"/>
            <a:ext cx="37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0" name="Cloud 209">
            <a:extLst>
              <a:ext uri="{FF2B5EF4-FFF2-40B4-BE49-F238E27FC236}">
                <a16:creationId xmlns:a16="http://schemas.microsoft.com/office/drawing/2014/main" id="{07BA11C4-1810-456E-84D7-CD4C9A928A11}"/>
              </a:ext>
            </a:extLst>
          </p:cNvPr>
          <p:cNvSpPr/>
          <p:nvPr/>
        </p:nvSpPr>
        <p:spPr>
          <a:xfrm>
            <a:off x="3254417" y="1894878"/>
            <a:ext cx="1863977" cy="1238449"/>
          </a:xfrm>
          <a:prstGeom prst="cloud">
            <a:avLst/>
          </a:prstGeom>
          <a:noFill/>
          <a:ln w="25400" cap="flat" cmpd="sng" algn="ctr">
            <a:solidFill>
              <a:srgbClr val="99CB3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1" name="Cloud 210">
            <a:extLst>
              <a:ext uri="{FF2B5EF4-FFF2-40B4-BE49-F238E27FC236}">
                <a16:creationId xmlns:a16="http://schemas.microsoft.com/office/drawing/2014/main" id="{7638DA7A-596E-4355-8C77-34FC607E388E}"/>
              </a:ext>
            </a:extLst>
          </p:cNvPr>
          <p:cNvSpPr/>
          <p:nvPr/>
        </p:nvSpPr>
        <p:spPr>
          <a:xfrm>
            <a:off x="5339006" y="2199214"/>
            <a:ext cx="766912" cy="839236"/>
          </a:xfrm>
          <a:prstGeom prst="cloud">
            <a:avLst/>
          </a:prstGeom>
          <a:noFill/>
          <a:ln w="25400" cap="flat" cmpd="sng" algn="ctr">
            <a:solidFill>
              <a:srgbClr val="99CB3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2" name="Cloud 211">
            <a:extLst>
              <a:ext uri="{FF2B5EF4-FFF2-40B4-BE49-F238E27FC236}">
                <a16:creationId xmlns:a16="http://schemas.microsoft.com/office/drawing/2014/main" id="{8112D548-7296-44DE-AA8D-A81B2729278A}"/>
              </a:ext>
            </a:extLst>
          </p:cNvPr>
          <p:cNvSpPr/>
          <p:nvPr/>
        </p:nvSpPr>
        <p:spPr>
          <a:xfrm>
            <a:off x="3280438" y="3497223"/>
            <a:ext cx="815610" cy="868504"/>
          </a:xfrm>
          <a:prstGeom prst="cloud">
            <a:avLst/>
          </a:prstGeom>
          <a:noFill/>
          <a:ln w="25400" cap="flat" cmpd="sng" algn="ctr">
            <a:solidFill>
              <a:srgbClr val="99CB3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3" name="Cloud 212">
            <a:extLst>
              <a:ext uri="{FF2B5EF4-FFF2-40B4-BE49-F238E27FC236}">
                <a16:creationId xmlns:a16="http://schemas.microsoft.com/office/drawing/2014/main" id="{3C0B3378-3054-49DA-9134-EAA2D35FD239}"/>
              </a:ext>
            </a:extLst>
          </p:cNvPr>
          <p:cNvSpPr/>
          <p:nvPr/>
        </p:nvSpPr>
        <p:spPr>
          <a:xfrm>
            <a:off x="5205217" y="4126805"/>
            <a:ext cx="909790" cy="839236"/>
          </a:xfrm>
          <a:prstGeom prst="cloud">
            <a:avLst/>
          </a:prstGeom>
          <a:noFill/>
          <a:ln w="25400" cap="flat" cmpd="sng" algn="ctr">
            <a:solidFill>
              <a:srgbClr val="99CB3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4" name="Cloud 213">
            <a:extLst>
              <a:ext uri="{FF2B5EF4-FFF2-40B4-BE49-F238E27FC236}">
                <a16:creationId xmlns:a16="http://schemas.microsoft.com/office/drawing/2014/main" id="{5CDB2911-622B-4C32-8D99-D448E5DDA022}"/>
              </a:ext>
            </a:extLst>
          </p:cNvPr>
          <p:cNvSpPr/>
          <p:nvPr/>
        </p:nvSpPr>
        <p:spPr>
          <a:xfrm>
            <a:off x="4137309" y="4137047"/>
            <a:ext cx="901092" cy="804120"/>
          </a:xfrm>
          <a:prstGeom prst="cloud">
            <a:avLst/>
          </a:prstGeom>
          <a:noFill/>
          <a:ln w="25400" cap="flat" cmpd="sng" algn="ctr">
            <a:solidFill>
              <a:srgbClr val="99CB3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221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7B0715-194B-4820-98DB-4FD89292CB92}"/>
              </a:ext>
            </a:extLst>
          </p:cNvPr>
          <p:cNvSpPr/>
          <p:nvPr/>
        </p:nvSpPr>
        <p:spPr>
          <a:xfrm>
            <a:off x="5318582" y="2419743"/>
            <a:ext cx="442245" cy="5881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AD790F-7C4E-4F81-8C39-918A1E0F9789}"/>
              </a:ext>
            </a:extLst>
          </p:cNvPr>
          <p:cNvCxnSpPr>
            <a:cxnSpLocks/>
          </p:cNvCxnSpPr>
          <p:nvPr/>
        </p:nvCxnSpPr>
        <p:spPr>
          <a:xfrm flipV="1">
            <a:off x="2873478" y="4977172"/>
            <a:ext cx="3420571" cy="166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DDBBD6-142D-4633-A84B-5EA84F292F2F}"/>
              </a:ext>
            </a:extLst>
          </p:cNvPr>
          <p:cNvCxnSpPr>
            <a:cxnSpLocks/>
          </p:cNvCxnSpPr>
          <p:nvPr/>
        </p:nvCxnSpPr>
        <p:spPr>
          <a:xfrm flipV="1">
            <a:off x="2987824" y="1736812"/>
            <a:ext cx="7874" cy="3384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Extract 7">
            <a:extLst>
              <a:ext uri="{FF2B5EF4-FFF2-40B4-BE49-F238E27FC236}">
                <a16:creationId xmlns:a16="http://schemas.microsoft.com/office/drawing/2014/main" id="{DCC7E927-CCAD-4A85-A2CD-1D5BCDAD883E}"/>
              </a:ext>
            </a:extLst>
          </p:cNvPr>
          <p:cNvSpPr/>
          <p:nvPr/>
        </p:nvSpPr>
        <p:spPr>
          <a:xfrm>
            <a:off x="3378253" y="2746631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B45408C0-17D7-4A25-89AB-C349F2828089}"/>
              </a:ext>
            </a:extLst>
          </p:cNvPr>
          <p:cNvSpPr/>
          <p:nvPr/>
        </p:nvSpPr>
        <p:spPr>
          <a:xfrm>
            <a:off x="4123129" y="2871066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Extract 9">
            <a:extLst>
              <a:ext uri="{FF2B5EF4-FFF2-40B4-BE49-F238E27FC236}">
                <a16:creationId xmlns:a16="http://schemas.microsoft.com/office/drawing/2014/main" id="{19937E2E-19F6-4F2B-9DA0-6B5CBC1BCD0A}"/>
              </a:ext>
            </a:extLst>
          </p:cNvPr>
          <p:cNvSpPr/>
          <p:nvPr/>
        </p:nvSpPr>
        <p:spPr>
          <a:xfrm>
            <a:off x="3602459" y="2939750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Extract 10">
            <a:extLst>
              <a:ext uri="{FF2B5EF4-FFF2-40B4-BE49-F238E27FC236}">
                <a16:creationId xmlns:a16="http://schemas.microsoft.com/office/drawing/2014/main" id="{0AFCCE33-0657-44C7-8E02-A40901FFB706}"/>
              </a:ext>
            </a:extLst>
          </p:cNvPr>
          <p:cNvSpPr/>
          <p:nvPr/>
        </p:nvSpPr>
        <p:spPr>
          <a:xfrm>
            <a:off x="3379585" y="3791085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41292B0A-261F-4006-A125-4735EB7FC468}"/>
              </a:ext>
            </a:extLst>
          </p:cNvPr>
          <p:cNvSpPr/>
          <p:nvPr/>
        </p:nvSpPr>
        <p:spPr>
          <a:xfrm>
            <a:off x="4424806" y="4257091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DFC61BF8-70D9-4522-BEE3-FEFFFB8F9FD6}"/>
              </a:ext>
            </a:extLst>
          </p:cNvPr>
          <p:cNvSpPr/>
          <p:nvPr/>
        </p:nvSpPr>
        <p:spPr>
          <a:xfrm>
            <a:off x="4244061" y="3585243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Extract 20">
            <a:extLst>
              <a:ext uri="{FF2B5EF4-FFF2-40B4-BE49-F238E27FC236}">
                <a16:creationId xmlns:a16="http://schemas.microsoft.com/office/drawing/2014/main" id="{60CD7946-3044-42A7-872D-B6EA47FD10A5}"/>
              </a:ext>
            </a:extLst>
          </p:cNvPr>
          <p:cNvSpPr/>
          <p:nvPr/>
        </p:nvSpPr>
        <p:spPr>
          <a:xfrm>
            <a:off x="5122153" y="3883217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6F1574-E79F-4FC1-824A-AA3445A08014}"/>
              </a:ext>
            </a:extLst>
          </p:cNvPr>
          <p:cNvSpPr txBox="1"/>
          <p:nvPr/>
        </p:nvSpPr>
        <p:spPr>
          <a:xfrm>
            <a:off x="2654894" y="148071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  <a:r>
              <a:rPr lang="it-IT" baseline="-25000" dirty="0"/>
              <a:t>2</a:t>
            </a:r>
            <a:endParaRPr 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D371E-A867-4A96-B65C-D2288E0C20BE}"/>
              </a:ext>
            </a:extLst>
          </p:cNvPr>
          <p:cNvSpPr txBox="1"/>
          <p:nvPr/>
        </p:nvSpPr>
        <p:spPr>
          <a:xfrm>
            <a:off x="6164050" y="490516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  <a:r>
              <a:rPr lang="it-IT" baseline="-25000" dirty="0"/>
              <a:t>1</a:t>
            </a:r>
            <a:endParaRPr lang="en-US" baseline="-25000" dirty="0"/>
          </a:p>
        </p:txBody>
      </p:sp>
      <p:sp>
        <p:nvSpPr>
          <p:cNvPr id="26" name="Flowchart: Extract 25">
            <a:extLst>
              <a:ext uri="{FF2B5EF4-FFF2-40B4-BE49-F238E27FC236}">
                <a16:creationId xmlns:a16="http://schemas.microsoft.com/office/drawing/2014/main" id="{EF6028D4-CB9B-4135-A8E4-A8584CAA8BE9}"/>
              </a:ext>
            </a:extLst>
          </p:cNvPr>
          <p:cNvSpPr/>
          <p:nvPr/>
        </p:nvSpPr>
        <p:spPr>
          <a:xfrm>
            <a:off x="4477486" y="2601079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620DA6-2623-4CAA-88A1-EC7D71F95CA3}"/>
              </a:ext>
            </a:extLst>
          </p:cNvPr>
          <p:cNvSpPr/>
          <p:nvPr/>
        </p:nvSpPr>
        <p:spPr>
          <a:xfrm>
            <a:off x="3196505" y="2038687"/>
            <a:ext cx="1531287" cy="10418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Extract 28">
            <a:extLst>
              <a:ext uri="{FF2B5EF4-FFF2-40B4-BE49-F238E27FC236}">
                <a16:creationId xmlns:a16="http://schemas.microsoft.com/office/drawing/2014/main" id="{D2060C90-976E-49BB-B151-EC38F6E8EF32}"/>
              </a:ext>
            </a:extLst>
          </p:cNvPr>
          <p:cNvSpPr/>
          <p:nvPr/>
        </p:nvSpPr>
        <p:spPr>
          <a:xfrm>
            <a:off x="4634494" y="3548972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2CE51625-0E1D-444F-BDF4-E122564D16FF}"/>
              </a:ext>
            </a:extLst>
          </p:cNvPr>
          <p:cNvSpPr/>
          <p:nvPr/>
        </p:nvSpPr>
        <p:spPr>
          <a:xfrm>
            <a:off x="5553647" y="3546255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Extract 30">
            <a:extLst>
              <a:ext uri="{FF2B5EF4-FFF2-40B4-BE49-F238E27FC236}">
                <a16:creationId xmlns:a16="http://schemas.microsoft.com/office/drawing/2014/main" id="{82FC6E5A-FE7A-4804-A5A4-F2E8F51B7C6C}"/>
              </a:ext>
            </a:extLst>
          </p:cNvPr>
          <p:cNvSpPr/>
          <p:nvPr/>
        </p:nvSpPr>
        <p:spPr>
          <a:xfrm>
            <a:off x="4152169" y="4522591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Extract 31">
            <a:extLst>
              <a:ext uri="{FF2B5EF4-FFF2-40B4-BE49-F238E27FC236}">
                <a16:creationId xmlns:a16="http://schemas.microsoft.com/office/drawing/2014/main" id="{DC672546-1849-4FDA-90AF-9CCFD1B85202}"/>
              </a:ext>
            </a:extLst>
          </p:cNvPr>
          <p:cNvSpPr/>
          <p:nvPr/>
        </p:nvSpPr>
        <p:spPr>
          <a:xfrm>
            <a:off x="5481072" y="4576763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Extract 32">
            <a:extLst>
              <a:ext uri="{FF2B5EF4-FFF2-40B4-BE49-F238E27FC236}">
                <a16:creationId xmlns:a16="http://schemas.microsoft.com/office/drawing/2014/main" id="{9B7728FC-E827-4A48-BBA5-EEC83DF275A8}"/>
              </a:ext>
            </a:extLst>
          </p:cNvPr>
          <p:cNvSpPr/>
          <p:nvPr/>
        </p:nvSpPr>
        <p:spPr>
          <a:xfrm>
            <a:off x="4178727" y="4378575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Extract 33">
            <a:extLst>
              <a:ext uri="{FF2B5EF4-FFF2-40B4-BE49-F238E27FC236}">
                <a16:creationId xmlns:a16="http://schemas.microsoft.com/office/drawing/2014/main" id="{E3F6BEFC-E8BB-4ACB-83FF-61176069869A}"/>
              </a:ext>
            </a:extLst>
          </p:cNvPr>
          <p:cNvSpPr/>
          <p:nvPr/>
        </p:nvSpPr>
        <p:spPr>
          <a:xfrm>
            <a:off x="4349394" y="4604635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Extract 39">
            <a:extLst>
              <a:ext uri="{FF2B5EF4-FFF2-40B4-BE49-F238E27FC236}">
                <a16:creationId xmlns:a16="http://schemas.microsoft.com/office/drawing/2014/main" id="{0A0FA60F-0A95-400F-BE78-3FF26283D4D3}"/>
              </a:ext>
            </a:extLst>
          </p:cNvPr>
          <p:cNvSpPr/>
          <p:nvPr/>
        </p:nvSpPr>
        <p:spPr>
          <a:xfrm>
            <a:off x="4167940" y="3397522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Extract 40">
            <a:extLst>
              <a:ext uri="{FF2B5EF4-FFF2-40B4-BE49-F238E27FC236}">
                <a16:creationId xmlns:a16="http://schemas.microsoft.com/office/drawing/2014/main" id="{9F1397A2-2372-496B-8646-3E40C8C090C2}"/>
              </a:ext>
            </a:extLst>
          </p:cNvPr>
          <p:cNvSpPr/>
          <p:nvPr/>
        </p:nvSpPr>
        <p:spPr>
          <a:xfrm>
            <a:off x="4240410" y="3809362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Extract 41">
            <a:extLst>
              <a:ext uri="{FF2B5EF4-FFF2-40B4-BE49-F238E27FC236}">
                <a16:creationId xmlns:a16="http://schemas.microsoft.com/office/drawing/2014/main" id="{4B90B280-2856-41E5-8268-713DD47B787B}"/>
              </a:ext>
            </a:extLst>
          </p:cNvPr>
          <p:cNvSpPr/>
          <p:nvPr/>
        </p:nvSpPr>
        <p:spPr>
          <a:xfrm>
            <a:off x="5241567" y="4414540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Extract 42">
            <a:extLst>
              <a:ext uri="{FF2B5EF4-FFF2-40B4-BE49-F238E27FC236}">
                <a16:creationId xmlns:a16="http://schemas.microsoft.com/office/drawing/2014/main" id="{AFA1E107-1F9A-4824-AA81-FB6221D1EB0A}"/>
              </a:ext>
            </a:extLst>
          </p:cNvPr>
          <p:cNvSpPr/>
          <p:nvPr/>
        </p:nvSpPr>
        <p:spPr>
          <a:xfrm>
            <a:off x="5194728" y="3671210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Extract 43">
            <a:extLst>
              <a:ext uri="{FF2B5EF4-FFF2-40B4-BE49-F238E27FC236}">
                <a16:creationId xmlns:a16="http://schemas.microsoft.com/office/drawing/2014/main" id="{2923E687-3677-409E-BB1A-71A182B53B53}"/>
              </a:ext>
            </a:extLst>
          </p:cNvPr>
          <p:cNvSpPr/>
          <p:nvPr/>
        </p:nvSpPr>
        <p:spPr>
          <a:xfrm>
            <a:off x="4545708" y="4389660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Extract 44">
            <a:extLst>
              <a:ext uri="{FF2B5EF4-FFF2-40B4-BE49-F238E27FC236}">
                <a16:creationId xmlns:a16="http://schemas.microsoft.com/office/drawing/2014/main" id="{F57ECF4A-1D46-411C-9D8F-F723513C6BD9}"/>
              </a:ext>
            </a:extLst>
          </p:cNvPr>
          <p:cNvSpPr/>
          <p:nvPr/>
        </p:nvSpPr>
        <p:spPr>
          <a:xfrm>
            <a:off x="5122153" y="4701718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Extract 45">
            <a:extLst>
              <a:ext uri="{FF2B5EF4-FFF2-40B4-BE49-F238E27FC236}">
                <a16:creationId xmlns:a16="http://schemas.microsoft.com/office/drawing/2014/main" id="{42A225A1-2A65-4CF7-92DE-FB2965E2EDE9}"/>
              </a:ext>
            </a:extLst>
          </p:cNvPr>
          <p:cNvSpPr/>
          <p:nvPr/>
        </p:nvSpPr>
        <p:spPr>
          <a:xfrm>
            <a:off x="5633472" y="4729163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Extract 46">
            <a:extLst>
              <a:ext uri="{FF2B5EF4-FFF2-40B4-BE49-F238E27FC236}">
                <a16:creationId xmlns:a16="http://schemas.microsoft.com/office/drawing/2014/main" id="{03C71CCE-C203-48F4-AF01-D88F907F82CB}"/>
              </a:ext>
            </a:extLst>
          </p:cNvPr>
          <p:cNvSpPr/>
          <p:nvPr/>
        </p:nvSpPr>
        <p:spPr>
          <a:xfrm>
            <a:off x="4331127" y="4389660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Extract 47">
            <a:extLst>
              <a:ext uri="{FF2B5EF4-FFF2-40B4-BE49-F238E27FC236}">
                <a16:creationId xmlns:a16="http://schemas.microsoft.com/office/drawing/2014/main" id="{90B2E9F8-FF0B-4D2B-83B3-C5880C2BDBF9}"/>
              </a:ext>
            </a:extLst>
          </p:cNvPr>
          <p:cNvSpPr/>
          <p:nvPr/>
        </p:nvSpPr>
        <p:spPr>
          <a:xfrm>
            <a:off x="3718064" y="2082818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Extract 48">
            <a:extLst>
              <a:ext uri="{FF2B5EF4-FFF2-40B4-BE49-F238E27FC236}">
                <a16:creationId xmlns:a16="http://schemas.microsoft.com/office/drawing/2014/main" id="{8E248D70-5F5D-4D39-8C63-84874E38F68B}"/>
              </a:ext>
            </a:extLst>
          </p:cNvPr>
          <p:cNvSpPr/>
          <p:nvPr/>
        </p:nvSpPr>
        <p:spPr>
          <a:xfrm>
            <a:off x="3571762" y="2470538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Extract 49">
            <a:extLst>
              <a:ext uri="{FF2B5EF4-FFF2-40B4-BE49-F238E27FC236}">
                <a16:creationId xmlns:a16="http://schemas.microsoft.com/office/drawing/2014/main" id="{8703D044-0024-406E-B2EF-87EED70DEA61}"/>
              </a:ext>
            </a:extLst>
          </p:cNvPr>
          <p:cNvSpPr/>
          <p:nvPr/>
        </p:nvSpPr>
        <p:spPr>
          <a:xfrm>
            <a:off x="4083081" y="2497983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Extract 50">
            <a:extLst>
              <a:ext uri="{FF2B5EF4-FFF2-40B4-BE49-F238E27FC236}">
                <a16:creationId xmlns:a16="http://schemas.microsoft.com/office/drawing/2014/main" id="{A1EC1E05-0712-4C03-825A-CCE682003D72}"/>
              </a:ext>
            </a:extLst>
          </p:cNvPr>
          <p:cNvSpPr/>
          <p:nvPr/>
        </p:nvSpPr>
        <p:spPr>
          <a:xfrm>
            <a:off x="3870464" y="2235218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Extract 51">
            <a:extLst>
              <a:ext uri="{FF2B5EF4-FFF2-40B4-BE49-F238E27FC236}">
                <a16:creationId xmlns:a16="http://schemas.microsoft.com/office/drawing/2014/main" id="{2F31AE23-A871-4199-A0F1-7CD02EC0F65B}"/>
              </a:ext>
            </a:extLst>
          </p:cNvPr>
          <p:cNvSpPr/>
          <p:nvPr/>
        </p:nvSpPr>
        <p:spPr>
          <a:xfrm>
            <a:off x="3724162" y="2622938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Extract 52">
            <a:extLst>
              <a:ext uri="{FF2B5EF4-FFF2-40B4-BE49-F238E27FC236}">
                <a16:creationId xmlns:a16="http://schemas.microsoft.com/office/drawing/2014/main" id="{146A3608-0816-47F5-B908-C71E25BD20FF}"/>
              </a:ext>
            </a:extLst>
          </p:cNvPr>
          <p:cNvSpPr/>
          <p:nvPr/>
        </p:nvSpPr>
        <p:spPr>
          <a:xfrm>
            <a:off x="4235481" y="2650383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A81C40-F625-4869-8ED0-3C10135B311C}"/>
              </a:ext>
            </a:extLst>
          </p:cNvPr>
          <p:cNvSpPr/>
          <p:nvPr/>
        </p:nvSpPr>
        <p:spPr>
          <a:xfrm>
            <a:off x="4273877" y="3298911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E858C7A-0386-4E59-841F-DCEF97583251}"/>
              </a:ext>
            </a:extLst>
          </p:cNvPr>
          <p:cNvSpPr/>
          <p:nvPr/>
        </p:nvSpPr>
        <p:spPr>
          <a:xfrm>
            <a:off x="5194728" y="3463776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5F9958-3DD1-434E-89D1-2B707094B90A}"/>
              </a:ext>
            </a:extLst>
          </p:cNvPr>
          <p:cNvSpPr/>
          <p:nvPr/>
        </p:nvSpPr>
        <p:spPr>
          <a:xfrm>
            <a:off x="3819283" y="2853006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C51F3E-5F18-4BA7-A2A1-3ABF6375D854}"/>
              </a:ext>
            </a:extLst>
          </p:cNvPr>
          <p:cNvSpPr/>
          <p:nvPr/>
        </p:nvSpPr>
        <p:spPr>
          <a:xfrm>
            <a:off x="4890302" y="3740113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C839919-57BA-40B4-9A4C-4E4CF286A977}"/>
              </a:ext>
            </a:extLst>
          </p:cNvPr>
          <p:cNvSpPr/>
          <p:nvPr/>
        </p:nvSpPr>
        <p:spPr>
          <a:xfrm>
            <a:off x="4505850" y="3830911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B47F906-F249-4D54-8DE8-8677DA326654}"/>
              </a:ext>
            </a:extLst>
          </p:cNvPr>
          <p:cNvSpPr/>
          <p:nvPr/>
        </p:nvSpPr>
        <p:spPr>
          <a:xfrm>
            <a:off x="5404193" y="3798830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809DA8-C115-40D0-BAB8-0278A4545E85}"/>
              </a:ext>
            </a:extLst>
          </p:cNvPr>
          <p:cNvSpPr/>
          <p:nvPr/>
        </p:nvSpPr>
        <p:spPr>
          <a:xfrm>
            <a:off x="3211722" y="3753035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BF3627-0822-40B4-A5B5-4A1C9A69F9DA}"/>
              </a:ext>
            </a:extLst>
          </p:cNvPr>
          <p:cNvSpPr/>
          <p:nvPr/>
        </p:nvSpPr>
        <p:spPr>
          <a:xfrm>
            <a:off x="3532916" y="3897051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9A83DC-8EF2-43D8-8B4C-3BA9287410D0}"/>
              </a:ext>
            </a:extLst>
          </p:cNvPr>
          <p:cNvSpPr/>
          <p:nvPr/>
        </p:nvSpPr>
        <p:spPr>
          <a:xfrm>
            <a:off x="3516522" y="4195322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AB3DCBF-D7A6-4135-B592-68DDB5E97B06}"/>
              </a:ext>
            </a:extLst>
          </p:cNvPr>
          <p:cNvSpPr/>
          <p:nvPr/>
        </p:nvSpPr>
        <p:spPr>
          <a:xfrm>
            <a:off x="5365129" y="2803326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CADE22-8677-4B3D-97DE-85CA9970F6F9}"/>
              </a:ext>
            </a:extLst>
          </p:cNvPr>
          <p:cNvSpPr/>
          <p:nvPr/>
        </p:nvSpPr>
        <p:spPr>
          <a:xfrm>
            <a:off x="5306173" y="4624033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454AEE-E40E-4D49-879C-4A72FE7D7F7C}"/>
              </a:ext>
            </a:extLst>
          </p:cNvPr>
          <p:cNvSpPr/>
          <p:nvPr/>
        </p:nvSpPr>
        <p:spPr>
          <a:xfrm>
            <a:off x="5631067" y="2520362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F51B23-7F7C-4896-97A8-D487D60C2397}"/>
              </a:ext>
            </a:extLst>
          </p:cNvPr>
          <p:cNvSpPr/>
          <p:nvPr/>
        </p:nvSpPr>
        <p:spPr>
          <a:xfrm>
            <a:off x="3355739" y="4076652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EBCC531-11DD-4B43-81CC-0B56AB984C81}"/>
              </a:ext>
            </a:extLst>
          </p:cNvPr>
          <p:cNvSpPr/>
          <p:nvPr/>
        </p:nvSpPr>
        <p:spPr>
          <a:xfrm>
            <a:off x="5587986" y="2759079"/>
            <a:ext cx="98020" cy="9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Extract 73">
            <a:extLst>
              <a:ext uri="{FF2B5EF4-FFF2-40B4-BE49-F238E27FC236}">
                <a16:creationId xmlns:a16="http://schemas.microsoft.com/office/drawing/2014/main" id="{0C072D52-B68D-402C-B45E-BDBAC011A07A}"/>
              </a:ext>
            </a:extLst>
          </p:cNvPr>
          <p:cNvSpPr/>
          <p:nvPr/>
        </p:nvSpPr>
        <p:spPr>
          <a:xfrm>
            <a:off x="4396461" y="3370463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Extract 74">
            <a:extLst>
              <a:ext uri="{FF2B5EF4-FFF2-40B4-BE49-F238E27FC236}">
                <a16:creationId xmlns:a16="http://schemas.microsoft.com/office/drawing/2014/main" id="{75ECB0EB-4089-4DA5-91DC-8E0C0D7A22D0}"/>
              </a:ext>
            </a:extLst>
          </p:cNvPr>
          <p:cNvSpPr/>
          <p:nvPr/>
        </p:nvSpPr>
        <p:spPr>
          <a:xfrm>
            <a:off x="4912224" y="3587558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Extract 75">
            <a:extLst>
              <a:ext uri="{FF2B5EF4-FFF2-40B4-BE49-F238E27FC236}">
                <a16:creationId xmlns:a16="http://schemas.microsoft.com/office/drawing/2014/main" id="{0D7016A8-4435-40EA-AE80-B320DAC6E01F}"/>
              </a:ext>
            </a:extLst>
          </p:cNvPr>
          <p:cNvSpPr/>
          <p:nvPr/>
        </p:nvSpPr>
        <p:spPr>
          <a:xfrm>
            <a:off x="4846235" y="3874519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163A03-BBF2-48E1-A4B3-A44D001A1DAA}"/>
              </a:ext>
            </a:extLst>
          </p:cNvPr>
          <p:cNvSpPr/>
          <p:nvPr/>
        </p:nvSpPr>
        <p:spPr>
          <a:xfrm>
            <a:off x="4079500" y="4223549"/>
            <a:ext cx="634089" cy="609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3B8A50-DB5B-4384-AB90-B953CACE2D8C}"/>
              </a:ext>
            </a:extLst>
          </p:cNvPr>
          <p:cNvSpPr/>
          <p:nvPr/>
        </p:nvSpPr>
        <p:spPr>
          <a:xfrm>
            <a:off x="5087148" y="4361911"/>
            <a:ext cx="693297" cy="5194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D6B573-79B0-45EB-AA93-74C229CE7C58}"/>
              </a:ext>
            </a:extLst>
          </p:cNvPr>
          <p:cNvSpPr/>
          <p:nvPr/>
        </p:nvSpPr>
        <p:spPr>
          <a:xfrm>
            <a:off x="3154092" y="3633948"/>
            <a:ext cx="562404" cy="6978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Extract 79">
            <a:extLst>
              <a:ext uri="{FF2B5EF4-FFF2-40B4-BE49-F238E27FC236}">
                <a16:creationId xmlns:a16="http://schemas.microsoft.com/office/drawing/2014/main" id="{4E953F0F-5F9E-4D79-AFF1-54C36049A40C}"/>
              </a:ext>
            </a:extLst>
          </p:cNvPr>
          <p:cNvSpPr/>
          <p:nvPr/>
        </p:nvSpPr>
        <p:spPr>
          <a:xfrm>
            <a:off x="4865384" y="3315408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Extract 80">
            <a:extLst>
              <a:ext uri="{FF2B5EF4-FFF2-40B4-BE49-F238E27FC236}">
                <a16:creationId xmlns:a16="http://schemas.microsoft.com/office/drawing/2014/main" id="{46B88448-5A58-4D55-96B8-E61872F0E5A1}"/>
              </a:ext>
            </a:extLst>
          </p:cNvPr>
          <p:cNvSpPr/>
          <p:nvPr/>
        </p:nvSpPr>
        <p:spPr>
          <a:xfrm>
            <a:off x="5416309" y="3514479"/>
            <a:ext cx="93679" cy="9454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loud 86">
            <a:extLst>
              <a:ext uri="{FF2B5EF4-FFF2-40B4-BE49-F238E27FC236}">
                <a16:creationId xmlns:a16="http://schemas.microsoft.com/office/drawing/2014/main" id="{C1BFAB67-8399-4E4A-9562-55A2091E81F1}"/>
              </a:ext>
            </a:extLst>
          </p:cNvPr>
          <p:cNvSpPr/>
          <p:nvPr/>
        </p:nvSpPr>
        <p:spPr>
          <a:xfrm>
            <a:off x="3917303" y="3137797"/>
            <a:ext cx="2000781" cy="1041832"/>
          </a:xfrm>
          <a:prstGeom prst="cloud">
            <a:avLst/>
          </a:prstGeom>
          <a:noFill/>
          <a:ln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02E9C5-DB51-40EC-9BCE-72A95A4BE0C5}"/>
              </a:ext>
            </a:extLst>
          </p:cNvPr>
          <p:cNvSpPr txBox="1"/>
          <p:nvPr/>
        </p:nvSpPr>
        <p:spPr>
          <a:xfrm>
            <a:off x="3421164" y="3537011"/>
            <a:ext cx="3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050" dirty="0"/>
              <a:t>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456BE9-9585-4359-A9B2-6D3840ABF49E}"/>
              </a:ext>
            </a:extLst>
          </p:cNvPr>
          <p:cNvSpPr txBox="1"/>
          <p:nvPr/>
        </p:nvSpPr>
        <p:spPr>
          <a:xfrm>
            <a:off x="5254787" y="2341829"/>
            <a:ext cx="3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050" dirty="0"/>
              <a:t>3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64DAF3-EE6A-49AC-9D86-6A12CFE05317}"/>
              </a:ext>
            </a:extLst>
          </p:cNvPr>
          <p:cNvSpPr txBox="1"/>
          <p:nvPr/>
        </p:nvSpPr>
        <p:spPr>
          <a:xfrm>
            <a:off x="4385646" y="2015551"/>
            <a:ext cx="3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050" dirty="0"/>
              <a:t>2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BA54DA-829D-4C6D-BB25-A62C474BF1C6}"/>
              </a:ext>
            </a:extLst>
          </p:cNvPr>
          <p:cNvSpPr txBox="1"/>
          <p:nvPr/>
        </p:nvSpPr>
        <p:spPr>
          <a:xfrm>
            <a:off x="5348095" y="3095671"/>
            <a:ext cx="3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050" dirty="0"/>
              <a:t>4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552B88-8FF7-46E6-ABF9-7DD5A9466F97}"/>
              </a:ext>
            </a:extLst>
          </p:cNvPr>
          <p:cNvSpPr txBox="1"/>
          <p:nvPr/>
        </p:nvSpPr>
        <p:spPr>
          <a:xfrm>
            <a:off x="5463148" y="4282313"/>
            <a:ext cx="3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050" dirty="0"/>
              <a:t>5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7A7D44-78D6-44EA-8D8F-8E60112AE7FB}"/>
              </a:ext>
            </a:extLst>
          </p:cNvPr>
          <p:cNvSpPr txBox="1"/>
          <p:nvPr/>
        </p:nvSpPr>
        <p:spPr>
          <a:xfrm>
            <a:off x="4396461" y="4544497"/>
            <a:ext cx="37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05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5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77" grpId="0" animBg="1"/>
      <p:bldP spid="78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95EA38B-E40F-41AB-AC07-D9CA717C30FA}"/>
              </a:ext>
            </a:extLst>
          </p:cNvPr>
          <p:cNvSpPr/>
          <p:nvPr/>
        </p:nvSpPr>
        <p:spPr>
          <a:xfrm>
            <a:off x="1187624" y="249289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C169D5-E2AE-4E93-9EB6-C56393D42145}"/>
              </a:ext>
            </a:extLst>
          </p:cNvPr>
          <p:cNvSpPr/>
          <p:nvPr/>
        </p:nvSpPr>
        <p:spPr>
          <a:xfrm>
            <a:off x="1340024" y="264529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E93F59D-E475-4EB1-A61F-41565B0B6C7E}"/>
              </a:ext>
            </a:extLst>
          </p:cNvPr>
          <p:cNvSpPr/>
          <p:nvPr/>
        </p:nvSpPr>
        <p:spPr>
          <a:xfrm>
            <a:off x="1115616" y="279892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89FF66-1188-42E5-A69D-95D18B2D9816}"/>
              </a:ext>
            </a:extLst>
          </p:cNvPr>
          <p:cNvSpPr/>
          <p:nvPr/>
        </p:nvSpPr>
        <p:spPr>
          <a:xfrm>
            <a:off x="1547664" y="250547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102CFEB-ED60-4CD1-BCF2-C5DA7DB60CCA}"/>
              </a:ext>
            </a:extLst>
          </p:cNvPr>
          <p:cNvSpPr/>
          <p:nvPr/>
        </p:nvSpPr>
        <p:spPr>
          <a:xfrm>
            <a:off x="1259632" y="30689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EDAF9C9-88A9-48EB-B358-4107652F0D4F}"/>
              </a:ext>
            </a:extLst>
          </p:cNvPr>
          <p:cNvSpPr/>
          <p:nvPr/>
        </p:nvSpPr>
        <p:spPr>
          <a:xfrm>
            <a:off x="1475656" y="286821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99DF6C1-E8F6-4C12-A43A-130881E68C82}"/>
              </a:ext>
            </a:extLst>
          </p:cNvPr>
          <p:cNvSpPr/>
          <p:nvPr/>
        </p:nvSpPr>
        <p:spPr>
          <a:xfrm>
            <a:off x="1551107" y="35646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6B38D06-A697-4E16-8EED-CBAB2111F021}"/>
              </a:ext>
            </a:extLst>
          </p:cNvPr>
          <p:cNvSpPr/>
          <p:nvPr/>
        </p:nvSpPr>
        <p:spPr>
          <a:xfrm>
            <a:off x="1703507" y="37170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4C33751-9D30-46BA-BBA3-D52276DD32AD}"/>
              </a:ext>
            </a:extLst>
          </p:cNvPr>
          <p:cNvSpPr/>
          <p:nvPr/>
        </p:nvSpPr>
        <p:spPr>
          <a:xfrm>
            <a:off x="1479099" y="387066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B03FD0D-BE9A-4BC2-94BE-7B03D9D79A41}"/>
              </a:ext>
            </a:extLst>
          </p:cNvPr>
          <p:cNvSpPr/>
          <p:nvPr/>
        </p:nvSpPr>
        <p:spPr>
          <a:xfrm>
            <a:off x="1911147" y="357720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DC30DAB-EC29-4E94-8E37-E9551AD48B3B}"/>
              </a:ext>
            </a:extLst>
          </p:cNvPr>
          <p:cNvSpPr/>
          <p:nvPr/>
        </p:nvSpPr>
        <p:spPr>
          <a:xfrm>
            <a:off x="1623115" y="414069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AAD5BDF-2FBF-46B2-8454-D70B190D88A4}"/>
              </a:ext>
            </a:extLst>
          </p:cNvPr>
          <p:cNvSpPr/>
          <p:nvPr/>
        </p:nvSpPr>
        <p:spPr>
          <a:xfrm>
            <a:off x="1839139" y="393995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6A5F6DE-E8F8-4635-AC16-BFD56032A71A}"/>
              </a:ext>
            </a:extLst>
          </p:cNvPr>
          <p:cNvSpPr/>
          <p:nvPr/>
        </p:nvSpPr>
        <p:spPr>
          <a:xfrm>
            <a:off x="2235183" y="351506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6BDA569-F6CD-4C32-856F-074E9B2D7A16}"/>
              </a:ext>
            </a:extLst>
          </p:cNvPr>
          <p:cNvSpPr/>
          <p:nvPr/>
        </p:nvSpPr>
        <p:spPr>
          <a:xfrm>
            <a:off x="2387583" y="366746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AD82972-178A-4765-B357-5C0E3A83EBF5}"/>
              </a:ext>
            </a:extLst>
          </p:cNvPr>
          <p:cNvSpPr/>
          <p:nvPr/>
        </p:nvSpPr>
        <p:spPr>
          <a:xfrm>
            <a:off x="2163175" y="382109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44029D8-45DE-4F5F-B606-CBA40521A208}"/>
              </a:ext>
            </a:extLst>
          </p:cNvPr>
          <p:cNvSpPr/>
          <p:nvPr/>
        </p:nvSpPr>
        <p:spPr>
          <a:xfrm>
            <a:off x="2595223" y="352764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9A0E6B-FC72-4832-B1FF-E86215766D6E}"/>
              </a:ext>
            </a:extLst>
          </p:cNvPr>
          <p:cNvSpPr/>
          <p:nvPr/>
        </p:nvSpPr>
        <p:spPr>
          <a:xfrm>
            <a:off x="2307191" y="409113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D2B0595-6945-45FF-AF77-1B43A61F91F4}"/>
              </a:ext>
            </a:extLst>
          </p:cNvPr>
          <p:cNvSpPr/>
          <p:nvPr/>
        </p:nvSpPr>
        <p:spPr>
          <a:xfrm>
            <a:off x="2523215" y="38903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ACDF814-7874-4654-95EE-1CD78D489AAD}"/>
              </a:ext>
            </a:extLst>
          </p:cNvPr>
          <p:cNvSpPr/>
          <p:nvPr/>
        </p:nvSpPr>
        <p:spPr>
          <a:xfrm>
            <a:off x="2843808" y="219944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220C714-52DA-498F-BEB5-5B11AA980384}"/>
              </a:ext>
            </a:extLst>
          </p:cNvPr>
          <p:cNvSpPr/>
          <p:nvPr/>
        </p:nvSpPr>
        <p:spPr>
          <a:xfrm>
            <a:off x="2996208" y="235184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3A97CAB-19B6-4609-A620-B7E8F659DFEA}"/>
              </a:ext>
            </a:extLst>
          </p:cNvPr>
          <p:cNvSpPr/>
          <p:nvPr/>
        </p:nvSpPr>
        <p:spPr>
          <a:xfrm>
            <a:off x="2771800" y="250547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B4073C3-52D4-4B91-8E81-2412CFCE25DD}"/>
              </a:ext>
            </a:extLst>
          </p:cNvPr>
          <p:cNvSpPr/>
          <p:nvPr/>
        </p:nvSpPr>
        <p:spPr>
          <a:xfrm>
            <a:off x="3203848" y="221201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D57D0B-8836-4ABE-A55B-00BF2E6A4911}"/>
              </a:ext>
            </a:extLst>
          </p:cNvPr>
          <p:cNvSpPr/>
          <p:nvPr/>
        </p:nvSpPr>
        <p:spPr>
          <a:xfrm>
            <a:off x="2915816" y="27755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06F529C-5D8B-4540-AD01-5C25C3EB43A6}"/>
              </a:ext>
            </a:extLst>
          </p:cNvPr>
          <p:cNvSpPr/>
          <p:nvPr/>
        </p:nvSpPr>
        <p:spPr>
          <a:xfrm>
            <a:off x="3131840" y="257476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D8314D7-4982-4DEB-BAC4-EF533E8634EE}"/>
              </a:ext>
            </a:extLst>
          </p:cNvPr>
          <p:cNvSpPr/>
          <p:nvPr/>
        </p:nvSpPr>
        <p:spPr>
          <a:xfrm>
            <a:off x="3239852" y="249289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9CF15EC-0F2C-4669-855B-EF435422D6D6}"/>
              </a:ext>
            </a:extLst>
          </p:cNvPr>
          <p:cNvSpPr/>
          <p:nvPr/>
        </p:nvSpPr>
        <p:spPr>
          <a:xfrm>
            <a:off x="3392252" y="264529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AB65DAE-7BD6-4851-A7BA-D55768BEBAF2}"/>
              </a:ext>
            </a:extLst>
          </p:cNvPr>
          <p:cNvSpPr/>
          <p:nvPr/>
        </p:nvSpPr>
        <p:spPr>
          <a:xfrm>
            <a:off x="3167844" y="279892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EBB598E-7C68-4080-8DF2-7A15333C978A}"/>
              </a:ext>
            </a:extLst>
          </p:cNvPr>
          <p:cNvSpPr/>
          <p:nvPr/>
        </p:nvSpPr>
        <p:spPr>
          <a:xfrm>
            <a:off x="3599892" y="250547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00BAC34-DFF2-4476-B908-668315096C28}"/>
              </a:ext>
            </a:extLst>
          </p:cNvPr>
          <p:cNvSpPr/>
          <p:nvPr/>
        </p:nvSpPr>
        <p:spPr>
          <a:xfrm>
            <a:off x="3311860" y="30689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CED03A2-9AEB-4A51-85C8-C503B28DE424}"/>
              </a:ext>
            </a:extLst>
          </p:cNvPr>
          <p:cNvSpPr/>
          <p:nvPr/>
        </p:nvSpPr>
        <p:spPr>
          <a:xfrm>
            <a:off x="3527884" y="286821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64E3F165-66F7-4BFF-8EBB-792D81ED380A}"/>
              </a:ext>
            </a:extLst>
          </p:cNvPr>
          <p:cNvSpPr/>
          <p:nvPr/>
        </p:nvSpPr>
        <p:spPr>
          <a:xfrm>
            <a:off x="4139952" y="2926671"/>
            <a:ext cx="720080" cy="66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2760314-C6F2-4442-95B8-4FC0CEF3F3BF}"/>
              </a:ext>
            </a:extLst>
          </p:cNvPr>
          <p:cNvSpPr/>
          <p:nvPr/>
        </p:nvSpPr>
        <p:spPr>
          <a:xfrm>
            <a:off x="5618075" y="25064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855FA2-7BE5-44C6-B0BE-7C857358C1CB}"/>
              </a:ext>
            </a:extLst>
          </p:cNvPr>
          <p:cNvSpPr/>
          <p:nvPr/>
        </p:nvSpPr>
        <p:spPr>
          <a:xfrm>
            <a:off x="5770475" y="26588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A2231F0-6884-4E92-82D9-E19581D0745E}"/>
              </a:ext>
            </a:extLst>
          </p:cNvPr>
          <p:cNvSpPr/>
          <p:nvPr/>
        </p:nvSpPr>
        <p:spPr>
          <a:xfrm>
            <a:off x="5546067" y="28124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0071B39-260D-4321-B869-319B56669C37}"/>
              </a:ext>
            </a:extLst>
          </p:cNvPr>
          <p:cNvSpPr/>
          <p:nvPr/>
        </p:nvSpPr>
        <p:spPr>
          <a:xfrm>
            <a:off x="5978115" y="25190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79740EC-9615-4E4F-A0F0-47D79AB6D0D7}"/>
              </a:ext>
            </a:extLst>
          </p:cNvPr>
          <p:cNvSpPr/>
          <p:nvPr/>
        </p:nvSpPr>
        <p:spPr>
          <a:xfrm>
            <a:off x="5690083" y="30825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9348628-418F-4628-B08C-8018FAB74543}"/>
              </a:ext>
            </a:extLst>
          </p:cNvPr>
          <p:cNvSpPr/>
          <p:nvPr/>
        </p:nvSpPr>
        <p:spPr>
          <a:xfrm>
            <a:off x="5906107" y="288178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6A6C427-DF6F-47D1-8D9C-27CD6E7B49EC}"/>
              </a:ext>
            </a:extLst>
          </p:cNvPr>
          <p:cNvSpPr/>
          <p:nvPr/>
        </p:nvSpPr>
        <p:spPr>
          <a:xfrm>
            <a:off x="5981558" y="357819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58C8BBC-CC8E-4EF0-9A60-EC47AC8401FC}"/>
              </a:ext>
            </a:extLst>
          </p:cNvPr>
          <p:cNvSpPr/>
          <p:nvPr/>
        </p:nvSpPr>
        <p:spPr>
          <a:xfrm>
            <a:off x="6133958" y="373059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BE0727F-48D6-41DE-A75B-2FCD9678BE60}"/>
              </a:ext>
            </a:extLst>
          </p:cNvPr>
          <p:cNvSpPr/>
          <p:nvPr/>
        </p:nvSpPr>
        <p:spPr>
          <a:xfrm>
            <a:off x="5909550" y="38842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CA6C138-E444-42F3-9698-8E123E8E9028}"/>
              </a:ext>
            </a:extLst>
          </p:cNvPr>
          <p:cNvSpPr/>
          <p:nvPr/>
        </p:nvSpPr>
        <p:spPr>
          <a:xfrm>
            <a:off x="6341598" y="35907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18C6F42-7379-464D-96CB-6169B7E8D4BE}"/>
              </a:ext>
            </a:extLst>
          </p:cNvPr>
          <p:cNvSpPr/>
          <p:nvPr/>
        </p:nvSpPr>
        <p:spPr>
          <a:xfrm>
            <a:off x="6053566" y="41542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2FB10B8-3097-436A-96A9-BDF18878698A}"/>
              </a:ext>
            </a:extLst>
          </p:cNvPr>
          <p:cNvSpPr/>
          <p:nvPr/>
        </p:nvSpPr>
        <p:spPr>
          <a:xfrm>
            <a:off x="6269590" y="39535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21D7A80-F04B-487D-8BC2-33AC0532E2EB}"/>
              </a:ext>
            </a:extLst>
          </p:cNvPr>
          <p:cNvSpPr/>
          <p:nvPr/>
        </p:nvSpPr>
        <p:spPr>
          <a:xfrm>
            <a:off x="6665634" y="35286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324FF7E-8476-4815-8B27-6B0D6529C024}"/>
              </a:ext>
            </a:extLst>
          </p:cNvPr>
          <p:cNvSpPr/>
          <p:nvPr/>
        </p:nvSpPr>
        <p:spPr>
          <a:xfrm>
            <a:off x="6818034" y="36810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497CA3B-8F8A-4A89-A0C4-CC3BE577DA6A}"/>
              </a:ext>
            </a:extLst>
          </p:cNvPr>
          <p:cNvSpPr/>
          <p:nvPr/>
        </p:nvSpPr>
        <p:spPr>
          <a:xfrm>
            <a:off x="6593626" y="38346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57D60BF-4164-4615-A8D9-F6E8646FE444}"/>
              </a:ext>
            </a:extLst>
          </p:cNvPr>
          <p:cNvSpPr/>
          <p:nvPr/>
        </p:nvSpPr>
        <p:spPr>
          <a:xfrm>
            <a:off x="7025674" y="354120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3C79FCE-4BB2-4156-B3FC-17253362C046}"/>
              </a:ext>
            </a:extLst>
          </p:cNvPr>
          <p:cNvSpPr/>
          <p:nvPr/>
        </p:nvSpPr>
        <p:spPr>
          <a:xfrm>
            <a:off x="6737642" y="41046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84D09EC-A778-4AC1-9499-74DDF135CE40}"/>
              </a:ext>
            </a:extLst>
          </p:cNvPr>
          <p:cNvSpPr/>
          <p:nvPr/>
        </p:nvSpPr>
        <p:spPr>
          <a:xfrm>
            <a:off x="6953666" y="390395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0A9EF95-51D9-4A01-AE36-DC066FB450B4}"/>
              </a:ext>
            </a:extLst>
          </p:cNvPr>
          <p:cNvSpPr/>
          <p:nvPr/>
        </p:nvSpPr>
        <p:spPr>
          <a:xfrm>
            <a:off x="7274259" y="221300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9E6289D-9E4D-4D79-9F3B-02D048AC3937}"/>
              </a:ext>
            </a:extLst>
          </p:cNvPr>
          <p:cNvSpPr/>
          <p:nvPr/>
        </p:nvSpPr>
        <p:spPr>
          <a:xfrm>
            <a:off x="7426659" y="236540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EDF7ECE-E997-4B43-B143-CDE2556801F4}"/>
              </a:ext>
            </a:extLst>
          </p:cNvPr>
          <p:cNvSpPr/>
          <p:nvPr/>
        </p:nvSpPr>
        <p:spPr>
          <a:xfrm>
            <a:off x="7202251" y="25190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A8749E1-D5E6-48DA-B7F5-F621B54F18B9}"/>
              </a:ext>
            </a:extLst>
          </p:cNvPr>
          <p:cNvSpPr/>
          <p:nvPr/>
        </p:nvSpPr>
        <p:spPr>
          <a:xfrm>
            <a:off x="7634299" y="22255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8E101F1-9B9F-4D94-917F-531C1FF077CF}"/>
              </a:ext>
            </a:extLst>
          </p:cNvPr>
          <p:cNvSpPr/>
          <p:nvPr/>
        </p:nvSpPr>
        <p:spPr>
          <a:xfrm>
            <a:off x="7822703" y="26588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A6E0441-155A-4512-BB9F-15C0AC3EAE86}"/>
              </a:ext>
            </a:extLst>
          </p:cNvPr>
          <p:cNvSpPr/>
          <p:nvPr/>
        </p:nvSpPr>
        <p:spPr>
          <a:xfrm>
            <a:off x="7598295" y="28124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3F48249-06D3-4C48-B79C-D2C5DC3AF9C9}"/>
              </a:ext>
            </a:extLst>
          </p:cNvPr>
          <p:cNvSpPr/>
          <p:nvPr/>
        </p:nvSpPr>
        <p:spPr>
          <a:xfrm>
            <a:off x="8030343" y="25190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645CB49-6FD8-41F4-A371-97E89E0D449A}"/>
              </a:ext>
            </a:extLst>
          </p:cNvPr>
          <p:cNvSpPr/>
          <p:nvPr/>
        </p:nvSpPr>
        <p:spPr>
          <a:xfrm>
            <a:off x="7742311" y="30825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D3FF9DB3-52D3-4758-A90D-B7B8120B2971}"/>
              </a:ext>
            </a:extLst>
          </p:cNvPr>
          <p:cNvSpPr/>
          <p:nvPr/>
        </p:nvSpPr>
        <p:spPr>
          <a:xfrm>
            <a:off x="7958335" y="288178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ectangle 27">
            <a:extLst>
              <a:ext uri="{FF2B5EF4-FFF2-40B4-BE49-F238E27FC236}">
                <a16:creationId xmlns:a16="http://schemas.microsoft.com/office/drawing/2014/main" id="{38C44FD0-E19F-42F4-B22C-CF41B57CC147}"/>
              </a:ext>
            </a:extLst>
          </p:cNvPr>
          <p:cNvSpPr/>
          <p:nvPr/>
        </p:nvSpPr>
        <p:spPr>
          <a:xfrm>
            <a:off x="861491" y="2260415"/>
            <a:ext cx="830189" cy="103295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2A8CEB5C-71A6-4C6E-AEAD-CEDB62F155BA}"/>
              </a:ext>
            </a:extLst>
          </p:cNvPr>
          <p:cNvSpPr/>
          <p:nvPr/>
        </p:nvSpPr>
        <p:spPr>
          <a:xfrm>
            <a:off x="2627783" y="2053846"/>
            <a:ext cx="1152129" cy="113668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D5406232-8745-41BC-A8ED-5C0B8D855F77}"/>
              </a:ext>
            </a:extLst>
          </p:cNvPr>
          <p:cNvSpPr/>
          <p:nvPr/>
        </p:nvSpPr>
        <p:spPr>
          <a:xfrm>
            <a:off x="1401689" y="3429000"/>
            <a:ext cx="632771" cy="10418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27">
            <a:extLst>
              <a:ext uri="{FF2B5EF4-FFF2-40B4-BE49-F238E27FC236}">
                <a16:creationId xmlns:a16="http://schemas.microsoft.com/office/drawing/2014/main" id="{FCCB6657-E4A4-4FC1-B9EF-810B51484FEB}"/>
              </a:ext>
            </a:extLst>
          </p:cNvPr>
          <p:cNvSpPr/>
          <p:nvPr/>
        </p:nvSpPr>
        <p:spPr>
          <a:xfrm>
            <a:off x="2108767" y="3372189"/>
            <a:ext cx="632771" cy="85407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445D2B06-0DC8-486B-B97A-BF84066EEEF0}"/>
              </a:ext>
            </a:extLst>
          </p:cNvPr>
          <p:cNvSpPr/>
          <p:nvPr/>
        </p:nvSpPr>
        <p:spPr>
          <a:xfrm>
            <a:off x="5433137" y="2410687"/>
            <a:ext cx="687036" cy="7971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27">
            <a:extLst>
              <a:ext uri="{FF2B5EF4-FFF2-40B4-BE49-F238E27FC236}">
                <a16:creationId xmlns:a16="http://schemas.microsoft.com/office/drawing/2014/main" id="{DC771681-BABD-4525-B6ED-290DF371CBF0}"/>
              </a:ext>
            </a:extLst>
          </p:cNvPr>
          <p:cNvSpPr/>
          <p:nvPr/>
        </p:nvSpPr>
        <p:spPr>
          <a:xfrm>
            <a:off x="7119145" y="1920193"/>
            <a:ext cx="587162" cy="72510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27">
            <a:extLst>
              <a:ext uri="{FF2B5EF4-FFF2-40B4-BE49-F238E27FC236}">
                <a16:creationId xmlns:a16="http://schemas.microsoft.com/office/drawing/2014/main" id="{197054C5-ACF5-44BB-8A80-685A4EED710E}"/>
              </a:ext>
            </a:extLst>
          </p:cNvPr>
          <p:cNvSpPr/>
          <p:nvPr/>
        </p:nvSpPr>
        <p:spPr>
          <a:xfrm>
            <a:off x="7551193" y="2460777"/>
            <a:ext cx="687036" cy="7971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A508FCFC-8A99-41A9-8469-472683ACC70B}"/>
              </a:ext>
            </a:extLst>
          </p:cNvPr>
          <p:cNvSpPr/>
          <p:nvPr/>
        </p:nvSpPr>
        <p:spPr>
          <a:xfrm>
            <a:off x="5862093" y="3436102"/>
            <a:ext cx="1484173" cy="85407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标题 1">
            <a:extLst>
              <a:ext uri="{FF2B5EF4-FFF2-40B4-BE49-F238E27FC236}">
                <a16:creationId xmlns:a16="http://schemas.microsoft.com/office/drawing/2014/main" id="{8E465D2F-0719-4CC0-B7DB-CD22653A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One problem of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8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BCD56-5838-4E9C-9231-02DA1014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of the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6047-95B7-4EA9-90CF-AF8E4F36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For( majority set is bigger than threshold) do</a:t>
            </a:r>
          </a:p>
          <a:p>
            <a:pPr lvl="1"/>
            <a:r>
              <a:rPr lang="en-US" altLang="zh-CN" dirty="0"/>
              <a:t>Randomly Discard some majority samples from the training set </a:t>
            </a:r>
          </a:p>
          <a:p>
            <a:pPr lvl="1"/>
            <a:r>
              <a:rPr lang="en-US" altLang="zh-CN" dirty="0"/>
              <a:t>Do clustering on the training set and find the pure set and train the classifier</a:t>
            </a:r>
          </a:p>
          <a:p>
            <a:pPr lvl="1"/>
            <a:r>
              <a:rPr lang="en-US" altLang="zh-CN" dirty="0"/>
              <a:t>Calculate F1 </a:t>
            </a:r>
            <a:r>
              <a:rPr lang="en-US" altLang="zh-CN" dirty="0" err="1"/>
              <a:t>socres</a:t>
            </a:r>
            <a:r>
              <a:rPr lang="en-US" altLang="zh-CN" dirty="0"/>
              <a:t> on validation set, if it is the best F1 score we ever seen, store the best model</a:t>
            </a:r>
          </a:p>
          <a:p>
            <a:endParaRPr lang="en-US" altLang="zh-CN" dirty="0"/>
          </a:p>
          <a:p>
            <a:r>
              <a:rPr lang="en-US" altLang="zh-CN" dirty="0"/>
              <a:t>And after the loop, we apply the best model on the test set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4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0F521-59E6-4D75-BAF3-A61DC1EF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without SMOTE</a:t>
            </a:r>
            <a:r>
              <a:rPr lang="zh-CN" altLang="en-US" dirty="0"/>
              <a:t> </a:t>
            </a:r>
            <a:r>
              <a:rPr lang="en-US" altLang="zh-CN"/>
              <a:t>(F1)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6EA07-42E0-40E0-A71E-999CEF21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61D68BE-A582-4A85-9763-CD4C5952F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517999"/>
              </p:ext>
            </p:extLst>
          </p:nvPr>
        </p:nvGraphicFramePr>
        <p:xfrm>
          <a:off x="457200" y="1600200"/>
          <a:ext cx="8229600" cy="425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719239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346324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801489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04851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945227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8561493"/>
                    </a:ext>
                  </a:extLst>
                </a:gridCol>
              </a:tblGrid>
              <a:tr h="388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HTRU2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AID687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AID688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AID373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AID604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188789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/>
                        <a:t>Balanced 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0.091574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0.009205</a:t>
                      </a:r>
                    </a:p>
                    <a:p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0.000217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0.003546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347268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/>
                        <a:t>Bernoulli naïve Bayes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85735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85456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13091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/>
                        <a:t>Gaussian naïve Bayes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1700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0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2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DC8D3-C338-4C04-9239-DC4A81C8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visualization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55503"/>
            <a:ext cx="2438142" cy="1627859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005065"/>
            <a:ext cx="2068359" cy="1852262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1513227"/>
            <a:ext cx="2866391" cy="1915774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42" y="3863503"/>
            <a:ext cx="2227912" cy="20472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D5A778-BD81-4755-BE1C-115EFEF54F64}"/>
              </a:ext>
            </a:extLst>
          </p:cNvPr>
          <p:cNvSpPr txBox="1"/>
          <p:nvPr/>
        </p:nvSpPr>
        <p:spPr>
          <a:xfrm>
            <a:off x="1691680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HTRU2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EE6761-CFBA-43E0-BA3F-61E9EACE4303}"/>
              </a:ext>
            </a:extLst>
          </p:cNvPr>
          <p:cNvSpPr txBox="1"/>
          <p:nvPr/>
        </p:nvSpPr>
        <p:spPr>
          <a:xfrm>
            <a:off x="5220072" y="35010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AID604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C852-4E17-440E-BDF4-EBE3E4FF3622}"/>
              </a:ext>
            </a:extLst>
          </p:cNvPr>
          <p:cNvSpPr txBox="1"/>
          <p:nvPr/>
        </p:nvSpPr>
        <p:spPr>
          <a:xfrm>
            <a:off x="1115616" y="60932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AID373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79DC6C-2136-49A3-B958-4F03235595F4}"/>
              </a:ext>
            </a:extLst>
          </p:cNvPr>
          <p:cNvSpPr txBox="1"/>
          <p:nvPr/>
        </p:nvSpPr>
        <p:spPr>
          <a:xfrm>
            <a:off x="4067944" y="598014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AID687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6A8B41-5508-49AD-92EC-7CD72191C82E}"/>
              </a:ext>
            </a:extLst>
          </p:cNvPr>
          <p:cNvSpPr txBox="1"/>
          <p:nvPr/>
        </p:nvSpPr>
        <p:spPr>
          <a:xfrm>
            <a:off x="7020272" y="609474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AID688</a:t>
            </a:r>
            <a:endParaRPr lang="zh-CN" altLang="en-US" dirty="0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84" y="3998405"/>
            <a:ext cx="2929763" cy="19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6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02E19-90F5-43F3-8446-351DDFEF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Baseline with SMOTE &amp; New algorithm(F1) 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D9C0D5-7EDD-4982-8200-8F1C2F3D9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135141"/>
              </p:ext>
            </p:extLst>
          </p:nvPr>
        </p:nvGraphicFramePr>
        <p:xfrm>
          <a:off x="457200" y="1600200"/>
          <a:ext cx="8229600" cy="397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719239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346324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801489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04851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945227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8561493"/>
                    </a:ext>
                  </a:extLst>
                </a:gridCol>
              </a:tblGrid>
              <a:tr h="388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HTRU2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AID687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AID688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AID373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AID604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188789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/>
                        <a:t>Bernoulli naïve Bayes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85735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85456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0.022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13091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/>
                        <a:t>Gaussian naïve Bayes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1700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0.084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02025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r>
                        <a:rPr lang="en-US" altLang="zh-CN" dirty="0"/>
                        <a:t>New algorithm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0.871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0.060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0.117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203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225</Words>
  <Application>Microsoft Office PowerPoint</Application>
  <PresentationFormat>全屏显示(4:3)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Tema di Office</vt:lpstr>
      <vt:lpstr>Imbalanced dataset classifier</vt:lpstr>
      <vt:lpstr>PowerPoint 演示文稿</vt:lpstr>
      <vt:lpstr>PowerPoint 演示文稿</vt:lpstr>
      <vt:lpstr>PowerPoint 演示文稿</vt:lpstr>
      <vt:lpstr>One problem of clustering</vt:lpstr>
      <vt:lpstr>Frame of the algorithm</vt:lpstr>
      <vt:lpstr>Baseline without SMOTE (F1)</vt:lpstr>
      <vt:lpstr>Data visualization</vt:lpstr>
      <vt:lpstr>Baseline with SMOTE &amp; New algorithm(F1)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wll</dc:creator>
  <cp:lastModifiedBy>wll</cp:lastModifiedBy>
  <cp:revision>144</cp:revision>
  <dcterms:created xsi:type="dcterms:W3CDTF">2016-02-17T16:54:57Z</dcterms:created>
  <dcterms:modified xsi:type="dcterms:W3CDTF">2018-05-31T01:29:32Z</dcterms:modified>
</cp:coreProperties>
</file>