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0FF32-304A-4039-9C41-61D324F56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49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765F2-93FE-4615-8D9E-FF7924230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9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EAB2-F6C0-4445-A920-C97EBAD91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7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12C5-08C3-4E7B-BE83-466CFB943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3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3F31D-05AB-4712-A22F-569664B52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8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4B895-D64A-4F77-B86F-3A07EA10E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81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2EEA2-8BD7-4C84-81AD-5921A4558A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6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837B5-4710-4D63-A920-0FCB3C70A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3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7971D-F59A-4ED3-8BDC-6F46B9CAA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9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F0B2F-1655-4614-960B-5E8D7AF390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5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F5C54-2D50-485E-A043-917F561A5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72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13B75-301A-401C-95A2-4338BE5221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850" y="1412196"/>
            <a:ext cx="85693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实 验 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一</a:t>
            </a:r>
          </a:p>
          <a:p>
            <a:pPr indent="304800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indent="304800" algn="just"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利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顺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序表实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现两个</a:t>
            </a:r>
            <a:r>
              <a:rPr lang="zh-CN" altLang="en-US" sz="2800" b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整数集合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交、差的运算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29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Company>CCNU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wangjinghua</dc:creator>
  <cp:lastModifiedBy>Administrator</cp:lastModifiedBy>
  <cp:revision>38</cp:revision>
  <dcterms:created xsi:type="dcterms:W3CDTF">2006-03-09T05:26:50Z</dcterms:created>
  <dcterms:modified xsi:type="dcterms:W3CDTF">2014-10-30T03:44:47Z</dcterms:modified>
</cp:coreProperties>
</file>