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61" d="100"/>
          <a:sy n="61" d="100"/>
        </p:scale>
        <p:origin x="51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BC722E-743D-488A-AAE9-209CC4B58F8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CBA196C-DC24-4540-8A01-87691602C5F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Looking into how cloud computing affects office settings.</a:t>
          </a:r>
        </a:p>
      </dgm:t>
    </dgm:pt>
    <dgm:pt modelId="{B03CC2A3-91AD-42E0-906D-6280C00BF6B6}" type="parTrans" cxnId="{977AA42F-29D4-46E7-98BE-23CDD9D5E492}">
      <dgm:prSet/>
      <dgm:spPr/>
      <dgm:t>
        <a:bodyPr/>
        <a:lstStyle/>
        <a:p>
          <a:endParaRPr lang="en-US"/>
        </a:p>
      </dgm:t>
    </dgm:pt>
    <dgm:pt modelId="{3744CD34-A8D3-42D0-B228-054727986374}" type="sibTrans" cxnId="{977AA42F-29D4-46E7-98BE-23CDD9D5E492}">
      <dgm:prSet/>
      <dgm:spPr/>
      <dgm:t>
        <a:bodyPr/>
        <a:lstStyle/>
        <a:p>
          <a:endParaRPr lang="en-US"/>
        </a:p>
      </dgm:t>
    </dgm:pt>
    <dgm:pt modelId="{F817A2FD-C969-49D7-B1CC-BFC6749C2DB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Highlighting the advantages and difficulties in diverse contexts (remote work, traditional offices, hybrid models).</a:t>
          </a:r>
        </a:p>
      </dgm:t>
    </dgm:pt>
    <dgm:pt modelId="{3BA33798-0CFE-4A4B-87DC-8E3EEB26FE83}" type="parTrans" cxnId="{1B4B7836-A8CD-4288-AA01-9D5BA1D3235D}">
      <dgm:prSet/>
      <dgm:spPr/>
      <dgm:t>
        <a:bodyPr/>
        <a:lstStyle/>
        <a:p>
          <a:endParaRPr lang="en-US"/>
        </a:p>
      </dgm:t>
    </dgm:pt>
    <dgm:pt modelId="{66EDCDC6-885D-44A2-9EBA-B70E446D94BF}" type="sibTrans" cxnId="{1B4B7836-A8CD-4288-AA01-9D5BA1D3235D}">
      <dgm:prSet/>
      <dgm:spPr/>
      <dgm:t>
        <a:bodyPr/>
        <a:lstStyle/>
        <a:p>
          <a:endParaRPr lang="en-US"/>
        </a:p>
      </dgm:t>
    </dgm:pt>
    <dgm:pt modelId="{E378B0EE-CBBC-49C9-85B7-95B0FA783220}" type="pres">
      <dgm:prSet presAssocID="{C7BC722E-743D-488A-AAE9-209CC4B58F84}" presName="root" presStyleCnt="0">
        <dgm:presLayoutVars>
          <dgm:dir/>
          <dgm:resizeHandles val="exact"/>
        </dgm:presLayoutVars>
      </dgm:prSet>
      <dgm:spPr/>
    </dgm:pt>
    <dgm:pt modelId="{BD4C20AD-1CD2-43AE-892F-614D80EFC2D3}" type="pres">
      <dgm:prSet presAssocID="{ECBA196C-DC24-4540-8A01-87691602C5FF}" presName="compNode" presStyleCnt="0"/>
      <dgm:spPr/>
    </dgm:pt>
    <dgm:pt modelId="{C63BFF28-E8FC-44ED-A838-8D4EB21FD68A}" type="pres">
      <dgm:prSet presAssocID="{ECBA196C-DC24-4540-8A01-87691602C5FF}" presName="iconBgRect" presStyleLbl="bgShp" presStyleIdx="0" presStyleCnt="2"/>
      <dgm:spPr>
        <a:solidFill>
          <a:srgbClr val="0070C0"/>
        </a:solidFill>
      </dgm:spPr>
    </dgm:pt>
    <dgm:pt modelId="{4825A24E-8005-43A2-891C-0C6D6044CA5A}" type="pres">
      <dgm:prSet presAssocID="{ECBA196C-DC24-4540-8A01-87691602C5F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ADDC066A-EBFB-45F8-B8D2-A98283896D75}" type="pres">
      <dgm:prSet presAssocID="{ECBA196C-DC24-4540-8A01-87691602C5FF}" presName="spaceRect" presStyleCnt="0"/>
      <dgm:spPr/>
    </dgm:pt>
    <dgm:pt modelId="{86BA6420-DF52-4189-BBA2-3D7A997E6E5B}" type="pres">
      <dgm:prSet presAssocID="{ECBA196C-DC24-4540-8A01-87691602C5FF}" presName="textRect" presStyleLbl="revTx" presStyleIdx="0" presStyleCnt="2">
        <dgm:presLayoutVars>
          <dgm:chMax val="1"/>
          <dgm:chPref val="1"/>
        </dgm:presLayoutVars>
      </dgm:prSet>
      <dgm:spPr/>
    </dgm:pt>
    <dgm:pt modelId="{0E4DDB53-A97A-4D25-BF74-1728CE5CD288}" type="pres">
      <dgm:prSet presAssocID="{3744CD34-A8D3-42D0-B228-054727986374}" presName="sibTrans" presStyleCnt="0"/>
      <dgm:spPr/>
    </dgm:pt>
    <dgm:pt modelId="{89C57249-E627-467B-9C69-67DF47B5596B}" type="pres">
      <dgm:prSet presAssocID="{F817A2FD-C969-49D7-B1CC-BFC6749C2DB0}" presName="compNode" presStyleCnt="0"/>
      <dgm:spPr/>
    </dgm:pt>
    <dgm:pt modelId="{C196526B-1C54-48ED-8E0C-530A3F7A67DA}" type="pres">
      <dgm:prSet presAssocID="{F817A2FD-C969-49D7-B1CC-BFC6749C2DB0}" presName="iconBgRect" presStyleLbl="bgShp" presStyleIdx="1" presStyleCnt="2"/>
      <dgm:spPr/>
    </dgm:pt>
    <dgm:pt modelId="{081B161B-FE7A-42F0-9666-2B2044E538D5}" type="pres">
      <dgm:prSet presAssocID="{F817A2FD-C969-49D7-B1CC-BFC6749C2DB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F796750-E330-4B73-BCF7-503E1D90E231}" type="pres">
      <dgm:prSet presAssocID="{F817A2FD-C969-49D7-B1CC-BFC6749C2DB0}" presName="spaceRect" presStyleCnt="0"/>
      <dgm:spPr/>
    </dgm:pt>
    <dgm:pt modelId="{F1CF116E-DF2C-40A6-880C-E685406F8F6A}" type="pres">
      <dgm:prSet presAssocID="{F817A2FD-C969-49D7-B1CC-BFC6749C2DB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77AA42F-29D4-46E7-98BE-23CDD9D5E492}" srcId="{C7BC722E-743D-488A-AAE9-209CC4B58F84}" destId="{ECBA196C-DC24-4540-8A01-87691602C5FF}" srcOrd="0" destOrd="0" parTransId="{B03CC2A3-91AD-42E0-906D-6280C00BF6B6}" sibTransId="{3744CD34-A8D3-42D0-B228-054727986374}"/>
    <dgm:cxn modelId="{1B4B7836-A8CD-4288-AA01-9D5BA1D3235D}" srcId="{C7BC722E-743D-488A-AAE9-209CC4B58F84}" destId="{F817A2FD-C969-49D7-B1CC-BFC6749C2DB0}" srcOrd="1" destOrd="0" parTransId="{3BA33798-0CFE-4A4B-87DC-8E3EEB26FE83}" sibTransId="{66EDCDC6-885D-44A2-9EBA-B70E446D94BF}"/>
    <dgm:cxn modelId="{ECE8363C-F8C4-4A57-9102-384FD6EC5F55}" type="presOf" srcId="{F817A2FD-C969-49D7-B1CC-BFC6749C2DB0}" destId="{F1CF116E-DF2C-40A6-880C-E685406F8F6A}" srcOrd="0" destOrd="0" presId="urn:microsoft.com/office/officeart/2018/5/layout/IconCircleLabelList"/>
    <dgm:cxn modelId="{BEEC20B9-2DC4-45FC-8E0B-0F60BCCC216F}" type="presOf" srcId="{C7BC722E-743D-488A-AAE9-209CC4B58F84}" destId="{E378B0EE-CBBC-49C9-85B7-95B0FA783220}" srcOrd="0" destOrd="0" presId="urn:microsoft.com/office/officeart/2018/5/layout/IconCircleLabelList"/>
    <dgm:cxn modelId="{CFA94DCA-A267-474E-B23F-51F3339B90C6}" type="presOf" srcId="{ECBA196C-DC24-4540-8A01-87691602C5FF}" destId="{86BA6420-DF52-4189-BBA2-3D7A997E6E5B}" srcOrd="0" destOrd="0" presId="urn:microsoft.com/office/officeart/2018/5/layout/IconCircleLabelList"/>
    <dgm:cxn modelId="{11F3DCA6-A726-4D8B-9FC7-079CDC1C424D}" type="presParOf" srcId="{E378B0EE-CBBC-49C9-85B7-95B0FA783220}" destId="{BD4C20AD-1CD2-43AE-892F-614D80EFC2D3}" srcOrd="0" destOrd="0" presId="urn:microsoft.com/office/officeart/2018/5/layout/IconCircleLabelList"/>
    <dgm:cxn modelId="{DCC36988-626B-45D4-89D7-D4AB1F4D48B6}" type="presParOf" srcId="{BD4C20AD-1CD2-43AE-892F-614D80EFC2D3}" destId="{C63BFF28-E8FC-44ED-A838-8D4EB21FD68A}" srcOrd="0" destOrd="0" presId="urn:microsoft.com/office/officeart/2018/5/layout/IconCircleLabelList"/>
    <dgm:cxn modelId="{3DF06588-86BC-46DF-8DD1-D57F2B0BC995}" type="presParOf" srcId="{BD4C20AD-1CD2-43AE-892F-614D80EFC2D3}" destId="{4825A24E-8005-43A2-891C-0C6D6044CA5A}" srcOrd="1" destOrd="0" presId="urn:microsoft.com/office/officeart/2018/5/layout/IconCircleLabelList"/>
    <dgm:cxn modelId="{D11360B6-EC61-4ECF-8460-FC25FCA51D5A}" type="presParOf" srcId="{BD4C20AD-1CD2-43AE-892F-614D80EFC2D3}" destId="{ADDC066A-EBFB-45F8-B8D2-A98283896D75}" srcOrd="2" destOrd="0" presId="urn:microsoft.com/office/officeart/2018/5/layout/IconCircleLabelList"/>
    <dgm:cxn modelId="{6FCD7154-2839-49A9-9B50-D33E45D3C437}" type="presParOf" srcId="{BD4C20AD-1CD2-43AE-892F-614D80EFC2D3}" destId="{86BA6420-DF52-4189-BBA2-3D7A997E6E5B}" srcOrd="3" destOrd="0" presId="urn:microsoft.com/office/officeart/2018/5/layout/IconCircleLabelList"/>
    <dgm:cxn modelId="{B9591806-1947-4E76-BB20-55DCC65C2BD5}" type="presParOf" srcId="{E378B0EE-CBBC-49C9-85B7-95B0FA783220}" destId="{0E4DDB53-A97A-4D25-BF74-1728CE5CD288}" srcOrd="1" destOrd="0" presId="urn:microsoft.com/office/officeart/2018/5/layout/IconCircleLabelList"/>
    <dgm:cxn modelId="{B2A827DD-E753-4E58-A708-8351309265B5}" type="presParOf" srcId="{E378B0EE-CBBC-49C9-85B7-95B0FA783220}" destId="{89C57249-E627-467B-9C69-67DF47B5596B}" srcOrd="2" destOrd="0" presId="urn:microsoft.com/office/officeart/2018/5/layout/IconCircleLabelList"/>
    <dgm:cxn modelId="{67A45FA8-24EA-467B-A5ED-2ADFCA82D122}" type="presParOf" srcId="{89C57249-E627-467B-9C69-67DF47B5596B}" destId="{C196526B-1C54-48ED-8E0C-530A3F7A67DA}" srcOrd="0" destOrd="0" presId="urn:microsoft.com/office/officeart/2018/5/layout/IconCircleLabelList"/>
    <dgm:cxn modelId="{E6F7D333-00FD-4ED9-B3BA-39203E8B1248}" type="presParOf" srcId="{89C57249-E627-467B-9C69-67DF47B5596B}" destId="{081B161B-FE7A-42F0-9666-2B2044E538D5}" srcOrd="1" destOrd="0" presId="urn:microsoft.com/office/officeart/2018/5/layout/IconCircleLabelList"/>
    <dgm:cxn modelId="{99E46066-E40B-404A-9BC5-9FC9CBDABD13}" type="presParOf" srcId="{89C57249-E627-467B-9C69-67DF47B5596B}" destId="{3F796750-E330-4B73-BCF7-503E1D90E231}" srcOrd="2" destOrd="0" presId="urn:microsoft.com/office/officeart/2018/5/layout/IconCircleLabelList"/>
    <dgm:cxn modelId="{4FB4AC3C-6E9A-4D25-AA65-CBE9616FC310}" type="presParOf" srcId="{89C57249-E627-467B-9C69-67DF47B5596B}" destId="{F1CF116E-DF2C-40A6-880C-E685406F8F6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65D38F-9C27-4BBC-9F6D-5A9CD5074AC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3AA1385-09B7-4389-9354-AFB4A96C04E1}">
      <dgm:prSet/>
      <dgm:spPr/>
      <dgm:t>
        <a:bodyPr/>
        <a:lstStyle/>
        <a:p>
          <a:pPr>
            <a:defRPr cap="all"/>
          </a:pPr>
          <a:r>
            <a:rPr lang="en-US" b="1" i="0" baseline="0"/>
            <a:t>Cost Efficiency</a:t>
          </a:r>
          <a:endParaRPr lang="en-US"/>
        </a:p>
      </dgm:t>
    </dgm:pt>
    <dgm:pt modelId="{0A63FB64-797D-4B19-9D62-4513E864B48A}" type="parTrans" cxnId="{1296A9C1-3050-4A65-9852-D7AA08C2E7CB}">
      <dgm:prSet/>
      <dgm:spPr/>
      <dgm:t>
        <a:bodyPr/>
        <a:lstStyle/>
        <a:p>
          <a:endParaRPr lang="en-US"/>
        </a:p>
      </dgm:t>
    </dgm:pt>
    <dgm:pt modelId="{87AA7EBD-6FE9-4F3A-B8A0-AA1F54C2482C}" type="sibTrans" cxnId="{1296A9C1-3050-4A65-9852-D7AA08C2E7CB}">
      <dgm:prSet/>
      <dgm:spPr/>
      <dgm:t>
        <a:bodyPr/>
        <a:lstStyle/>
        <a:p>
          <a:endParaRPr lang="en-US"/>
        </a:p>
      </dgm:t>
    </dgm:pt>
    <dgm:pt modelId="{A9855999-D5DD-403F-BE20-436F9D6FE211}">
      <dgm:prSet/>
      <dgm:spPr/>
      <dgm:t>
        <a:bodyPr/>
        <a:lstStyle/>
        <a:p>
          <a:pPr>
            <a:defRPr cap="all"/>
          </a:pPr>
          <a:r>
            <a:rPr lang="en-US" b="1" i="0" baseline="0"/>
            <a:t>Flexibility and Scalability</a:t>
          </a:r>
          <a:r>
            <a:rPr lang="en-US" b="0" i="0" baseline="0"/>
            <a:t> </a:t>
          </a:r>
          <a:endParaRPr lang="en-US"/>
        </a:p>
      </dgm:t>
    </dgm:pt>
    <dgm:pt modelId="{3D6DC621-EE63-4939-8A8A-841FD1AF0351}" type="parTrans" cxnId="{B8278605-DDED-4F76-AA82-066FD34551BD}">
      <dgm:prSet/>
      <dgm:spPr/>
      <dgm:t>
        <a:bodyPr/>
        <a:lstStyle/>
        <a:p>
          <a:endParaRPr lang="en-US"/>
        </a:p>
      </dgm:t>
    </dgm:pt>
    <dgm:pt modelId="{8FE27159-1D81-4CE8-93E6-4648D4F67109}" type="sibTrans" cxnId="{B8278605-DDED-4F76-AA82-066FD34551BD}">
      <dgm:prSet/>
      <dgm:spPr/>
      <dgm:t>
        <a:bodyPr/>
        <a:lstStyle/>
        <a:p>
          <a:endParaRPr lang="en-US"/>
        </a:p>
      </dgm:t>
    </dgm:pt>
    <dgm:pt modelId="{FEC280D5-E22C-406F-B705-704927D0AC9D}">
      <dgm:prSet/>
      <dgm:spPr/>
      <dgm:t>
        <a:bodyPr/>
        <a:lstStyle/>
        <a:p>
          <a:pPr>
            <a:defRPr cap="all"/>
          </a:pPr>
          <a:r>
            <a:rPr lang="en-US" b="1" i="0" baseline="0"/>
            <a:t>Remote Access &amp; Collaboration</a:t>
          </a:r>
          <a:r>
            <a:rPr lang="en-US" b="0" i="0" baseline="0"/>
            <a:t> </a:t>
          </a:r>
          <a:endParaRPr lang="en-US"/>
        </a:p>
      </dgm:t>
    </dgm:pt>
    <dgm:pt modelId="{A8E137F6-6B20-4B40-9884-06174FB53DC3}" type="parTrans" cxnId="{D662F95B-DA6D-40A9-AF71-C9DFC55FFE8F}">
      <dgm:prSet/>
      <dgm:spPr/>
      <dgm:t>
        <a:bodyPr/>
        <a:lstStyle/>
        <a:p>
          <a:endParaRPr lang="en-US"/>
        </a:p>
      </dgm:t>
    </dgm:pt>
    <dgm:pt modelId="{E7355421-7248-4315-8CC6-D4ADD0B8A95F}" type="sibTrans" cxnId="{D662F95B-DA6D-40A9-AF71-C9DFC55FFE8F}">
      <dgm:prSet/>
      <dgm:spPr/>
      <dgm:t>
        <a:bodyPr/>
        <a:lstStyle/>
        <a:p>
          <a:endParaRPr lang="en-US"/>
        </a:p>
      </dgm:t>
    </dgm:pt>
    <dgm:pt modelId="{84E75C95-A9B6-482F-9AF2-2C4EDF76440D}">
      <dgm:prSet/>
      <dgm:spPr/>
      <dgm:t>
        <a:bodyPr/>
        <a:lstStyle/>
        <a:p>
          <a:pPr>
            <a:defRPr cap="all"/>
          </a:pPr>
          <a:r>
            <a:rPr lang="en-US" b="1" i="0" baseline="0"/>
            <a:t>Business Continuity</a:t>
          </a:r>
          <a:endParaRPr lang="en-US"/>
        </a:p>
      </dgm:t>
    </dgm:pt>
    <dgm:pt modelId="{AFE64532-D984-4A74-8EAA-94F86C19B89B}" type="parTrans" cxnId="{2F2B43FD-B64B-4C9D-8FAF-549A62F7922F}">
      <dgm:prSet/>
      <dgm:spPr/>
      <dgm:t>
        <a:bodyPr/>
        <a:lstStyle/>
        <a:p>
          <a:endParaRPr lang="en-US"/>
        </a:p>
      </dgm:t>
    </dgm:pt>
    <dgm:pt modelId="{7B2DFF42-17BC-460B-8DBB-FB21E9037365}" type="sibTrans" cxnId="{2F2B43FD-B64B-4C9D-8FAF-549A62F7922F}">
      <dgm:prSet/>
      <dgm:spPr/>
      <dgm:t>
        <a:bodyPr/>
        <a:lstStyle/>
        <a:p>
          <a:endParaRPr lang="en-US"/>
        </a:p>
      </dgm:t>
    </dgm:pt>
    <dgm:pt modelId="{EBE62554-4232-4D87-943D-B00082765C5F}" type="pres">
      <dgm:prSet presAssocID="{1D65D38F-9C27-4BBC-9F6D-5A9CD5074AC4}" presName="root" presStyleCnt="0">
        <dgm:presLayoutVars>
          <dgm:dir/>
          <dgm:resizeHandles val="exact"/>
        </dgm:presLayoutVars>
      </dgm:prSet>
      <dgm:spPr/>
    </dgm:pt>
    <dgm:pt modelId="{0F3E2AF2-196D-476A-8721-01697574CF4D}" type="pres">
      <dgm:prSet presAssocID="{C3AA1385-09B7-4389-9354-AFB4A96C04E1}" presName="compNode" presStyleCnt="0"/>
      <dgm:spPr/>
    </dgm:pt>
    <dgm:pt modelId="{03DE1463-4901-4800-97E4-2988E9AEC36C}" type="pres">
      <dgm:prSet presAssocID="{C3AA1385-09B7-4389-9354-AFB4A96C04E1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1B5E485-4329-424C-917E-343A979E513C}" type="pres">
      <dgm:prSet presAssocID="{C3AA1385-09B7-4389-9354-AFB4A96C04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D9D33970-B4A9-4B95-BAEC-4A4B305FDD95}" type="pres">
      <dgm:prSet presAssocID="{C3AA1385-09B7-4389-9354-AFB4A96C04E1}" presName="spaceRect" presStyleCnt="0"/>
      <dgm:spPr/>
    </dgm:pt>
    <dgm:pt modelId="{5F31B384-312C-4402-BC64-FC079EE0A91B}" type="pres">
      <dgm:prSet presAssocID="{C3AA1385-09B7-4389-9354-AFB4A96C04E1}" presName="textRect" presStyleLbl="revTx" presStyleIdx="0" presStyleCnt="4">
        <dgm:presLayoutVars>
          <dgm:chMax val="1"/>
          <dgm:chPref val="1"/>
        </dgm:presLayoutVars>
      </dgm:prSet>
      <dgm:spPr/>
    </dgm:pt>
    <dgm:pt modelId="{FC8BA7AE-FE5A-4482-A320-A7BB054DDD61}" type="pres">
      <dgm:prSet presAssocID="{87AA7EBD-6FE9-4F3A-B8A0-AA1F54C2482C}" presName="sibTrans" presStyleCnt="0"/>
      <dgm:spPr/>
    </dgm:pt>
    <dgm:pt modelId="{5A2D1B36-1E71-44C1-867A-F23C382CADC1}" type="pres">
      <dgm:prSet presAssocID="{A9855999-D5DD-403F-BE20-436F9D6FE211}" presName="compNode" presStyleCnt="0"/>
      <dgm:spPr/>
    </dgm:pt>
    <dgm:pt modelId="{6352FBC7-42E4-48A7-9F45-69AABCB20F88}" type="pres">
      <dgm:prSet presAssocID="{A9855999-D5DD-403F-BE20-436F9D6FE211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C287265-6AB3-43F2-8CDA-4B48E47B8591}" type="pres">
      <dgm:prSet presAssocID="{A9855999-D5DD-403F-BE20-436F9D6FE2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C1D54EDE-56D7-480C-983B-7356ECB7FDCD}" type="pres">
      <dgm:prSet presAssocID="{A9855999-D5DD-403F-BE20-436F9D6FE211}" presName="spaceRect" presStyleCnt="0"/>
      <dgm:spPr/>
    </dgm:pt>
    <dgm:pt modelId="{BD53AF84-EA4B-430C-87AE-F73C4A4704F1}" type="pres">
      <dgm:prSet presAssocID="{A9855999-D5DD-403F-BE20-436F9D6FE211}" presName="textRect" presStyleLbl="revTx" presStyleIdx="1" presStyleCnt="4">
        <dgm:presLayoutVars>
          <dgm:chMax val="1"/>
          <dgm:chPref val="1"/>
        </dgm:presLayoutVars>
      </dgm:prSet>
      <dgm:spPr/>
    </dgm:pt>
    <dgm:pt modelId="{8628AFA7-61A7-4EEC-AA9D-B0C27202DDE8}" type="pres">
      <dgm:prSet presAssocID="{8FE27159-1D81-4CE8-93E6-4648D4F67109}" presName="sibTrans" presStyleCnt="0"/>
      <dgm:spPr/>
    </dgm:pt>
    <dgm:pt modelId="{A8B9FF3F-953E-4C01-818A-3ADDC483B227}" type="pres">
      <dgm:prSet presAssocID="{FEC280D5-E22C-406F-B705-704927D0AC9D}" presName="compNode" presStyleCnt="0"/>
      <dgm:spPr/>
    </dgm:pt>
    <dgm:pt modelId="{CEDD83EB-B6F6-4A66-B90D-ED0BB29330B7}" type="pres">
      <dgm:prSet presAssocID="{FEC280D5-E22C-406F-B705-704927D0AC9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861F7DC-6E68-42A3-AB6F-492FD43C8550}" type="pres">
      <dgm:prSet presAssocID="{FEC280D5-E22C-406F-B705-704927D0AC9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CC3FB0C2-6198-445A-8596-B975644E2A05}" type="pres">
      <dgm:prSet presAssocID="{FEC280D5-E22C-406F-B705-704927D0AC9D}" presName="spaceRect" presStyleCnt="0"/>
      <dgm:spPr/>
    </dgm:pt>
    <dgm:pt modelId="{5B775B37-76FB-4F88-BB37-E02FA5211D63}" type="pres">
      <dgm:prSet presAssocID="{FEC280D5-E22C-406F-B705-704927D0AC9D}" presName="textRect" presStyleLbl="revTx" presStyleIdx="2" presStyleCnt="4">
        <dgm:presLayoutVars>
          <dgm:chMax val="1"/>
          <dgm:chPref val="1"/>
        </dgm:presLayoutVars>
      </dgm:prSet>
      <dgm:spPr/>
    </dgm:pt>
    <dgm:pt modelId="{0C47A2F2-51EB-485B-A01E-559FF1D0BF1E}" type="pres">
      <dgm:prSet presAssocID="{E7355421-7248-4315-8CC6-D4ADD0B8A95F}" presName="sibTrans" presStyleCnt="0"/>
      <dgm:spPr/>
    </dgm:pt>
    <dgm:pt modelId="{7AE0507B-C9DA-4D5D-9404-6EE8E9658551}" type="pres">
      <dgm:prSet presAssocID="{84E75C95-A9B6-482F-9AF2-2C4EDF76440D}" presName="compNode" presStyleCnt="0"/>
      <dgm:spPr/>
    </dgm:pt>
    <dgm:pt modelId="{F364EB30-EAC8-45F8-98FF-F1D47338A4EC}" type="pres">
      <dgm:prSet presAssocID="{84E75C95-A9B6-482F-9AF2-2C4EDF76440D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7F9E24E-2280-4E8D-835B-5B55CBA0CD55}" type="pres">
      <dgm:prSet presAssocID="{84E75C95-A9B6-482F-9AF2-2C4EDF7644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C371F69-E6C4-4991-8084-C6C7BB75708E}" type="pres">
      <dgm:prSet presAssocID="{84E75C95-A9B6-482F-9AF2-2C4EDF76440D}" presName="spaceRect" presStyleCnt="0"/>
      <dgm:spPr/>
    </dgm:pt>
    <dgm:pt modelId="{BCF8D6AE-F61E-43BC-ACAB-753AF7429DB7}" type="pres">
      <dgm:prSet presAssocID="{84E75C95-A9B6-482F-9AF2-2C4EDF76440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8278605-DDED-4F76-AA82-066FD34551BD}" srcId="{1D65D38F-9C27-4BBC-9F6D-5A9CD5074AC4}" destId="{A9855999-D5DD-403F-BE20-436F9D6FE211}" srcOrd="1" destOrd="0" parTransId="{3D6DC621-EE63-4939-8A8A-841FD1AF0351}" sibTransId="{8FE27159-1D81-4CE8-93E6-4648D4F67109}"/>
    <dgm:cxn modelId="{D607DE1B-5BA1-4891-8EF5-80C7E6766F08}" type="presOf" srcId="{C3AA1385-09B7-4389-9354-AFB4A96C04E1}" destId="{5F31B384-312C-4402-BC64-FC079EE0A91B}" srcOrd="0" destOrd="0" presId="urn:microsoft.com/office/officeart/2018/5/layout/IconLeafLabelList"/>
    <dgm:cxn modelId="{50CED91F-BD03-451B-82B6-523C5042FCD9}" type="presOf" srcId="{A9855999-D5DD-403F-BE20-436F9D6FE211}" destId="{BD53AF84-EA4B-430C-87AE-F73C4A4704F1}" srcOrd="0" destOrd="0" presId="urn:microsoft.com/office/officeart/2018/5/layout/IconLeafLabelList"/>
    <dgm:cxn modelId="{DDF28A26-D3D0-4EAE-A170-D01EAC12F7CD}" type="presOf" srcId="{84E75C95-A9B6-482F-9AF2-2C4EDF76440D}" destId="{BCF8D6AE-F61E-43BC-ACAB-753AF7429DB7}" srcOrd="0" destOrd="0" presId="urn:microsoft.com/office/officeart/2018/5/layout/IconLeafLabelList"/>
    <dgm:cxn modelId="{5C06502A-94B0-431B-AA94-3B509A9752BD}" type="presOf" srcId="{FEC280D5-E22C-406F-B705-704927D0AC9D}" destId="{5B775B37-76FB-4F88-BB37-E02FA5211D63}" srcOrd="0" destOrd="0" presId="urn:microsoft.com/office/officeart/2018/5/layout/IconLeafLabelList"/>
    <dgm:cxn modelId="{D662F95B-DA6D-40A9-AF71-C9DFC55FFE8F}" srcId="{1D65D38F-9C27-4BBC-9F6D-5A9CD5074AC4}" destId="{FEC280D5-E22C-406F-B705-704927D0AC9D}" srcOrd="2" destOrd="0" parTransId="{A8E137F6-6B20-4B40-9884-06174FB53DC3}" sibTransId="{E7355421-7248-4315-8CC6-D4ADD0B8A95F}"/>
    <dgm:cxn modelId="{1296A9C1-3050-4A65-9852-D7AA08C2E7CB}" srcId="{1D65D38F-9C27-4BBC-9F6D-5A9CD5074AC4}" destId="{C3AA1385-09B7-4389-9354-AFB4A96C04E1}" srcOrd="0" destOrd="0" parTransId="{0A63FB64-797D-4B19-9D62-4513E864B48A}" sibTransId="{87AA7EBD-6FE9-4F3A-B8A0-AA1F54C2482C}"/>
    <dgm:cxn modelId="{1A9A87C4-0603-4BFC-B887-4D824EE82F58}" type="presOf" srcId="{1D65D38F-9C27-4BBC-9F6D-5A9CD5074AC4}" destId="{EBE62554-4232-4D87-943D-B00082765C5F}" srcOrd="0" destOrd="0" presId="urn:microsoft.com/office/officeart/2018/5/layout/IconLeafLabelList"/>
    <dgm:cxn modelId="{2F2B43FD-B64B-4C9D-8FAF-549A62F7922F}" srcId="{1D65D38F-9C27-4BBC-9F6D-5A9CD5074AC4}" destId="{84E75C95-A9B6-482F-9AF2-2C4EDF76440D}" srcOrd="3" destOrd="0" parTransId="{AFE64532-D984-4A74-8EAA-94F86C19B89B}" sibTransId="{7B2DFF42-17BC-460B-8DBB-FB21E9037365}"/>
    <dgm:cxn modelId="{CFA06FE5-601B-4080-B719-37D40B676B77}" type="presParOf" srcId="{EBE62554-4232-4D87-943D-B00082765C5F}" destId="{0F3E2AF2-196D-476A-8721-01697574CF4D}" srcOrd="0" destOrd="0" presId="urn:microsoft.com/office/officeart/2018/5/layout/IconLeafLabelList"/>
    <dgm:cxn modelId="{9079CD08-CABD-4B05-B119-5B5477D3CAB7}" type="presParOf" srcId="{0F3E2AF2-196D-476A-8721-01697574CF4D}" destId="{03DE1463-4901-4800-97E4-2988E9AEC36C}" srcOrd="0" destOrd="0" presId="urn:microsoft.com/office/officeart/2018/5/layout/IconLeafLabelList"/>
    <dgm:cxn modelId="{0996DD7A-A591-469D-881C-7F6CCC1135FF}" type="presParOf" srcId="{0F3E2AF2-196D-476A-8721-01697574CF4D}" destId="{A1B5E485-4329-424C-917E-343A979E513C}" srcOrd="1" destOrd="0" presId="urn:microsoft.com/office/officeart/2018/5/layout/IconLeafLabelList"/>
    <dgm:cxn modelId="{21862731-6CBC-4805-97F5-A7B3D955D606}" type="presParOf" srcId="{0F3E2AF2-196D-476A-8721-01697574CF4D}" destId="{D9D33970-B4A9-4B95-BAEC-4A4B305FDD95}" srcOrd="2" destOrd="0" presId="urn:microsoft.com/office/officeart/2018/5/layout/IconLeafLabelList"/>
    <dgm:cxn modelId="{49A3588D-D217-4A6B-80B5-0B7916E5D0A7}" type="presParOf" srcId="{0F3E2AF2-196D-476A-8721-01697574CF4D}" destId="{5F31B384-312C-4402-BC64-FC079EE0A91B}" srcOrd="3" destOrd="0" presId="urn:microsoft.com/office/officeart/2018/5/layout/IconLeafLabelList"/>
    <dgm:cxn modelId="{1C8E26F1-8861-418C-821F-9AED23D70AC7}" type="presParOf" srcId="{EBE62554-4232-4D87-943D-B00082765C5F}" destId="{FC8BA7AE-FE5A-4482-A320-A7BB054DDD61}" srcOrd="1" destOrd="0" presId="urn:microsoft.com/office/officeart/2018/5/layout/IconLeafLabelList"/>
    <dgm:cxn modelId="{E650426D-D5C9-4FEC-A35D-A9C7833B920F}" type="presParOf" srcId="{EBE62554-4232-4D87-943D-B00082765C5F}" destId="{5A2D1B36-1E71-44C1-867A-F23C382CADC1}" srcOrd="2" destOrd="0" presId="urn:microsoft.com/office/officeart/2018/5/layout/IconLeafLabelList"/>
    <dgm:cxn modelId="{171E61DC-DB2C-4280-B654-254A97AE740A}" type="presParOf" srcId="{5A2D1B36-1E71-44C1-867A-F23C382CADC1}" destId="{6352FBC7-42E4-48A7-9F45-69AABCB20F88}" srcOrd="0" destOrd="0" presId="urn:microsoft.com/office/officeart/2018/5/layout/IconLeafLabelList"/>
    <dgm:cxn modelId="{6CFBC1EC-78C6-4B53-985F-787AA6221B2C}" type="presParOf" srcId="{5A2D1B36-1E71-44C1-867A-F23C382CADC1}" destId="{4C287265-6AB3-43F2-8CDA-4B48E47B8591}" srcOrd="1" destOrd="0" presId="urn:microsoft.com/office/officeart/2018/5/layout/IconLeafLabelList"/>
    <dgm:cxn modelId="{8B5F1D79-CBCA-4FAD-A0EA-2CAEFA3E676A}" type="presParOf" srcId="{5A2D1B36-1E71-44C1-867A-F23C382CADC1}" destId="{C1D54EDE-56D7-480C-983B-7356ECB7FDCD}" srcOrd="2" destOrd="0" presId="urn:microsoft.com/office/officeart/2018/5/layout/IconLeafLabelList"/>
    <dgm:cxn modelId="{BF8AFEBD-EED7-45B2-BCC7-693B3E2EE834}" type="presParOf" srcId="{5A2D1B36-1E71-44C1-867A-F23C382CADC1}" destId="{BD53AF84-EA4B-430C-87AE-F73C4A4704F1}" srcOrd="3" destOrd="0" presId="urn:microsoft.com/office/officeart/2018/5/layout/IconLeafLabelList"/>
    <dgm:cxn modelId="{4BBB78F7-7F35-41E7-9D6C-A8B3EE582211}" type="presParOf" srcId="{EBE62554-4232-4D87-943D-B00082765C5F}" destId="{8628AFA7-61A7-4EEC-AA9D-B0C27202DDE8}" srcOrd="3" destOrd="0" presId="urn:microsoft.com/office/officeart/2018/5/layout/IconLeafLabelList"/>
    <dgm:cxn modelId="{A0344926-8EDB-4631-AC47-4E8AC37BC596}" type="presParOf" srcId="{EBE62554-4232-4D87-943D-B00082765C5F}" destId="{A8B9FF3F-953E-4C01-818A-3ADDC483B227}" srcOrd="4" destOrd="0" presId="urn:microsoft.com/office/officeart/2018/5/layout/IconLeafLabelList"/>
    <dgm:cxn modelId="{DD95DDE4-FE38-4702-B94B-65F14C48C099}" type="presParOf" srcId="{A8B9FF3F-953E-4C01-818A-3ADDC483B227}" destId="{CEDD83EB-B6F6-4A66-B90D-ED0BB29330B7}" srcOrd="0" destOrd="0" presId="urn:microsoft.com/office/officeart/2018/5/layout/IconLeafLabelList"/>
    <dgm:cxn modelId="{E2555C27-F349-47B3-B4FF-E692F487F0E9}" type="presParOf" srcId="{A8B9FF3F-953E-4C01-818A-3ADDC483B227}" destId="{1861F7DC-6E68-42A3-AB6F-492FD43C8550}" srcOrd="1" destOrd="0" presId="urn:microsoft.com/office/officeart/2018/5/layout/IconLeafLabelList"/>
    <dgm:cxn modelId="{8605A6B6-3B77-424C-A840-D2C0E13A3937}" type="presParOf" srcId="{A8B9FF3F-953E-4C01-818A-3ADDC483B227}" destId="{CC3FB0C2-6198-445A-8596-B975644E2A05}" srcOrd="2" destOrd="0" presId="urn:microsoft.com/office/officeart/2018/5/layout/IconLeafLabelList"/>
    <dgm:cxn modelId="{E838F888-4372-42F1-A940-4B23688206EA}" type="presParOf" srcId="{A8B9FF3F-953E-4C01-818A-3ADDC483B227}" destId="{5B775B37-76FB-4F88-BB37-E02FA5211D63}" srcOrd="3" destOrd="0" presId="urn:microsoft.com/office/officeart/2018/5/layout/IconLeafLabelList"/>
    <dgm:cxn modelId="{F795184E-6479-43E6-8857-6C8B611D6545}" type="presParOf" srcId="{EBE62554-4232-4D87-943D-B00082765C5F}" destId="{0C47A2F2-51EB-485B-A01E-559FF1D0BF1E}" srcOrd="5" destOrd="0" presId="urn:microsoft.com/office/officeart/2018/5/layout/IconLeafLabelList"/>
    <dgm:cxn modelId="{028BAD5A-0275-4CB4-AA45-4DA0C122B36C}" type="presParOf" srcId="{EBE62554-4232-4D87-943D-B00082765C5F}" destId="{7AE0507B-C9DA-4D5D-9404-6EE8E9658551}" srcOrd="6" destOrd="0" presId="urn:microsoft.com/office/officeart/2018/5/layout/IconLeafLabelList"/>
    <dgm:cxn modelId="{F0DDC266-C537-4879-B2D5-86612B789EE3}" type="presParOf" srcId="{7AE0507B-C9DA-4D5D-9404-6EE8E9658551}" destId="{F364EB30-EAC8-45F8-98FF-F1D47338A4EC}" srcOrd="0" destOrd="0" presId="urn:microsoft.com/office/officeart/2018/5/layout/IconLeafLabelList"/>
    <dgm:cxn modelId="{496C5DA5-14F0-4352-A656-FF2C4746F963}" type="presParOf" srcId="{7AE0507B-C9DA-4D5D-9404-6EE8E9658551}" destId="{E7F9E24E-2280-4E8D-835B-5B55CBA0CD55}" srcOrd="1" destOrd="0" presId="urn:microsoft.com/office/officeart/2018/5/layout/IconLeafLabelList"/>
    <dgm:cxn modelId="{C3A27927-CD57-4F8D-9339-D199936053D8}" type="presParOf" srcId="{7AE0507B-C9DA-4D5D-9404-6EE8E9658551}" destId="{9C371F69-E6C4-4991-8084-C6C7BB75708E}" srcOrd="2" destOrd="0" presId="urn:microsoft.com/office/officeart/2018/5/layout/IconLeafLabelList"/>
    <dgm:cxn modelId="{9364B02A-E4FD-4005-B489-F8C2D81E1D48}" type="presParOf" srcId="{7AE0507B-C9DA-4D5D-9404-6EE8E9658551}" destId="{BCF8D6AE-F61E-43BC-ACAB-753AF7429DB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8C1992-BEE7-4B01-A372-1384F3C1803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493116A-DEA6-48C5-B4DD-17D52A219D9E}">
      <dgm:prSet/>
      <dgm:spPr/>
      <dgm:t>
        <a:bodyPr/>
        <a:lstStyle/>
        <a:p>
          <a:pPr>
            <a:defRPr cap="all"/>
          </a:pPr>
          <a:r>
            <a:rPr lang="en-US" b="1" i="0" baseline="0"/>
            <a:t>Security Risks</a:t>
          </a:r>
          <a:endParaRPr lang="en-US"/>
        </a:p>
      </dgm:t>
    </dgm:pt>
    <dgm:pt modelId="{5D9CEEC0-D142-481D-A189-C66D7A10FC7B}" type="parTrans" cxnId="{695D3C15-8B74-4428-8E75-62995A3C2920}">
      <dgm:prSet/>
      <dgm:spPr/>
      <dgm:t>
        <a:bodyPr/>
        <a:lstStyle/>
        <a:p>
          <a:endParaRPr lang="en-US"/>
        </a:p>
      </dgm:t>
    </dgm:pt>
    <dgm:pt modelId="{03B8DA7C-05AA-4FCA-9985-B0014B04E866}" type="sibTrans" cxnId="{695D3C15-8B74-4428-8E75-62995A3C2920}">
      <dgm:prSet/>
      <dgm:spPr/>
      <dgm:t>
        <a:bodyPr/>
        <a:lstStyle/>
        <a:p>
          <a:endParaRPr lang="en-US"/>
        </a:p>
      </dgm:t>
    </dgm:pt>
    <dgm:pt modelId="{95D3EFE0-D40F-4421-B6C2-C7D085EDE770}">
      <dgm:prSet/>
      <dgm:spPr/>
      <dgm:t>
        <a:bodyPr/>
        <a:lstStyle/>
        <a:p>
          <a:pPr>
            <a:defRPr cap="all"/>
          </a:pPr>
          <a:r>
            <a:rPr lang="en-US" b="1" i="0" baseline="0"/>
            <a:t>Downtime and Reliability</a:t>
          </a:r>
          <a:endParaRPr lang="en-US"/>
        </a:p>
      </dgm:t>
    </dgm:pt>
    <dgm:pt modelId="{E8E42AB1-7A4E-4EA7-9CA2-4193B45DABA5}" type="parTrans" cxnId="{70E8F71F-0B4B-4934-B184-A25861BF706E}">
      <dgm:prSet/>
      <dgm:spPr/>
      <dgm:t>
        <a:bodyPr/>
        <a:lstStyle/>
        <a:p>
          <a:endParaRPr lang="en-US"/>
        </a:p>
      </dgm:t>
    </dgm:pt>
    <dgm:pt modelId="{1527ECBB-56E7-4D3E-A7D6-DF694A9880F3}" type="sibTrans" cxnId="{70E8F71F-0B4B-4934-B184-A25861BF706E}">
      <dgm:prSet/>
      <dgm:spPr/>
      <dgm:t>
        <a:bodyPr/>
        <a:lstStyle/>
        <a:p>
          <a:endParaRPr lang="en-US"/>
        </a:p>
      </dgm:t>
    </dgm:pt>
    <dgm:pt modelId="{1197799F-B7C0-4A97-984D-6E638DDC6DCD}">
      <dgm:prSet/>
      <dgm:spPr/>
      <dgm:t>
        <a:bodyPr/>
        <a:lstStyle/>
        <a:p>
          <a:pPr>
            <a:defRPr cap="all"/>
          </a:pPr>
          <a:r>
            <a:rPr lang="en-US" b="1" i="0" baseline="0"/>
            <a:t>Hidden Costs</a:t>
          </a:r>
          <a:endParaRPr lang="en-US"/>
        </a:p>
      </dgm:t>
    </dgm:pt>
    <dgm:pt modelId="{6BF9289F-B8A5-44DF-9562-A354D9163DE2}" type="parTrans" cxnId="{AABB2CA8-2649-420D-A183-04EDA970A589}">
      <dgm:prSet/>
      <dgm:spPr/>
      <dgm:t>
        <a:bodyPr/>
        <a:lstStyle/>
        <a:p>
          <a:endParaRPr lang="en-US"/>
        </a:p>
      </dgm:t>
    </dgm:pt>
    <dgm:pt modelId="{92B6DD25-4428-4660-BF6F-E86D477D6C59}" type="sibTrans" cxnId="{AABB2CA8-2649-420D-A183-04EDA970A589}">
      <dgm:prSet/>
      <dgm:spPr/>
      <dgm:t>
        <a:bodyPr/>
        <a:lstStyle/>
        <a:p>
          <a:endParaRPr lang="en-US"/>
        </a:p>
      </dgm:t>
    </dgm:pt>
    <dgm:pt modelId="{600F6BEF-01E2-4CC3-9138-D17E137F5AFD}">
      <dgm:prSet/>
      <dgm:spPr/>
      <dgm:t>
        <a:bodyPr/>
        <a:lstStyle/>
        <a:p>
          <a:pPr>
            <a:defRPr cap="all"/>
          </a:pPr>
          <a:r>
            <a:rPr lang="en-US" b="1" i="0" baseline="0"/>
            <a:t>Vendor Lock-In</a:t>
          </a:r>
          <a:endParaRPr lang="en-US"/>
        </a:p>
      </dgm:t>
    </dgm:pt>
    <dgm:pt modelId="{936D0BE4-FC47-4635-9168-FB3C551B9729}" type="parTrans" cxnId="{091862F2-E3B6-4B58-8980-528BD500C389}">
      <dgm:prSet/>
      <dgm:spPr/>
      <dgm:t>
        <a:bodyPr/>
        <a:lstStyle/>
        <a:p>
          <a:endParaRPr lang="en-US"/>
        </a:p>
      </dgm:t>
    </dgm:pt>
    <dgm:pt modelId="{64DB9E82-FD36-4172-86E0-8464504226C2}" type="sibTrans" cxnId="{091862F2-E3B6-4B58-8980-528BD500C389}">
      <dgm:prSet/>
      <dgm:spPr/>
      <dgm:t>
        <a:bodyPr/>
        <a:lstStyle/>
        <a:p>
          <a:endParaRPr lang="en-US"/>
        </a:p>
      </dgm:t>
    </dgm:pt>
    <dgm:pt modelId="{3230BA3D-DBB4-4AC7-AC3D-117D32B5B27B}" type="pres">
      <dgm:prSet presAssocID="{998C1992-BEE7-4B01-A372-1384F3C18034}" presName="root" presStyleCnt="0">
        <dgm:presLayoutVars>
          <dgm:dir/>
          <dgm:resizeHandles val="exact"/>
        </dgm:presLayoutVars>
      </dgm:prSet>
      <dgm:spPr/>
    </dgm:pt>
    <dgm:pt modelId="{19D321B3-F2A2-40F7-BC85-1E235BAD3E4F}" type="pres">
      <dgm:prSet presAssocID="{5493116A-DEA6-48C5-B4DD-17D52A219D9E}" presName="compNode" presStyleCnt="0"/>
      <dgm:spPr/>
    </dgm:pt>
    <dgm:pt modelId="{4AB6E34F-7D42-47B3-B5D7-EEB34B706819}" type="pres">
      <dgm:prSet presAssocID="{5493116A-DEA6-48C5-B4DD-17D52A219D9E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CD0F07F-7205-4E5A-8CC2-09E1F3B5E289}" type="pres">
      <dgm:prSet presAssocID="{5493116A-DEA6-48C5-B4DD-17D52A219D9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ADB14FC-B7F4-4F4E-8706-460293DD63E8}" type="pres">
      <dgm:prSet presAssocID="{5493116A-DEA6-48C5-B4DD-17D52A219D9E}" presName="spaceRect" presStyleCnt="0"/>
      <dgm:spPr/>
    </dgm:pt>
    <dgm:pt modelId="{C32199D9-E875-4119-97B3-CEE05DB763CA}" type="pres">
      <dgm:prSet presAssocID="{5493116A-DEA6-48C5-B4DD-17D52A219D9E}" presName="textRect" presStyleLbl="revTx" presStyleIdx="0" presStyleCnt="4">
        <dgm:presLayoutVars>
          <dgm:chMax val="1"/>
          <dgm:chPref val="1"/>
        </dgm:presLayoutVars>
      </dgm:prSet>
      <dgm:spPr/>
    </dgm:pt>
    <dgm:pt modelId="{7740B6C5-4EEA-4265-AA4E-CA17241DC44A}" type="pres">
      <dgm:prSet presAssocID="{03B8DA7C-05AA-4FCA-9985-B0014B04E866}" presName="sibTrans" presStyleCnt="0"/>
      <dgm:spPr/>
    </dgm:pt>
    <dgm:pt modelId="{874459FE-8A89-4541-AD11-64EC605DAA09}" type="pres">
      <dgm:prSet presAssocID="{95D3EFE0-D40F-4421-B6C2-C7D085EDE770}" presName="compNode" presStyleCnt="0"/>
      <dgm:spPr/>
    </dgm:pt>
    <dgm:pt modelId="{6F66D7EC-3E18-490E-B1D1-71E25FC64E0E}" type="pres">
      <dgm:prSet presAssocID="{95D3EFE0-D40F-4421-B6C2-C7D085EDE770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698827F-93D5-4996-B211-C4C29777C1A1}" type="pres">
      <dgm:prSet presAssocID="{95D3EFE0-D40F-4421-B6C2-C7D085EDE77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84205CF-57EE-48F6-B30C-0970EBBE84EE}" type="pres">
      <dgm:prSet presAssocID="{95D3EFE0-D40F-4421-B6C2-C7D085EDE770}" presName="spaceRect" presStyleCnt="0"/>
      <dgm:spPr/>
    </dgm:pt>
    <dgm:pt modelId="{94A373EE-6AFC-4EAC-91B3-3C21D8B25F71}" type="pres">
      <dgm:prSet presAssocID="{95D3EFE0-D40F-4421-B6C2-C7D085EDE770}" presName="textRect" presStyleLbl="revTx" presStyleIdx="1" presStyleCnt="4">
        <dgm:presLayoutVars>
          <dgm:chMax val="1"/>
          <dgm:chPref val="1"/>
        </dgm:presLayoutVars>
      </dgm:prSet>
      <dgm:spPr/>
    </dgm:pt>
    <dgm:pt modelId="{FE1F6DFA-C02E-4604-A274-76BB3AE0268E}" type="pres">
      <dgm:prSet presAssocID="{1527ECBB-56E7-4D3E-A7D6-DF694A9880F3}" presName="sibTrans" presStyleCnt="0"/>
      <dgm:spPr/>
    </dgm:pt>
    <dgm:pt modelId="{8644AA83-B911-44BE-BB7E-0884F92D5BDC}" type="pres">
      <dgm:prSet presAssocID="{1197799F-B7C0-4A97-984D-6E638DDC6DCD}" presName="compNode" presStyleCnt="0"/>
      <dgm:spPr/>
    </dgm:pt>
    <dgm:pt modelId="{3B5E02D1-6CDD-42B4-9A8C-AA92F75B1DD2}" type="pres">
      <dgm:prSet presAssocID="{1197799F-B7C0-4A97-984D-6E638DDC6DC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F357FBD-3862-4395-B296-4EEC3DE59EC7}" type="pres">
      <dgm:prSet presAssocID="{1197799F-B7C0-4A97-984D-6E638DDC6D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8ED2A08-5F74-4AA2-AC36-97F84EE2641E}" type="pres">
      <dgm:prSet presAssocID="{1197799F-B7C0-4A97-984D-6E638DDC6DCD}" presName="spaceRect" presStyleCnt="0"/>
      <dgm:spPr/>
    </dgm:pt>
    <dgm:pt modelId="{8CE8FFF0-EE64-4910-98BF-6689CFB5C81A}" type="pres">
      <dgm:prSet presAssocID="{1197799F-B7C0-4A97-984D-6E638DDC6DCD}" presName="textRect" presStyleLbl="revTx" presStyleIdx="2" presStyleCnt="4">
        <dgm:presLayoutVars>
          <dgm:chMax val="1"/>
          <dgm:chPref val="1"/>
        </dgm:presLayoutVars>
      </dgm:prSet>
      <dgm:spPr/>
    </dgm:pt>
    <dgm:pt modelId="{1D44556B-BE84-4DE3-AA72-EA110C7355FC}" type="pres">
      <dgm:prSet presAssocID="{92B6DD25-4428-4660-BF6F-E86D477D6C59}" presName="sibTrans" presStyleCnt="0"/>
      <dgm:spPr/>
    </dgm:pt>
    <dgm:pt modelId="{04DA7F62-D03D-48CA-854A-85C249A8EFE4}" type="pres">
      <dgm:prSet presAssocID="{600F6BEF-01E2-4CC3-9138-D17E137F5AFD}" presName="compNode" presStyleCnt="0"/>
      <dgm:spPr/>
    </dgm:pt>
    <dgm:pt modelId="{245BD5A8-37FA-437E-925A-78DE6AED7244}" type="pres">
      <dgm:prSet presAssocID="{600F6BEF-01E2-4CC3-9138-D17E137F5AFD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0E7EF42-8E9E-4D4E-9F93-58CA95957CF2}" type="pres">
      <dgm:prSet presAssocID="{600F6BEF-01E2-4CC3-9138-D17E137F5A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AA2E8463-80AA-4A4F-921C-7075646B00A5}" type="pres">
      <dgm:prSet presAssocID="{600F6BEF-01E2-4CC3-9138-D17E137F5AFD}" presName="spaceRect" presStyleCnt="0"/>
      <dgm:spPr/>
    </dgm:pt>
    <dgm:pt modelId="{EC44A2F4-C3DB-4790-9E84-761885BEF1F0}" type="pres">
      <dgm:prSet presAssocID="{600F6BEF-01E2-4CC3-9138-D17E137F5A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6668C06-7809-4062-AB88-3467D1B7DEFA}" type="presOf" srcId="{95D3EFE0-D40F-4421-B6C2-C7D085EDE770}" destId="{94A373EE-6AFC-4EAC-91B3-3C21D8B25F71}" srcOrd="0" destOrd="0" presId="urn:microsoft.com/office/officeart/2018/5/layout/IconLeafLabelList"/>
    <dgm:cxn modelId="{695D3C15-8B74-4428-8E75-62995A3C2920}" srcId="{998C1992-BEE7-4B01-A372-1384F3C18034}" destId="{5493116A-DEA6-48C5-B4DD-17D52A219D9E}" srcOrd="0" destOrd="0" parTransId="{5D9CEEC0-D142-481D-A189-C66D7A10FC7B}" sibTransId="{03B8DA7C-05AA-4FCA-9985-B0014B04E866}"/>
    <dgm:cxn modelId="{70E8F71F-0B4B-4934-B184-A25861BF706E}" srcId="{998C1992-BEE7-4B01-A372-1384F3C18034}" destId="{95D3EFE0-D40F-4421-B6C2-C7D085EDE770}" srcOrd="1" destOrd="0" parTransId="{E8E42AB1-7A4E-4EA7-9CA2-4193B45DABA5}" sibTransId="{1527ECBB-56E7-4D3E-A7D6-DF694A9880F3}"/>
    <dgm:cxn modelId="{5D073794-76C8-481E-867E-BB225DD4EDC9}" type="presOf" srcId="{998C1992-BEE7-4B01-A372-1384F3C18034}" destId="{3230BA3D-DBB4-4AC7-AC3D-117D32B5B27B}" srcOrd="0" destOrd="0" presId="urn:microsoft.com/office/officeart/2018/5/layout/IconLeafLabelList"/>
    <dgm:cxn modelId="{AABB2CA8-2649-420D-A183-04EDA970A589}" srcId="{998C1992-BEE7-4B01-A372-1384F3C18034}" destId="{1197799F-B7C0-4A97-984D-6E638DDC6DCD}" srcOrd="2" destOrd="0" parTransId="{6BF9289F-B8A5-44DF-9562-A354D9163DE2}" sibTransId="{92B6DD25-4428-4660-BF6F-E86D477D6C59}"/>
    <dgm:cxn modelId="{F90440C1-E831-4941-A6C3-8B47B1037359}" type="presOf" srcId="{5493116A-DEA6-48C5-B4DD-17D52A219D9E}" destId="{C32199D9-E875-4119-97B3-CEE05DB763CA}" srcOrd="0" destOrd="0" presId="urn:microsoft.com/office/officeart/2018/5/layout/IconLeafLabelList"/>
    <dgm:cxn modelId="{B02ABDC2-1CE6-4FBE-8F83-61832E1154C0}" type="presOf" srcId="{1197799F-B7C0-4A97-984D-6E638DDC6DCD}" destId="{8CE8FFF0-EE64-4910-98BF-6689CFB5C81A}" srcOrd="0" destOrd="0" presId="urn:microsoft.com/office/officeart/2018/5/layout/IconLeafLabelList"/>
    <dgm:cxn modelId="{091862F2-E3B6-4B58-8980-528BD500C389}" srcId="{998C1992-BEE7-4B01-A372-1384F3C18034}" destId="{600F6BEF-01E2-4CC3-9138-D17E137F5AFD}" srcOrd="3" destOrd="0" parTransId="{936D0BE4-FC47-4635-9168-FB3C551B9729}" sibTransId="{64DB9E82-FD36-4172-86E0-8464504226C2}"/>
    <dgm:cxn modelId="{4641BEF8-1F1D-4F4E-A675-683A804B4667}" type="presOf" srcId="{600F6BEF-01E2-4CC3-9138-D17E137F5AFD}" destId="{EC44A2F4-C3DB-4790-9E84-761885BEF1F0}" srcOrd="0" destOrd="0" presId="urn:microsoft.com/office/officeart/2018/5/layout/IconLeafLabelList"/>
    <dgm:cxn modelId="{C30CF89A-7B6B-4CF9-8ABC-42F8AC2879C3}" type="presParOf" srcId="{3230BA3D-DBB4-4AC7-AC3D-117D32B5B27B}" destId="{19D321B3-F2A2-40F7-BC85-1E235BAD3E4F}" srcOrd="0" destOrd="0" presId="urn:microsoft.com/office/officeart/2018/5/layout/IconLeafLabelList"/>
    <dgm:cxn modelId="{A5D7BFFD-C695-471B-9323-7BD4B984282B}" type="presParOf" srcId="{19D321B3-F2A2-40F7-BC85-1E235BAD3E4F}" destId="{4AB6E34F-7D42-47B3-B5D7-EEB34B706819}" srcOrd="0" destOrd="0" presId="urn:microsoft.com/office/officeart/2018/5/layout/IconLeafLabelList"/>
    <dgm:cxn modelId="{EF6A18AA-692E-4A4B-A6F7-5D3172422455}" type="presParOf" srcId="{19D321B3-F2A2-40F7-BC85-1E235BAD3E4F}" destId="{FCD0F07F-7205-4E5A-8CC2-09E1F3B5E289}" srcOrd="1" destOrd="0" presId="urn:microsoft.com/office/officeart/2018/5/layout/IconLeafLabelList"/>
    <dgm:cxn modelId="{70DB3293-2785-4BAC-8CDA-1898E5B4120F}" type="presParOf" srcId="{19D321B3-F2A2-40F7-BC85-1E235BAD3E4F}" destId="{3ADB14FC-B7F4-4F4E-8706-460293DD63E8}" srcOrd="2" destOrd="0" presId="urn:microsoft.com/office/officeart/2018/5/layout/IconLeafLabelList"/>
    <dgm:cxn modelId="{6259D7FA-74F1-4451-8201-EE8448AB5AFA}" type="presParOf" srcId="{19D321B3-F2A2-40F7-BC85-1E235BAD3E4F}" destId="{C32199D9-E875-4119-97B3-CEE05DB763CA}" srcOrd="3" destOrd="0" presId="urn:microsoft.com/office/officeart/2018/5/layout/IconLeafLabelList"/>
    <dgm:cxn modelId="{783B69AA-15AC-46FF-A577-ED3FC0B4A69B}" type="presParOf" srcId="{3230BA3D-DBB4-4AC7-AC3D-117D32B5B27B}" destId="{7740B6C5-4EEA-4265-AA4E-CA17241DC44A}" srcOrd="1" destOrd="0" presId="urn:microsoft.com/office/officeart/2018/5/layout/IconLeafLabelList"/>
    <dgm:cxn modelId="{206282B3-6F1A-4237-A81D-2195A1BFF0C7}" type="presParOf" srcId="{3230BA3D-DBB4-4AC7-AC3D-117D32B5B27B}" destId="{874459FE-8A89-4541-AD11-64EC605DAA09}" srcOrd="2" destOrd="0" presId="urn:microsoft.com/office/officeart/2018/5/layout/IconLeafLabelList"/>
    <dgm:cxn modelId="{DB4D62E8-9722-4D56-916C-89E297DD5F77}" type="presParOf" srcId="{874459FE-8A89-4541-AD11-64EC605DAA09}" destId="{6F66D7EC-3E18-490E-B1D1-71E25FC64E0E}" srcOrd="0" destOrd="0" presId="urn:microsoft.com/office/officeart/2018/5/layout/IconLeafLabelList"/>
    <dgm:cxn modelId="{883B0DDD-B985-410C-A23B-D3EEF9927BF3}" type="presParOf" srcId="{874459FE-8A89-4541-AD11-64EC605DAA09}" destId="{7698827F-93D5-4996-B211-C4C29777C1A1}" srcOrd="1" destOrd="0" presId="urn:microsoft.com/office/officeart/2018/5/layout/IconLeafLabelList"/>
    <dgm:cxn modelId="{41346A5C-6D78-4825-8133-D9C3308915F0}" type="presParOf" srcId="{874459FE-8A89-4541-AD11-64EC605DAA09}" destId="{584205CF-57EE-48F6-B30C-0970EBBE84EE}" srcOrd="2" destOrd="0" presId="urn:microsoft.com/office/officeart/2018/5/layout/IconLeafLabelList"/>
    <dgm:cxn modelId="{D1BC32F5-E545-4E49-9396-6740EC5B7E67}" type="presParOf" srcId="{874459FE-8A89-4541-AD11-64EC605DAA09}" destId="{94A373EE-6AFC-4EAC-91B3-3C21D8B25F71}" srcOrd="3" destOrd="0" presId="urn:microsoft.com/office/officeart/2018/5/layout/IconLeafLabelList"/>
    <dgm:cxn modelId="{E83468BB-0E18-4AD6-8782-AACEB49D38CA}" type="presParOf" srcId="{3230BA3D-DBB4-4AC7-AC3D-117D32B5B27B}" destId="{FE1F6DFA-C02E-4604-A274-76BB3AE0268E}" srcOrd="3" destOrd="0" presId="urn:microsoft.com/office/officeart/2018/5/layout/IconLeafLabelList"/>
    <dgm:cxn modelId="{5619A186-8A4B-4FCD-BFC5-538C9DA03D8B}" type="presParOf" srcId="{3230BA3D-DBB4-4AC7-AC3D-117D32B5B27B}" destId="{8644AA83-B911-44BE-BB7E-0884F92D5BDC}" srcOrd="4" destOrd="0" presId="urn:microsoft.com/office/officeart/2018/5/layout/IconLeafLabelList"/>
    <dgm:cxn modelId="{899FFC28-9257-4B2E-9CC2-50DECF7E0CE4}" type="presParOf" srcId="{8644AA83-B911-44BE-BB7E-0884F92D5BDC}" destId="{3B5E02D1-6CDD-42B4-9A8C-AA92F75B1DD2}" srcOrd="0" destOrd="0" presId="urn:microsoft.com/office/officeart/2018/5/layout/IconLeafLabelList"/>
    <dgm:cxn modelId="{16BD7D41-6205-40D2-99A9-2DFF9A2EC0DD}" type="presParOf" srcId="{8644AA83-B911-44BE-BB7E-0884F92D5BDC}" destId="{FF357FBD-3862-4395-B296-4EEC3DE59EC7}" srcOrd="1" destOrd="0" presId="urn:microsoft.com/office/officeart/2018/5/layout/IconLeafLabelList"/>
    <dgm:cxn modelId="{DAAEBF6C-F457-4B7D-BADE-7D000C8C6244}" type="presParOf" srcId="{8644AA83-B911-44BE-BB7E-0884F92D5BDC}" destId="{48ED2A08-5F74-4AA2-AC36-97F84EE2641E}" srcOrd="2" destOrd="0" presId="urn:microsoft.com/office/officeart/2018/5/layout/IconLeafLabelList"/>
    <dgm:cxn modelId="{858D1110-30FC-42E4-ACBF-B0112400DD79}" type="presParOf" srcId="{8644AA83-B911-44BE-BB7E-0884F92D5BDC}" destId="{8CE8FFF0-EE64-4910-98BF-6689CFB5C81A}" srcOrd="3" destOrd="0" presId="urn:microsoft.com/office/officeart/2018/5/layout/IconLeafLabelList"/>
    <dgm:cxn modelId="{C78B1D9E-C4A5-4FBD-91CD-1F78064AD926}" type="presParOf" srcId="{3230BA3D-DBB4-4AC7-AC3D-117D32B5B27B}" destId="{1D44556B-BE84-4DE3-AA72-EA110C7355FC}" srcOrd="5" destOrd="0" presId="urn:microsoft.com/office/officeart/2018/5/layout/IconLeafLabelList"/>
    <dgm:cxn modelId="{0103C3F3-3E6C-4D4A-AD61-B348BA1EBAE1}" type="presParOf" srcId="{3230BA3D-DBB4-4AC7-AC3D-117D32B5B27B}" destId="{04DA7F62-D03D-48CA-854A-85C249A8EFE4}" srcOrd="6" destOrd="0" presId="urn:microsoft.com/office/officeart/2018/5/layout/IconLeafLabelList"/>
    <dgm:cxn modelId="{F9867D41-E06A-4614-9E26-5C560FB270CC}" type="presParOf" srcId="{04DA7F62-D03D-48CA-854A-85C249A8EFE4}" destId="{245BD5A8-37FA-437E-925A-78DE6AED7244}" srcOrd="0" destOrd="0" presId="urn:microsoft.com/office/officeart/2018/5/layout/IconLeafLabelList"/>
    <dgm:cxn modelId="{0CDF9440-0BFD-42C4-B8C8-0AB0BCBD383B}" type="presParOf" srcId="{04DA7F62-D03D-48CA-854A-85C249A8EFE4}" destId="{60E7EF42-8E9E-4D4E-9F93-58CA95957CF2}" srcOrd="1" destOrd="0" presId="urn:microsoft.com/office/officeart/2018/5/layout/IconLeafLabelList"/>
    <dgm:cxn modelId="{744681B5-F373-48A2-B539-78E86D7D3058}" type="presParOf" srcId="{04DA7F62-D03D-48CA-854A-85C249A8EFE4}" destId="{AA2E8463-80AA-4A4F-921C-7075646B00A5}" srcOrd="2" destOrd="0" presId="urn:microsoft.com/office/officeart/2018/5/layout/IconLeafLabelList"/>
    <dgm:cxn modelId="{3A700A55-1C5D-4E2E-81BD-C79675B1E24E}" type="presParOf" srcId="{04DA7F62-D03D-48CA-854A-85C249A8EFE4}" destId="{EC44A2F4-C3DB-4790-9E84-761885BEF1F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371DE8-1053-4363-BA0A-536C13696A3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8D377A6-FB97-4C1E-86B3-5732CDA184C1}">
      <dgm:prSet custT="1"/>
      <dgm:spPr/>
      <dgm:t>
        <a:bodyPr/>
        <a:lstStyle/>
        <a:p>
          <a:r>
            <a:rPr lang="en-US" sz="1800" dirty="0"/>
            <a:t>Learn more about the history of cloud computing in office settings.</a:t>
          </a:r>
        </a:p>
      </dgm:t>
    </dgm:pt>
    <dgm:pt modelId="{74CB3C9A-3BD9-4BAD-A237-CB0E74B5A9B9}" type="parTrans" cxnId="{F4DA66B4-E368-4E73-9406-4E2C0FEF9100}">
      <dgm:prSet/>
      <dgm:spPr/>
      <dgm:t>
        <a:bodyPr/>
        <a:lstStyle/>
        <a:p>
          <a:endParaRPr lang="en-US"/>
        </a:p>
      </dgm:t>
    </dgm:pt>
    <dgm:pt modelId="{FD858FF8-FF8E-4345-9D2D-C56B54632237}" type="sibTrans" cxnId="{F4DA66B4-E368-4E73-9406-4E2C0FEF910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763FDFB-825A-4D85-B253-1B46FBECBD78}">
      <dgm:prSet custT="1"/>
      <dgm:spPr/>
      <dgm:t>
        <a:bodyPr/>
        <a:lstStyle/>
        <a:p>
          <a:r>
            <a:rPr lang="en-US" sz="2400" dirty="0"/>
            <a:t>Examine the benefits</a:t>
          </a:r>
        </a:p>
      </dgm:t>
    </dgm:pt>
    <dgm:pt modelId="{7B187ECC-F588-44C6-B2D2-A9993E6E0E98}" type="parTrans" cxnId="{F80B8EE5-7506-4DE0-A3B0-CC8FCE9A31DF}">
      <dgm:prSet/>
      <dgm:spPr/>
      <dgm:t>
        <a:bodyPr/>
        <a:lstStyle/>
        <a:p>
          <a:endParaRPr lang="en-US"/>
        </a:p>
      </dgm:t>
    </dgm:pt>
    <dgm:pt modelId="{7B24915F-29FF-450B-ACD6-B954E4E79C48}" type="sibTrans" cxnId="{F80B8EE5-7506-4DE0-A3B0-CC8FCE9A31D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47EE1C4-6D7D-46A6-93B5-25A5BB8BA5A9}">
      <dgm:prSet custT="1"/>
      <dgm:spPr/>
      <dgm:t>
        <a:bodyPr/>
        <a:lstStyle/>
        <a:p>
          <a:r>
            <a:rPr lang="en-US" sz="2400" dirty="0"/>
            <a:t>Examine the drawbacks</a:t>
          </a:r>
        </a:p>
      </dgm:t>
    </dgm:pt>
    <dgm:pt modelId="{38F44CBB-B9DF-434F-9236-20A482A51C54}" type="parTrans" cxnId="{930E8082-139D-4866-9B88-BEEB4E829D79}">
      <dgm:prSet/>
      <dgm:spPr/>
      <dgm:t>
        <a:bodyPr/>
        <a:lstStyle/>
        <a:p>
          <a:endParaRPr lang="en-US"/>
        </a:p>
      </dgm:t>
    </dgm:pt>
    <dgm:pt modelId="{34411ED1-6C3D-453B-AFC1-3840848B0B77}" type="sibTrans" cxnId="{930E8082-139D-4866-9B88-BEEB4E829D7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6A843A3-0282-47D5-A7E1-B9CD021DEC16}">
      <dgm:prSet custT="1"/>
      <dgm:spPr/>
      <dgm:t>
        <a:bodyPr/>
        <a:lstStyle/>
        <a:p>
          <a:r>
            <a:rPr lang="en-US" sz="2000" dirty="0"/>
            <a:t>Case studies of various sectors' usage of cloud computing.</a:t>
          </a:r>
        </a:p>
      </dgm:t>
    </dgm:pt>
    <dgm:pt modelId="{2629D3B0-2559-4887-B15E-08D975C9EBE8}" type="parTrans" cxnId="{53C0073C-136F-47FC-8456-C901788737C5}">
      <dgm:prSet/>
      <dgm:spPr/>
      <dgm:t>
        <a:bodyPr/>
        <a:lstStyle/>
        <a:p>
          <a:endParaRPr lang="en-US"/>
        </a:p>
      </dgm:t>
    </dgm:pt>
    <dgm:pt modelId="{112A97BE-8E7B-4378-9088-AC4E40E51B14}" type="sibTrans" cxnId="{53C0073C-136F-47FC-8456-C901788737C5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1DEDEC2-FD71-4682-AC2A-48DD40B9EB7E}">
      <dgm:prSet custT="1"/>
      <dgm:spPr/>
      <dgm:t>
        <a:bodyPr/>
        <a:lstStyle/>
        <a:p>
          <a:r>
            <a:rPr lang="en-US" sz="2000" dirty="0"/>
            <a:t>Trends and future perspective of cloud in workplaces.</a:t>
          </a:r>
        </a:p>
      </dgm:t>
    </dgm:pt>
    <dgm:pt modelId="{0BB42633-C23A-4A3C-9F4E-66838C750D4D}" type="parTrans" cxnId="{EAA13018-58AE-4B26-88AD-2F8D956B14BF}">
      <dgm:prSet/>
      <dgm:spPr/>
      <dgm:t>
        <a:bodyPr/>
        <a:lstStyle/>
        <a:p>
          <a:endParaRPr lang="en-US"/>
        </a:p>
      </dgm:t>
    </dgm:pt>
    <dgm:pt modelId="{DE046878-FFEB-4CE3-B977-E8E33E457F6C}" type="sibTrans" cxnId="{EAA13018-58AE-4B26-88AD-2F8D956B14BF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4872864F-E9A0-4229-B582-2E62A4C07144}" type="pres">
      <dgm:prSet presAssocID="{FB371DE8-1053-4363-BA0A-536C13696A3C}" presName="Name0" presStyleCnt="0">
        <dgm:presLayoutVars>
          <dgm:animLvl val="lvl"/>
          <dgm:resizeHandles val="exact"/>
        </dgm:presLayoutVars>
      </dgm:prSet>
      <dgm:spPr/>
    </dgm:pt>
    <dgm:pt modelId="{B8903F7F-7852-4DF9-9B9E-C10052127859}" type="pres">
      <dgm:prSet presAssocID="{68D377A6-FB97-4C1E-86B3-5732CDA184C1}" presName="compositeNode" presStyleCnt="0">
        <dgm:presLayoutVars>
          <dgm:bulletEnabled val="1"/>
        </dgm:presLayoutVars>
      </dgm:prSet>
      <dgm:spPr/>
    </dgm:pt>
    <dgm:pt modelId="{CEEAD746-BE55-4FC4-AC91-94FD7656EAE5}" type="pres">
      <dgm:prSet presAssocID="{68D377A6-FB97-4C1E-86B3-5732CDA184C1}" presName="bgRect" presStyleLbl="bgAccFollowNode1" presStyleIdx="0" presStyleCnt="5"/>
      <dgm:spPr/>
    </dgm:pt>
    <dgm:pt modelId="{F1FEDCB6-D0E4-47EF-AC2C-5B44620EDBFD}" type="pres">
      <dgm:prSet presAssocID="{FD858FF8-FF8E-4345-9D2D-C56B54632237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54FA0B05-75F3-4BAA-B628-BE94F757DA5B}" type="pres">
      <dgm:prSet presAssocID="{68D377A6-FB97-4C1E-86B3-5732CDA184C1}" presName="bottomLine" presStyleLbl="alignNode1" presStyleIdx="1" presStyleCnt="10">
        <dgm:presLayoutVars/>
      </dgm:prSet>
      <dgm:spPr/>
    </dgm:pt>
    <dgm:pt modelId="{227A4A89-674D-4CD7-975F-FAFE5269FC36}" type="pres">
      <dgm:prSet presAssocID="{68D377A6-FB97-4C1E-86B3-5732CDA184C1}" presName="nodeText" presStyleLbl="bgAccFollowNode1" presStyleIdx="0" presStyleCnt="5">
        <dgm:presLayoutVars>
          <dgm:bulletEnabled val="1"/>
        </dgm:presLayoutVars>
      </dgm:prSet>
      <dgm:spPr/>
    </dgm:pt>
    <dgm:pt modelId="{BB157A32-550C-4C8F-942D-2218FBD7DCED}" type="pres">
      <dgm:prSet presAssocID="{FD858FF8-FF8E-4345-9D2D-C56B54632237}" presName="sibTrans" presStyleCnt="0"/>
      <dgm:spPr/>
    </dgm:pt>
    <dgm:pt modelId="{3E82717D-11B7-441C-B798-DC3678E6B059}" type="pres">
      <dgm:prSet presAssocID="{C763FDFB-825A-4D85-B253-1B46FBECBD78}" presName="compositeNode" presStyleCnt="0">
        <dgm:presLayoutVars>
          <dgm:bulletEnabled val="1"/>
        </dgm:presLayoutVars>
      </dgm:prSet>
      <dgm:spPr/>
    </dgm:pt>
    <dgm:pt modelId="{599E7534-95EA-494E-9963-120D88DE6155}" type="pres">
      <dgm:prSet presAssocID="{C763FDFB-825A-4D85-B253-1B46FBECBD78}" presName="bgRect" presStyleLbl="bgAccFollowNode1" presStyleIdx="1" presStyleCnt="5"/>
      <dgm:spPr/>
    </dgm:pt>
    <dgm:pt modelId="{07408CB9-0378-462F-84A6-44D070558BC7}" type="pres">
      <dgm:prSet presAssocID="{7B24915F-29FF-450B-ACD6-B954E4E79C48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49011DCD-6A23-427B-8A74-20BB50301F06}" type="pres">
      <dgm:prSet presAssocID="{C763FDFB-825A-4D85-B253-1B46FBECBD78}" presName="bottomLine" presStyleLbl="alignNode1" presStyleIdx="3" presStyleCnt="10">
        <dgm:presLayoutVars/>
      </dgm:prSet>
      <dgm:spPr/>
    </dgm:pt>
    <dgm:pt modelId="{0857138D-129D-4C15-8E41-D64A8ABB1335}" type="pres">
      <dgm:prSet presAssocID="{C763FDFB-825A-4D85-B253-1B46FBECBD78}" presName="nodeText" presStyleLbl="bgAccFollowNode1" presStyleIdx="1" presStyleCnt="5">
        <dgm:presLayoutVars>
          <dgm:bulletEnabled val="1"/>
        </dgm:presLayoutVars>
      </dgm:prSet>
      <dgm:spPr/>
    </dgm:pt>
    <dgm:pt modelId="{63451B4F-2131-45EF-BF56-B0141785A395}" type="pres">
      <dgm:prSet presAssocID="{7B24915F-29FF-450B-ACD6-B954E4E79C48}" presName="sibTrans" presStyleCnt="0"/>
      <dgm:spPr/>
    </dgm:pt>
    <dgm:pt modelId="{FF91A0AA-AE76-4288-9956-E798014BFDDA}" type="pres">
      <dgm:prSet presAssocID="{947EE1C4-6D7D-46A6-93B5-25A5BB8BA5A9}" presName="compositeNode" presStyleCnt="0">
        <dgm:presLayoutVars>
          <dgm:bulletEnabled val="1"/>
        </dgm:presLayoutVars>
      </dgm:prSet>
      <dgm:spPr/>
    </dgm:pt>
    <dgm:pt modelId="{BC1A0551-4AB7-46BC-8328-D9FD1B594B22}" type="pres">
      <dgm:prSet presAssocID="{947EE1C4-6D7D-46A6-93B5-25A5BB8BA5A9}" presName="bgRect" presStyleLbl="bgAccFollowNode1" presStyleIdx="2" presStyleCnt="5"/>
      <dgm:spPr/>
    </dgm:pt>
    <dgm:pt modelId="{BC3A0C1F-CFB9-4BB6-903B-F7DE2D11F386}" type="pres">
      <dgm:prSet presAssocID="{34411ED1-6C3D-453B-AFC1-3840848B0B77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85BEC833-90DC-4EC6-A0B7-0CDB60C6013B}" type="pres">
      <dgm:prSet presAssocID="{947EE1C4-6D7D-46A6-93B5-25A5BB8BA5A9}" presName="bottomLine" presStyleLbl="alignNode1" presStyleIdx="5" presStyleCnt="10">
        <dgm:presLayoutVars/>
      </dgm:prSet>
      <dgm:spPr/>
    </dgm:pt>
    <dgm:pt modelId="{C10C2E0A-3DD5-4C71-82C9-6789CBB68F0D}" type="pres">
      <dgm:prSet presAssocID="{947EE1C4-6D7D-46A6-93B5-25A5BB8BA5A9}" presName="nodeText" presStyleLbl="bgAccFollowNode1" presStyleIdx="2" presStyleCnt="5">
        <dgm:presLayoutVars>
          <dgm:bulletEnabled val="1"/>
        </dgm:presLayoutVars>
      </dgm:prSet>
      <dgm:spPr/>
    </dgm:pt>
    <dgm:pt modelId="{F99A28E4-5C9E-4171-ABB8-7DBB29256B4D}" type="pres">
      <dgm:prSet presAssocID="{34411ED1-6C3D-453B-AFC1-3840848B0B77}" presName="sibTrans" presStyleCnt="0"/>
      <dgm:spPr/>
    </dgm:pt>
    <dgm:pt modelId="{6AACCABF-4AAD-40CB-9F1D-0687CC010850}" type="pres">
      <dgm:prSet presAssocID="{96A843A3-0282-47D5-A7E1-B9CD021DEC16}" presName="compositeNode" presStyleCnt="0">
        <dgm:presLayoutVars>
          <dgm:bulletEnabled val="1"/>
        </dgm:presLayoutVars>
      </dgm:prSet>
      <dgm:spPr/>
    </dgm:pt>
    <dgm:pt modelId="{AAF97BED-F11F-4F4B-B159-5CD0916FE011}" type="pres">
      <dgm:prSet presAssocID="{96A843A3-0282-47D5-A7E1-B9CD021DEC16}" presName="bgRect" presStyleLbl="bgAccFollowNode1" presStyleIdx="3" presStyleCnt="5"/>
      <dgm:spPr/>
    </dgm:pt>
    <dgm:pt modelId="{C2CDF64A-AA3E-4D51-8E7D-3C4DB50A8767}" type="pres">
      <dgm:prSet presAssocID="{112A97BE-8E7B-4378-9088-AC4E40E51B14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613D79E1-A0D4-4292-BD4C-9A7560EF4CD6}" type="pres">
      <dgm:prSet presAssocID="{96A843A3-0282-47D5-A7E1-B9CD021DEC16}" presName="bottomLine" presStyleLbl="alignNode1" presStyleIdx="7" presStyleCnt="10">
        <dgm:presLayoutVars/>
      </dgm:prSet>
      <dgm:spPr/>
    </dgm:pt>
    <dgm:pt modelId="{4CA71F55-C933-461C-94BC-048629C84E16}" type="pres">
      <dgm:prSet presAssocID="{96A843A3-0282-47D5-A7E1-B9CD021DEC16}" presName="nodeText" presStyleLbl="bgAccFollowNode1" presStyleIdx="3" presStyleCnt="5">
        <dgm:presLayoutVars>
          <dgm:bulletEnabled val="1"/>
        </dgm:presLayoutVars>
      </dgm:prSet>
      <dgm:spPr/>
    </dgm:pt>
    <dgm:pt modelId="{4BB42905-714D-4E33-8156-B4EEC3EFA04A}" type="pres">
      <dgm:prSet presAssocID="{112A97BE-8E7B-4378-9088-AC4E40E51B14}" presName="sibTrans" presStyleCnt="0"/>
      <dgm:spPr/>
    </dgm:pt>
    <dgm:pt modelId="{D1807E5E-3389-4996-801C-46241605C8B4}" type="pres">
      <dgm:prSet presAssocID="{D1DEDEC2-FD71-4682-AC2A-48DD40B9EB7E}" presName="compositeNode" presStyleCnt="0">
        <dgm:presLayoutVars>
          <dgm:bulletEnabled val="1"/>
        </dgm:presLayoutVars>
      </dgm:prSet>
      <dgm:spPr/>
    </dgm:pt>
    <dgm:pt modelId="{B94923CF-D4BF-4485-9152-9FEB4029D3DE}" type="pres">
      <dgm:prSet presAssocID="{D1DEDEC2-FD71-4682-AC2A-48DD40B9EB7E}" presName="bgRect" presStyleLbl="bgAccFollowNode1" presStyleIdx="4" presStyleCnt="5"/>
      <dgm:spPr/>
    </dgm:pt>
    <dgm:pt modelId="{3FC639CB-8C98-4072-876C-5E05511053EF}" type="pres">
      <dgm:prSet presAssocID="{DE046878-FFEB-4CE3-B977-E8E33E457F6C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21368774-470B-48FD-9AF2-AD2B13EF4353}" type="pres">
      <dgm:prSet presAssocID="{D1DEDEC2-FD71-4682-AC2A-48DD40B9EB7E}" presName="bottomLine" presStyleLbl="alignNode1" presStyleIdx="9" presStyleCnt="10">
        <dgm:presLayoutVars/>
      </dgm:prSet>
      <dgm:spPr/>
    </dgm:pt>
    <dgm:pt modelId="{D55724B6-8A1E-40C8-8A2A-32F6CC07952E}" type="pres">
      <dgm:prSet presAssocID="{D1DEDEC2-FD71-4682-AC2A-48DD40B9EB7E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EAA13018-58AE-4B26-88AD-2F8D956B14BF}" srcId="{FB371DE8-1053-4363-BA0A-536C13696A3C}" destId="{D1DEDEC2-FD71-4682-AC2A-48DD40B9EB7E}" srcOrd="4" destOrd="0" parTransId="{0BB42633-C23A-4A3C-9F4E-66838C750D4D}" sibTransId="{DE046878-FFEB-4CE3-B977-E8E33E457F6C}"/>
    <dgm:cxn modelId="{1A470A20-7CE0-45B4-AD1F-4B7AB2AEE499}" type="presOf" srcId="{D1DEDEC2-FD71-4682-AC2A-48DD40B9EB7E}" destId="{B94923CF-D4BF-4485-9152-9FEB4029D3DE}" srcOrd="0" destOrd="0" presId="urn:microsoft.com/office/officeart/2016/7/layout/BasicLinearProcessNumbered"/>
    <dgm:cxn modelId="{8511BF3A-7660-4B5F-97DE-9B03E8065633}" type="presOf" srcId="{C763FDFB-825A-4D85-B253-1B46FBECBD78}" destId="{0857138D-129D-4C15-8E41-D64A8ABB1335}" srcOrd="1" destOrd="0" presId="urn:microsoft.com/office/officeart/2016/7/layout/BasicLinearProcessNumbered"/>
    <dgm:cxn modelId="{8D5CDB3B-1F74-4565-9802-0B0D402ADA15}" type="presOf" srcId="{7B24915F-29FF-450B-ACD6-B954E4E79C48}" destId="{07408CB9-0378-462F-84A6-44D070558BC7}" srcOrd="0" destOrd="0" presId="urn:microsoft.com/office/officeart/2016/7/layout/BasicLinearProcessNumbered"/>
    <dgm:cxn modelId="{53C0073C-136F-47FC-8456-C901788737C5}" srcId="{FB371DE8-1053-4363-BA0A-536C13696A3C}" destId="{96A843A3-0282-47D5-A7E1-B9CD021DEC16}" srcOrd="3" destOrd="0" parTransId="{2629D3B0-2559-4887-B15E-08D975C9EBE8}" sibTransId="{112A97BE-8E7B-4378-9088-AC4E40E51B14}"/>
    <dgm:cxn modelId="{F9F1205B-C122-4BF3-838F-37FCB9D3E57D}" type="presOf" srcId="{947EE1C4-6D7D-46A6-93B5-25A5BB8BA5A9}" destId="{BC1A0551-4AB7-46BC-8328-D9FD1B594B22}" srcOrd="0" destOrd="0" presId="urn:microsoft.com/office/officeart/2016/7/layout/BasicLinearProcessNumbered"/>
    <dgm:cxn modelId="{8B998461-5B8D-4008-B58C-71BB1B81A395}" type="presOf" srcId="{FB371DE8-1053-4363-BA0A-536C13696A3C}" destId="{4872864F-E9A0-4229-B582-2E62A4C07144}" srcOrd="0" destOrd="0" presId="urn:microsoft.com/office/officeart/2016/7/layout/BasicLinearProcessNumbered"/>
    <dgm:cxn modelId="{4D25466A-3250-423D-9AD3-0CE5012202FD}" type="presOf" srcId="{D1DEDEC2-FD71-4682-AC2A-48DD40B9EB7E}" destId="{D55724B6-8A1E-40C8-8A2A-32F6CC07952E}" srcOrd="1" destOrd="0" presId="urn:microsoft.com/office/officeart/2016/7/layout/BasicLinearProcessNumbered"/>
    <dgm:cxn modelId="{5E66734A-23F5-42A0-97CD-E1CF9B5078F6}" type="presOf" srcId="{34411ED1-6C3D-453B-AFC1-3840848B0B77}" destId="{BC3A0C1F-CFB9-4BB6-903B-F7DE2D11F386}" srcOrd="0" destOrd="0" presId="urn:microsoft.com/office/officeart/2016/7/layout/BasicLinearProcessNumbered"/>
    <dgm:cxn modelId="{930E8082-139D-4866-9B88-BEEB4E829D79}" srcId="{FB371DE8-1053-4363-BA0A-536C13696A3C}" destId="{947EE1C4-6D7D-46A6-93B5-25A5BB8BA5A9}" srcOrd="2" destOrd="0" parTransId="{38F44CBB-B9DF-434F-9236-20A482A51C54}" sibTransId="{34411ED1-6C3D-453B-AFC1-3840848B0B77}"/>
    <dgm:cxn modelId="{2A04A891-289B-4516-9A13-8CB21A21CB5E}" type="presOf" srcId="{FD858FF8-FF8E-4345-9D2D-C56B54632237}" destId="{F1FEDCB6-D0E4-47EF-AC2C-5B44620EDBFD}" srcOrd="0" destOrd="0" presId="urn:microsoft.com/office/officeart/2016/7/layout/BasicLinearProcessNumbered"/>
    <dgm:cxn modelId="{25BD2EA0-8451-4197-B0CA-16987215C73E}" type="presOf" srcId="{DE046878-FFEB-4CE3-B977-E8E33E457F6C}" destId="{3FC639CB-8C98-4072-876C-5E05511053EF}" srcOrd="0" destOrd="0" presId="urn:microsoft.com/office/officeart/2016/7/layout/BasicLinearProcessNumbered"/>
    <dgm:cxn modelId="{651C86A3-0438-4DBB-A99E-36B671C10574}" type="presOf" srcId="{68D377A6-FB97-4C1E-86B3-5732CDA184C1}" destId="{CEEAD746-BE55-4FC4-AC91-94FD7656EAE5}" srcOrd="0" destOrd="0" presId="urn:microsoft.com/office/officeart/2016/7/layout/BasicLinearProcessNumbered"/>
    <dgm:cxn modelId="{E7D43DB2-F069-4273-8F81-763443EADF97}" type="presOf" srcId="{96A843A3-0282-47D5-A7E1-B9CD021DEC16}" destId="{4CA71F55-C933-461C-94BC-048629C84E16}" srcOrd="1" destOrd="0" presId="urn:microsoft.com/office/officeart/2016/7/layout/BasicLinearProcessNumbered"/>
    <dgm:cxn modelId="{F4DA66B4-E368-4E73-9406-4E2C0FEF9100}" srcId="{FB371DE8-1053-4363-BA0A-536C13696A3C}" destId="{68D377A6-FB97-4C1E-86B3-5732CDA184C1}" srcOrd="0" destOrd="0" parTransId="{74CB3C9A-3BD9-4BAD-A237-CB0E74B5A9B9}" sibTransId="{FD858FF8-FF8E-4345-9D2D-C56B54632237}"/>
    <dgm:cxn modelId="{3BE9C6B8-1CFC-449D-B18F-DFBC41FBE95C}" type="presOf" srcId="{947EE1C4-6D7D-46A6-93B5-25A5BB8BA5A9}" destId="{C10C2E0A-3DD5-4C71-82C9-6789CBB68F0D}" srcOrd="1" destOrd="0" presId="urn:microsoft.com/office/officeart/2016/7/layout/BasicLinearProcessNumbered"/>
    <dgm:cxn modelId="{29DCAEC2-103D-43E8-BCF0-4FD1ECF79747}" type="presOf" srcId="{68D377A6-FB97-4C1E-86B3-5732CDA184C1}" destId="{227A4A89-674D-4CD7-975F-FAFE5269FC36}" srcOrd="1" destOrd="0" presId="urn:microsoft.com/office/officeart/2016/7/layout/BasicLinearProcessNumbered"/>
    <dgm:cxn modelId="{120961C9-DCE8-4408-AD9E-8AF684DDAB04}" type="presOf" srcId="{96A843A3-0282-47D5-A7E1-B9CD021DEC16}" destId="{AAF97BED-F11F-4F4B-B159-5CD0916FE011}" srcOrd="0" destOrd="0" presId="urn:microsoft.com/office/officeart/2016/7/layout/BasicLinearProcessNumbered"/>
    <dgm:cxn modelId="{D7226BDB-2C2F-4E60-82A1-DB3FEE584735}" type="presOf" srcId="{C763FDFB-825A-4D85-B253-1B46FBECBD78}" destId="{599E7534-95EA-494E-9963-120D88DE6155}" srcOrd="0" destOrd="0" presId="urn:microsoft.com/office/officeart/2016/7/layout/BasicLinearProcessNumbered"/>
    <dgm:cxn modelId="{F80B8EE5-7506-4DE0-A3B0-CC8FCE9A31DF}" srcId="{FB371DE8-1053-4363-BA0A-536C13696A3C}" destId="{C763FDFB-825A-4D85-B253-1B46FBECBD78}" srcOrd="1" destOrd="0" parTransId="{7B187ECC-F588-44C6-B2D2-A9993E6E0E98}" sibTransId="{7B24915F-29FF-450B-ACD6-B954E4E79C48}"/>
    <dgm:cxn modelId="{9F8404F5-9E32-4756-B3E4-280C1482B855}" type="presOf" srcId="{112A97BE-8E7B-4378-9088-AC4E40E51B14}" destId="{C2CDF64A-AA3E-4D51-8E7D-3C4DB50A8767}" srcOrd="0" destOrd="0" presId="urn:microsoft.com/office/officeart/2016/7/layout/BasicLinearProcessNumbered"/>
    <dgm:cxn modelId="{76F315A6-774C-47DB-9658-DCEB0A731534}" type="presParOf" srcId="{4872864F-E9A0-4229-B582-2E62A4C07144}" destId="{B8903F7F-7852-4DF9-9B9E-C10052127859}" srcOrd="0" destOrd="0" presId="urn:microsoft.com/office/officeart/2016/7/layout/BasicLinearProcessNumbered"/>
    <dgm:cxn modelId="{803723E9-5DB4-4966-B01C-BF35EFF0DEE3}" type="presParOf" srcId="{B8903F7F-7852-4DF9-9B9E-C10052127859}" destId="{CEEAD746-BE55-4FC4-AC91-94FD7656EAE5}" srcOrd="0" destOrd="0" presId="urn:microsoft.com/office/officeart/2016/7/layout/BasicLinearProcessNumbered"/>
    <dgm:cxn modelId="{0B5A7363-0339-4BDE-AF0B-BD33A946CBF6}" type="presParOf" srcId="{B8903F7F-7852-4DF9-9B9E-C10052127859}" destId="{F1FEDCB6-D0E4-47EF-AC2C-5B44620EDBFD}" srcOrd="1" destOrd="0" presId="urn:microsoft.com/office/officeart/2016/7/layout/BasicLinearProcessNumbered"/>
    <dgm:cxn modelId="{96A8D54B-B077-4E49-974C-1F70CD3EFA22}" type="presParOf" srcId="{B8903F7F-7852-4DF9-9B9E-C10052127859}" destId="{54FA0B05-75F3-4BAA-B628-BE94F757DA5B}" srcOrd="2" destOrd="0" presId="urn:microsoft.com/office/officeart/2016/7/layout/BasicLinearProcessNumbered"/>
    <dgm:cxn modelId="{8333F001-70F9-4A98-87D2-9A6F070D9EA4}" type="presParOf" srcId="{B8903F7F-7852-4DF9-9B9E-C10052127859}" destId="{227A4A89-674D-4CD7-975F-FAFE5269FC36}" srcOrd="3" destOrd="0" presId="urn:microsoft.com/office/officeart/2016/7/layout/BasicLinearProcessNumbered"/>
    <dgm:cxn modelId="{A1E2BD4C-F36F-484C-B9F4-07620F8EB637}" type="presParOf" srcId="{4872864F-E9A0-4229-B582-2E62A4C07144}" destId="{BB157A32-550C-4C8F-942D-2218FBD7DCED}" srcOrd="1" destOrd="0" presId="urn:microsoft.com/office/officeart/2016/7/layout/BasicLinearProcessNumbered"/>
    <dgm:cxn modelId="{3ADAA669-0634-4039-8935-73986B37BE04}" type="presParOf" srcId="{4872864F-E9A0-4229-B582-2E62A4C07144}" destId="{3E82717D-11B7-441C-B798-DC3678E6B059}" srcOrd="2" destOrd="0" presId="urn:microsoft.com/office/officeart/2016/7/layout/BasicLinearProcessNumbered"/>
    <dgm:cxn modelId="{F2E81295-41C0-4411-9F61-7E69C92BD6B6}" type="presParOf" srcId="{3E82717D-11B7-441C-B798-DC3678E6B059}" destId="{599E7534-95EA-494E-9963-120D88DE6155}" srcOrd="0" destOrd="0" presId="urn:microsoft.com/office/officeart/2016/7/layout/BasicLinearProcessNumbered"/>
    <dgm:cxn modelId="{0D1A4994-E44C-4AB5-B471-2E99226B6FE0}" type="presParOf" srcId="{3E82717D-11B7-441C-B798-DC3678E6B059}" destId="{07408CB9-0378-462F-84A6-44D070558BC7}" srcOrd="1" destOrd="0" presId="urn:microsoft.com/office/officeart/2016/7/layout/BasicLinearProcessNumbered"/>
    <dgm:cxn modelId="{B236EB51-6BBE-485D-9761-A0940F05AB7D}" type="presParOf" srcId="{3E82717D-11B7-441C-B798-DC3678E6B059}" destId="{49011DCD-6A23-427B-8A74-20BB50301F06}" srcOrd="2" destOrd="0" presId="urn:microsoft.com/office/officeart/2016/7/layout/BasicLinearProcessNumbered"/>
    <dgm:cxn modelId="{01B27D5A-9E93-4434-90A3-C3D1F838A34E}" type="presParOf" srcId="{3E82717D-11B7-441C-B798-DC3678E6B059}" destId="{0857138D-129D-4C15-8E41-D64A8ABB1335}" srcOrd="3" destOrd="0" presId="urn:microsoft.com/office/officeart/2016/7/layout/BasicLinearProcessNumbered"/>
    <dgm:cxn modelId="{228E0D5C-902D-42EF-96A9-E0C81FC9D957}" type="presParOf" srcId="{4872864F-E9A0-4229-B582-2E62A4C07144}" destId="{63451B4F-2131-45EF-BF56-B0141785A395}" srcOrd="3" destOrd="0" presId="urn:microsoft.com/office/officeart/2016/7/layout/BasicLinearProcessNumbered"/>
    <dgm:cxn modelId="{6D8E0285-F3D2-4A55-ACC0-BBFCD4150752}" type="presParOf" srcId="{4872864F-E9A0-4229-B582-2E62A4C07144}" destId="{FF91A0AA-AE76-4288-9956-E798014BFDDA}" srcOrd="4" destOrd="0" presId="urn:microsoft.com/office/officeart/2016/7/layout/BasicLinearProcessNumbered"/>
    <dgm:cxn modelId="{ED508346-98B9-4C8F-9991-2DB64E4FA9C8}" type="presParOf" srcId="{FF91A0AA-AE76-4288-9956-E798014BFDDA}" destId="{BC1A0551-4AB7-46BC-8328-D9FD1B594B22}" srcOrd="0" destOrd="0" presId="urn:microsoft.com/office/officeart/2016/7/layout/BasicLinearProcessNumbered"/>
    <dgm:cxn modelId="{AAAAEEE3-E324-424D-B9C3-10D557241403}" type="presParOf" srcId="{FF91A0AA-AE76-4288-9956-E798014BFDDA}" destId="{BC3A0C1F-CFB9-4BB6-903B-F7DE2D11F386}" srcOrd="1" destOrd="0" presId="urn:microsoft.com/office/officeart/2016/7/layout/BasicLinearProcessNumbered"/>
    <dgm:cxn modelId="{750EA941-E7D9-4BEB-96A2-7F35E27D6FE9}" type="presParOf" srcId="{FF91A0AA-AE76-4288-9956-E798014BFDDA}" destId="{85BEC833-90DC-4EC6-A0B7-0CDB60C6013B}" srcOrd="2" destOrd="0" presId="urn:microsoft.com/office/officeart/2016/7/layout/BasicLinearProcessNumbered"/>
    <dgm:cxn modelId="{A0BB3934-C090-4D80-8CC1-0F5BA4161D6D}" type="presParOf" srcId="{FF91A0AA-AE76-4288-9956-E798014BFDDA}" destId="{C10C2E0A-3DD5-4C71-82C9-6789CBB68F0D}" srcOrd="3" destOrd="0" presId="urn:microsoft.com/office/officeart/2016/7/layout/BasicLinearProcessNumbered"/>
    <dgm:cxn modelId="{0F4E7CEE-E2B6-4F8A-A201-B29741315265}" type="presParOf" srcId="{4872864F-E9A0-4229-B582-2E62A4C07144}" destId="{F99A28E4-5C9E-4171-ABB8-7DBB29256B4D}" srcOrd="5" destOrd="0" presId="urn:microsoft.com/office/officeart/2016/7/layout/BasicLinearProcessNumbered"/>
    <dgm:cxn modelId="{690A37B5-DD85-4BF6-A987-B78677E9F2FA}" type="presParOf" srcId="{4872864F-E9A0-4229-B582-2E62A4C07144}" destId="{6AACCABF-4AAD-40CB-9F1D-0687CC010850}" srcOrd="6" destOrd="0" presId="urn:microsoft.com/office/officeart/2016/7/layout/BasicLinearProcessNumbered"/>
    <dgm:cxn modelId="{13ABB203-3058-458F-90E3-0636DBBF870C}" type="presParOf" srcId="{6AACCABF-4AAD-40CB-9F1D-0687CC010850}" destId="{AAF97BED-F11F-4F4B-B159-5CD0916FE011}" srcOrd="0" destOrd="0" presId="urn:microsoft.com/office/officeart/2016/7/layout/BasicLinearProcessNumbered"/>
    <dgm:cxn modelId="{0BCBA8B7-4BC9-4590-99BE-CD532615A790}" type="presParOf" srcId="{6AACCABF-4AAD-40CB-9F1D-0687CC010850}" destId="{C2CDF64A-AA3E-4D51-8E7D-3C4DB50A8767}" srcOrd="1" destOrd="0" presId="urn:microsoft.com/office/officeart/2016/7/layout/BasicLinearProcessNumbered"/>
    <dgm:cxn modelId="{2D3675A4-B46A-4C05-BF2C-2A3C98FE749F}" type="presParOf" srcId="{6AACCABF-4AAD-40CB-9F1D-0687CC010850}" destId="{613D79E1-A0D4-4292-BD4C-9A7560EF4CD6}" srcOrd="2" destOrd="0" presId="urn:microsoft.com/office/officeart/2016/7/layout/BasicLinearProcessNumbered"/>
    <dgm:cxn modelId="{DE71C00E-0431-4B62-BDDC-F567DD1425A6}" type="presParOf" srcId="{6AACCABF-4AAD-40CB-9F1D-0687CC010850}" destId="{4CA71F55-C933-461C-94BC-048629C84E16}" srcOrd="3" destOrd="0" presId="urn:microsoft.com/office/officeart/2016/7/layout/BasicLinearProcessNumbered"/>
    <dgm:cxn modelId="{528FE257-8EAA-4859-86FC-D84742CDB846}" type="presParOf" srcId="{4872864F-E9A0-4229-B582-2E62A4C07144}" destId="{4BB42905-714D-4E33-8156-B4EEC3EFA04A}" srcOrd="7" destOrd="0" presId="urn:microsoft.com/office/officeart/2016/7/layout/BasicLinearProcessNumbered"/>
    <dgm:cxn modelId="{1EC4E955-B20A-4B0B-905C-EF4AD9464710}" type="presParOf" srcId="{4872864F-E9A0-4229-B582-2E62A4C07144}" destId="{D1807E5E-3389-4996-801C-46241605C8B4}" srcOrd="8" destOrd="0" presId="urn:microsoft.com/office/officeart/2016/7/layout/BasicLinearProcessNumbered"/>
    <dgm:cxn modelId="{4F995DC8-75C9-47B2-ABA9-7BB880B64EB0}" type="presParOf" srcId="{D1807E5E-3389-4996-801C-46241605C8B4}" destId="{B94923CF-D4BF-4485-9152-9FEB4029D3DE}" srcOrd="0" destOrd="0" presId="urn:microsoft.com/office/officeart/2016/7/layout/BasicLinearProcessNumbered"/>
    <dgm:cxn modelId="{7CD302AF-305A-4ED6-B7AB-2BF6EE01F99A}" type="presParOf" srcId="{D1807E5E-3389-4996-801C-46241605C8B4}" destId="{3FC639CB-8C98-4072-876C-5E05511053EF}" srcOrd="1" destOrd="0" presId="urn:microsoft.com/office/officeart/2016/7/layout/BasicLinearProcessNumbered"/>
    <dgm:cxn modelId="{78A0F5F7-3BCF-4F7F-8B69-236DC155F5AA}" type="presParOf" srcId="{D1807E5E-3389-4996-801C-46241605C8B4}" destId="{21368774-470B-48FD-9AF2-AD2B13EF4353}" srcOrd="2" destOrd="0" presId="urn:microsoft.com/office/officeart/2016/7/layout/BasicLinearProcessNumbered"/>
    <dgm:cxn modelId="{9CC8AEAC-5BBF-48AB-8516-179F399F4F9C}" type="presParOf" srcId="{D1807E5E-3389-4996-801C-46241605C8B4}" destId="{D55724B6-8A1E-40C8-8A2A-32F6CC07952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DF406E-F557-4EB3-8E5A-F587C1975A0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D262C-D37A-4C78-9BF8-AB4265B32E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Present a fair assessment of cloud computing's presence in the workplace</a:t>
          </a:r>
          <a:r>
            <a:rPr lang="en-US" sz="1500" dirty="0"/>
            <a:t>.</a:t>
          </a:r>
        </a:p>
      </dgm:t>
    </dgm:pt>
    <dgm:pt modelId="{77B020BA-3D26-413D-9E8E-DAA99F81A390}" type="parTrans" cxnId="{44D0DCBF-34D6-47BF-B12D-292BFA22B205}">
      <dgm:prSet/>
      <dgm:spPr/>
      <dgm:t>
        <a:bodyPr/>
        <a:lstStyle/>
        <a:p>
          <a:endParaRPr lang="en-US"/>
        </a:p>
      </dgm:t>
    </dgm:pt>
    <dgm:pt modelId="{08A0BBC7-1E24-4F9E-987E-09A9BE028601}" type="sibTrans" cxnId="{44D0DCBF-34D6-47BF-B12D-292BFA22B205}">
      <dgm:prSet/>
      <dgm:spPr/>
      <dgm:t>
        <a:bodyPr/>
        <a:lstStyle/>
        <a:p>
          <a:endParaRPr lang="en-US"/>
        </a:p>
      </dgm:t>
    </dgm:pt>
    <dgm:pt modelId="{B2819EAC-B83A-49EB-8AE6-29E87F7797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Knowledge about how companies can take use of cloud advantages while minimizing dangers.</a:t>
          </a:r>
        </a:p>
      </dgm:t>
    </dgm:pt>
    <dgm:pt modelId="{743812CD-5C34-40BE-85D4-81C242FC7D6D}" type="parTrans" cxnId="{8BE8AF27-19EE-4CD2-897A-6595D951A169}">
      <dgm:prSet/>
      <dgm:spPr/>
      <dgm:t>
        <a:bodyPr/>
        <a:lstStyle/>
        <a:p>
          <a:endParaRPr lang="en-US"/>
        </a:p>
      </dgm:t>
    </dgm:pt>
    <dgm:pt modelId="{218E923A-0E59-4D59-8F21-F2CB74A46D2D}" type="sibTrans" cxnId="{8BE8AF27-19EE-4CD2-897A-6595D951A169}">
      <dgm:prSet/>
      <dgm:spPr/>
      <dgm:t>
        <a:bodyPr/>
        <a:lstStyle/>
        <a:p>
          <a:endParaRPr lang="en-US"/>
        </a:p>
      </dgm:t>
    </dgm:pt>
    <dgm:pt modelId="{16D1E106-AB5F-4C19-BF88-CF8045B7D61E}" type="pres">
      <dgm:prSet presAssocID="{88DF406E-F557-4EB3-8E5A-F587C1975A0D}" presName="root" presStyleCnt="0">
        <dgm:presLayoutVars>
          <dgm:dir/>
          <dgm:resizeHandles val="exact"/>
        </dgm:presLayoutVars>
      </dgm:prSet>
      <dgm:spPr/>
    </dgm:pt>
    <dgm:pt modelId="{AD3E9087-8D04-4CC6-BA00-C591E8BF9A55}" type="pres">
      <dgm:prSet presAssocID="{344D262C-D37A-4C78-9BF8-AB4265B32EB2}" presName="compNode" presStyleCnt="0"/>
      <dgm:spPr/>
    </dgm:pt>
    <dgm:pt modelId="{E294EE68-BBA1-4C33-B46F-54E55351BF01}" type="pres">
      <dgm:prSet presAssocID="{344D262C-D37A-4C78-9BF8-AB4265B32E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E49683AF-15AF-46BF-BDFD-BEFF950C90AB}" type="pres">
      <dgm:prSet presAssocID="{344D262C-D37A-4C78-9BF8-AB4265B32EB2}" presName="spaceRect" presStyleCnt="0"/>
      <dgm:spPr/>
    </dgm:pt>
    <dgm:pt modelId="{64740540-BD66-4574-A3D1-13A8B35B30B6}" type="pres">
      <dgm:prSet presAssocID="{344D262C-D37A-4C78-9BF8-AB4265B32EB2}" presName="textRect" presStyleLbl="revTx" presStyleIdx="0" presStyleCnt="2">
        <dgm:presLayoutVars>
          <dgm:chMax val="1"/>
          <dgm:chPref val="1"/>
        </dgm:presLayoutVars>
      </dgm:prSet>
      <dgm:spPr/>
    </dgm:pt>
    <dgm:pt modelId="{5B2AF85C-FC9F-4379-AEC5-557E909F03B2}" type="pres">
      <dgm:prSet presAssocID="{08A0BBC7-1E24-4F9E-987E-09A9BE028601}" presName="sibTrans" presStyleCnt="0"/>
      <dgm:spPr/>
    </dgm:pt>
    <dgm:pt modelId="{81301A0B-AA9D-4329-A320-A05A0426E453}" type="pres">
      <dgm:prSet presAssocID="{B2819EAC-B83A-49EB-8AE6-29E87F779786}" presName="compNode" presStyleCnt="0"/>
      <dgm:spPr/>
    </dgm:pt>
    <dgm:pt modelId="{C5472C3C-185D-4EDC-896C-2E6C1C1E93C0}" type="pres">
      <dgm:prSet presAssocID="{B2819EAC-B83A-49EB-8AE6-29E87F77978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1FB9997-D886-4FE2-BBB4-1F917F80C811}" type="pres">
      <dgm:prSet presAssocID="{B2819EAC-B83A-49EB-8AE6-29E87F779786}" presName="spaceRect" presStyleCnt="0"/>
      <dgm:spPr/>
    </dgm:pt>
    <dgm:pt modelId="{37A85184-BB3B-49FA-B875-E6FEF50E2C0D}" type="pres">
      <dgm:prSet presAssocID="{B2819EAC-B83A-49EB-8AE6-29E87F77978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BE8AF27-19EE-4CD2-897A-6595D951A169}" srcId="{88DF406E-F557-4EB3-8E5A-F587C1975A0D}" destId="{B2819EAC-B83A-49EB-8AE6-29E87F779786}" srcOrd="1" destOrd="0" parTransId="{743812CD-5C34-40BE-85D4-81C242FC7D6D}" sibTransId="{218E923A-0E59-4D59-8F21-F2CB74A46D2D}"/>
    <dgm:cxn modelId="{24660637-AFE8-46C3-B6D9-51E88B00EC8B}" type="presOf" srcId="{88DF406E-F557-4EB3-8E5A-F587C1975A0D}" destId="{16D1E106-AB5F-4C19-BF88-CF8045B7D61E}" srcOrd="0" destOrd="0" presId="urn:microsoft.com/office/officeart/2018/2/layout/IconLabelList"/>
    <dgm:cxn modelId="{467EE5B2-5A94-414F-8D6D-FAF3AF99D962}" type="presOf" srcId="{B2819EAC-B83A-49EB-8AE6-29E87F779786}" destId="{37A85184-BB3B-49FA-B875-E6FEF50E2C0D}" srcOrd="0" destOrd="0" presId="urn:microsoft.com/office/officeart/2018/2/layout/IconLabelList"/>
    <dgm:cxn modelId="{44D0DCBF-34D6-47BF-B12D-292BFA22B205}" srcId="{88DF406E-F557-4EB3-8E5A-F587C1975A0D}" destId="{344D262C-D37A-4C78-9BF8-AB4265B32EB2}" srcOrd="0" destOrd="0" parTransId="{77B020BA-3D26-413D-9E8E-DAA99F81A390}" sibTransId="{08A0BBC7-1E24-4F9E-987E-09A9BE028601}"/>
    <dgm:cxn modelId="{64700DC3-C1B2-45D6-9C4A-0C126A438732}" type="presOf" srcId="{344D262C-D37A-4C78-9BF8-AB4265B32EB2}" destId="{64740540-BD66-4574-A3D1-13A8B35B30B6}" srcOrd="0" destOrd="0" presId="urn:microsoft.com/office/officeart/2018/2/layout/IconLabelList"/>
    <dgm:cxn modelId="{A2A29393-4A84-4088-AE88-13379685F8B5}" type="presParOf" srcId="{16D1E106-AB5F-4C19-BF88-CF8045B7D61E}" destId="{AD3E9087-8D04-4CC6-BA00-C591E8BF9A55}" srcOrd="0" destOrd="0" presId="urn:microsoft.com/office/officeart/2018/2/layout/IconLabelList"/>
    <dgm:cxn modelId="{F8B6680A-1617-4E2E-BAC5-E2672567DFB5}" type="presParOf" srcId="{AD3E9087-8D04-4CC6-BA00-C591E8BF9A55}" destId="{E294EE68-BBA1-4C33-B46F-54E55351BF01}" srcOrd="0" destOrd="0" presId="urn:microsoft.com/office/officeart/2018/2/layout/IconLabelList"/>
    <dgm:cxn modelId="{A0DABC12-F24F-4118-BC53-82EDF30C1F84}" type="presParOf" srcId="{AD3E9087-8D04-4CC6-BA00-C591E8BF9A55}" destId="{E49683AF-15AF-46BF-BDFD-BEFF950C90AB}" srcOrd="1" destOrd="0" presId="urn:microsoft.com/office/officeart/2018/2/layout/IconLabelList"/>
    <dgm:cxn modelId="{30053A82-B75A-4740-992F-6122EE826953}" type="presParOf" srcId="{AD3E9087-8D04-4CC6-BA00-C591E8BF9A55}" destId="{64740540-BD66-4574-A3D1-13A8B35B30B6}" srcOrd="2" destOrd="0" presId="urn:microsoft.com/office/officeart/2018/2/layout/IconLabelList"/>
    <dgm:cxn modelId="{8F620717-969D-48BB-B048-BC6B9D0FDF95}" type="presParOf" srcId="{16D1E106-AB5F-4C19-BF88-CF8045B7D61E}" destId="{5B2AF85C-FC9F-4379-AEC5-557E909F03B2}" srcOrd="1" destOrd="0" presId="urn:microsoft.com/office/officeart/2018/2/layout/IconLabelList"/>
    <dgm:cxn modelId="{66FC3D11-1652-4B71-A864-DD918957EB1F}" type="presParOf" srcId="{16D1E106-AB5F-4C19-BF88-CF8045B7D61E}" destId="{81301A0B-AA9D-4329-A320-A05A0426E453}" srcOrd="2" destOrd="0" presId="urn:microsoft.com/office/officeart/2018/2/layout/IconLabelList"/>
    <dgm:cxn modelId="{8467C93F-79C2-4545-8E0A-69E9DC06E6AE}" type="presParOf" srcId="{81301A0B-AA9D-4329-A320-A05A0426E453}" destId="{C5472C3C-185D-4EDC-896C-2E6C1C1E93C0}" srcOrd="0" destOrd="0" presId="urn:microsoft.com/office/officeart/2018/2/layout/IconLabelList"/>
    <dgm:cxn modelId="{064D2317-5D25-418E-9AFD-19C666104C94}" type="presParOf" srcId="{81301A0B-AA9D-4329-A320-A05A0426E453}" destId="{51FB9997-D886-4FE2-BBB4-1F917F80C811}" srcOrd="1" destOrd="0" presId="urn:microsoft.com/office/officeart/2018/2/layout/IconLabelList"/>
    <dgm:cxn modelId="{CE086052-D554-4C75-A736-3A15412D0801}" type="presParOf" srcId="{81301A0B-AA9D-4329-A320-A05A0426E453}" destId="{37A85184-BB3B-49FA-B875-E6FEF50E2C0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BFF28-E8FC-44ED-A838-8D4EB21FD68A}">
      <dsp:nvSpPr>
        <dsp:cNvPr id="0" name=""/>
        <dsp:cNvSpPr/>
      </dsp:nvSpPr>
      <dsp:spPr>
        <a:xfrm>
          <a:off x="2044800" y="237373"/>
          <a:ext cx="2196000" cy="2196000"/>
        </a:xfrm>
        <a:prstGeom prst="ellipse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5A24E-8005-43A2-891C-0C6D6044CA5A}">
      <dsp:nvSpPr>
        <dsp:cNvPr id="0" name=""/>
        <dsp:cNvSpPr/>
      </dsp:nvSpPr>
      <dsp:spPr>
        <a:xfrm>
          <a:off x="2512800" y="705373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A6420-DF52-4189-BBA2-3D7A997E6E5B}">
      <dsp:nvSpPr>
        <dsp:cNvPr id="0" name=""/>
        <dsp:cNvSpPr/>
      </dsp:nvSpPr>
      <dsp:spPr>
        <a:xfrm>
          <a:off x="1342800" y="3117373"/>
          <a:ext cx="3600000" cy="996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Looking into how cloud computing affects office settings.</a:t>
          </a:r>
        </a:p>
      </dsp:txBody>
      <dsp:txXfrm>
        <a:off x="1342800" y="3117373"/>
        <a:ext cx="3600000" cy="996591"/>
      </dsp:txXfrm>
    </dsp:sp>
    <dsp:sp modelId="{C196526B-1C54-48ED-8E0C-530A3F7A67DA}">
      <dsp:nvSpPr>
        <dsp:cNvPr id="0" name=""/>
        <dsp:cNvSpPr/>
      </dsp:nvSpPr>
      <dsp:spPr>
        <a:xfrm>
          <a:off x="6274800" y="237373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B161B-FE7A-42F0-9666-2B2044E538D5}">
      <dsp:nvSpPr>
        <dsp:cNvPr id="0" name=""/>
        <dsp:cNvSpPr/>
      </dsp:nvSpPr>
      <dsp:spPr>
        <a:xfrm>
          <a:off x="6742800" y="705373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F116E-DF2C-40A6-880C-E685406F8F6A}">
      <dsp:nvSpPr>
        <dsp:cNvPr id="0" name=""/>
        <dsp:cNvSpPr/>
      </dsp:nvSpPr>
      <dsp:spPr>
        <a:xfrm>
          <a:off x="5572800" y="3117373"/>
          <a:ext cx="3600000" cy="996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Highlighting the advantages and difficulties in diverse contexts (remote work, traditional offices, hybrid models).</a:t>
          </a:r>
        </a:p>
      </dsp:txBody>
      <dsp:txXfrm>
        <a:off x="5572800" y="3117373"/>
        <a:ext cx="3600000" cy="9965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E1463-4901-4800-97E4-2988E9AEC36C}">
      <dsp:nvSpPr>
        <dsp:cNvPr id="0" name=""/>
        <dsp:cNvSpPr/>
      </dsp:nvSpPr>
      <dsp:spPr>
        <a:xfrm>
          <a:off x="56292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5E485-4329-424C-917E-343A979E513C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1B384-312C-4402-BC64-FC079EE0A91B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i="0" kern="1200" baseline="0"/>
            <a:t>Cost Efficiency</a:t>
          </a:r>
          <a:endParaRPr lang="en-US" sz="2100" kern="1200"/>
        </a:p>
      </dsp:txBody>
      <dsp:txXfrm>
        <a:off x="100682" y="2684598"/>
        <a:ext cx="2370489" cy="720000"/>
      </dsp:txXfrm>
    </dsp:sp>
    <dsp:sp modelId="{6352FBC7-42E4-48A7-9F45-69AABCB20F88}">
      <dsp:nvSpPr>
        <dsp:cNvPr id="0" name=""/>
        <dsp:cNvSpPr/>
      </dsp:nvSpPr>
      <dsp:spPr>
        <a:xfrm>
          <a:off x="334825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87265-6AB3-43F2-8CDA-4B48E47B8591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3AF84-EA4B-430C-87AE-F73C4A4704F1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i="0" kern="1200" baseline="0"/>
            <a:t>Flexibility and Scalability</a:t>
          </a:r>
          <a:r>
            <a:rPr lang="en-US" sz="2100" b="0" i="0" kern="1200" baseline="0"/>
            <a:t> </a:t>
          </a:r>
          <a:endParaRPr lang="en-US" sz="2100" kern="1200"/>
        </a:p>
      </dsp:txBody>
      <dsp:txXfrm>
        <a:off x="2886007" y="2684598"/>
        <a:ext cx="2370489" cy="720000"/>
      </dsp:txXfrm>
    </dsp:sp>
    <dsp:sp modelId="{CEDD83EB-B6F6-4A66-B90D-ED0BB29330B7}">
      <dsp:nvSpPr>
        <dsp:cNvPr id="0" name=""/>
        <dsp:cNvSpPr/>
      </dsp:nvSpPr>
      <dsp:spPr>
        <a:xfrm>
          <a:off x="613357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1F7DC-6E68-42A3-AB6F-492FD43C8550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75B37-76FB-4F88-BB37-E02FA5211D63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i="0" kern="1200" baseline="0"/>
            <a:t>Remote Access &amp; Collaboration</a:t>
          </a:r>
          <a:r>
            <a:rPr lang="en-US" sz="2100" b="0" i="0" kern="1200" baseline="0"/>
            <a:t> </a:t>
          </a:r>
          <a:endParaRPr lang="en-US" sz="2100" kern="1200"/>
        </a:p>
      </dsp:txBody>
      <dsp:txXfrm>
        <a:off x="5671332" y="2684598"/>
        <a:ext cx="2370489" cy="720000"/>
      </dsp:txXfrm>
    </dsp:sp>
    <dsp:sp modelId="{F364EB30-EAC8-45F8-98FF-F1D47338A4EC}">
      <dsp:nvSpPr>
        <dsp:cNvPr id="0" name=""/>
        <dsp:cNvSpPr/>
      </dsp:nvSpPr>
      <dsp:spPr>
        <a:xfrm>
          <a:off x="891890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9E24E-2280-4E8D-835B-5B55CBA0CD55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8D6AE-F61E-43BC-ACAB-753AF7429DB7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i="0" kern="1200" baseline="0"/>
            <a:t>Business Continuity</a:t>
          </a:r>
          <a:endParaRPr lang="en-US" sz="2100" kern="1200"/>
        </a:p>
      </dsp:txBody>
      <dsp:txXfrm>
        <a:off x="8456657" y="2684598"/>
        <a:ext cx="23704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6E34F-7D42-47B3-B5D7-EEB34B706819}">
      <dsp:nvSpPr>
        <dsp:cNvPr id="0" name=""/>
        <dsp:cNvSpPr/>
      </dsp:nvSpPr>
      <dsp:spPr>
        <a:xfrm>
          <a:off x="56292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0F07F-7205-4E5A-8CC2-09E1F3B5E289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199D9-E875-4119-97B3-CEE05DB763CA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i="0" kern="1200" baseline="0"/>
            <a:t>Security Risks</a:t>
          </a:r>
          <a:endParaRPr lang="en-US" sz="2400" kern="1200"/>
        </a:p>
      </dsp:txBody>
      <dsp:txXfrm>
        <a:off x="100682" y="2684598"/>
        <a:ext cx="2370489" cy="720000"/>
      </dsp:txXfrm>
    </dsp:sp>
    <dsp:sp modelId="{6F66D7EC-3E18-490E-B1D1-71E25FC64E0E}">
      <dsp:nvSpPr>
        <dsp:cNvPr id="0" name=""/>
        <dsp:cNvSpPr/>
      </dsp:nvSpPr>
      <dsp:spPr>
        <a:xfrm>
          <a:off x="334825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8827F-93D5-4996-B211-C4C29777C1A1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373EE-6AFC-4EAC-91B3-3C21D8B25F71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i="0" kern="1200" baseline="0"/>
            <a:t>Downtime and Reliability</a:t>
          </a:r>
          <a:endParaRPr lang="en-US" sz="2400" kern="1200"/>
        </a:p>
      </dsp:txBody>
      <dsp:txXfrm>
        <a:off x="2886007" y="2684598"/>
        <a:ext cx="2370489" cy="720000"/>
      </dsp:txXfrm>
    </dsp:sp>
    <dsp:sp modelId="{3B5E02D1-6CDD-42B4-9A8C-AA92F75B1DD2}">
      <dsp:nvSpPr>
        <dsp:cNvPr id="0" name=""/>
        <dsp:cNvSpPr/>
      </dsp:nvSpPr>
      <dsp:spPr>
        <a:xfrm>
          <a:off x="613357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57FBD-3862-4395-B296-4EEC3DE59EC7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8FFF0-EE64-4910-98BF-6689CFB5C81A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i="0" kern="1200" baseline="0"/>
            <a:t>Hidden Costs</a:t>
          </a:r>
          <a:endParaRPr lang="en-US" sz="2400" kern="1200"/>
        </a:p>
      </dsp:txBody>
      <dsp:txXfrm>
        <a:off x="5671332" y="2684598"/>
        <a:ext cx="2370489" cy="720000"/>
      </dsp:txXfrm>
    </dsp:sp>
    <dsp:sp modelId="{245BD5A8-37FA-437E-925A-78DE6AED7244}">
      <dsp:nvSpPr>
        <dsp:cNvPr id="0" name=""/>
        <dsp:cNvSpPr/>
      </dsp:nvSpPr>
      <dsp:spPr>
        <a:xfrm>
          <a:off x="891890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7EF42-8E9E-4D4E-9F93-58CA95957CF2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4A2F4-C3DB-4790-9E84-761885BEF1F0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i="0" kern="1200" baseline="0"/>
            <a:t>Vendor Lock-In</a:t>
          </a:r>
          <a:endParaRPr lang="en-US" sz="2400" kern="1200"/>
        </a:p>
      </dsp:txBody>
      <dsp:txXfrm>
        <a:off x="8456657" y="2684598"/>
        <a:ext cx="237048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AD746-BE55-4FC4-AC91-94FD7656EAE5}">
      <dsp:nvSpPr>
        <dsp:cNvPr id="0" name=""/>
        <dsp:cNvSpPr/>
      </dsp:nvSpPr>
      <dsp:spPr>
        <a:xfrm>
          <a:off x="3594" y="813467"/>
          <a:ext cx="1946002" cy="272440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Learn more about the history of cloud computing in office settings.</a:t>
          </a:r>
        </a:p>
      </dsp:txBody>
      <dsp:txXfrm>
        <a:off x="3594" y="1848740"/>
        <a:ext cx="1946002" cy="1634641"/>
      </dsp:txXfrm>
    </dsp:sp>
    <dsp:sp modelId="{F1FEDCB6-D0E4-47EF-AC2C-5B44620EDBFD}">
      <dsp:nvSpPr>
        <dsp:cNvPr id="0" name=""/>
        <dsp:cNvSpPr/>
      </dsp:nvSpPr>
      <dsp:spPr>
        <a:xfrm>
          <a:off x="567934" y="1085907"/>
          <a:ext cx="817320" cy="8173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</a:p>
      </dsp:txBody>
      <dsp:txXfrm>
        <a:off x="687628" y="1205601"/>
        <a:ext cx="577932" cy="577932"/>
      </dsp:txXfrm>
    </dsp:sp>
    <dsp:sp modelId="{54FA0B05-75F3-4BAA-B628-BE94F757DA5B}">
      <dsp:nvSpPr>
        <dsp:cNvPr id="0" name=""/>
        <dsp:cNvSpPr/>
      </dsp:nvSpPr>
      <dsp:spPr>
        <a:xfrm>
          <a:off x="3594" y="3537798"/>
          <a:ext cx="1946002" cy="72"/>
        </a:xfrm>
        <a:prstGeom prst="rect">
          <a:avLst/>
        </a:prstGeom>
        <a:solidFill>
          <a:schemeClr val="accent2">
            <a:hueOff val="715957"/>
            <a:satOff val="-2055"/>
            <a:lumOff val="-3290"/>
            <a:alphaOff val="0"/>
          </a:schemeClr>
        </a:solidFill>
        <a:ln w="19050" cap="flat" cmpd="sng" algn="ctr">
          <a:solidFill>
            <a:schemeClr val="accent2">
              <a:hueOff val="715957"/>
              <a:satOff val="-2055"/>
              <a:lumOff val="-32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E7534-95EA-494E-9963-120D88DE6155}">
      <dsp:nvSpPr>
        <dsp:cNvPr id="0" name=""/>
        <dsp:cNvSpPr/>
      </dsp:nvSpPr>
      <dsp:spPr>
        <a:xfrm>
          <a:off x="2144196" y="813467"/>
          <a:ext cx="1946002" cy="2724403"/>
        </a:xfrm>
        <a:prstGeom prst="rect">
          <a:avLst/>
        </a:prstGeom>
        <a:solidFill>
          <a:schemeClr val="accent2">
            <a:tint val="40000"/>
            <a:alpha val="90000"/>
            <a:hueOff val="1683680"/>
            <a:satOff val="-15558"/>
            <a:lumOff val="-175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683680"/>
              <a:satOff val="-15558"/>
              <a:lumOff val="-17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Examine the benefits</a:t>
          </a:r>
        </a:p>
      </dsp:txBody>
      <dsp:txXfrm>
        <a:off x="2144196" y="1848740"/>
        <a:ext cx="1946002" cy="1634641"/>
      </dsp:txXfrm>
    </dsp:sp>
    <dsp:sp modelId="{07408CB9-0378-462F-84A6-44D070558BC7}">
      <dsp:nvSpPr>
        <dsp:cNvPr id="0" name=""/>
        <dsp:cNvSpPr/>
      </dsp:nvSpPr>
      <dsp:spPr>
        <a:xfrm>
          <a:off x="2708537" y="1085907"/>
          <a:ext cx="817320" cy="817320"/>
        </a:xfrm>
        <a:prstGeom prst="ellipse">
          <a:avLst/>
        </a:prstGeom>
        <a:solidFill>
          <a:schemeClr val="accent2">
            <a:hueOff val="1431914"/>
            <a:satOff val="-4110"/>
            <a:lumOff val="-6580"/>
            <a:alphaOff val="0"/>
          </a:schemeClr>
        </a:solidFill>
        <a:ln w="19050" cap="flat" cmpd="sng" algn="ctr">
          <a:solidFill>
            <a:schemeClr val="accent2">
              <a:hueOff val="1431914"/>
              <a:satOff val="-4110"/>
              <a:lumOff val="-65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828231" y="1205601"/>
        <a:ext cx="577932" cy="577932"/>
      </dsp:txXfrm>
    </dsp:sp>
    <dsp:sp modelId="{49011DCD-6A23-427B-8A74-20BB50301F06}">
      <dsp:nvSpPr>
        <dsp:cNvPr id="0" name=""/>
        <dsp:cNvSpPr/>
      </dsp:nvSpPr>
      <dsp:spPr>
        <a:xfrm>
          <a:off x="2144196" y="3537798"/>
          <a:ext cx="1946002" cy="72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A0551-4AB7-46BC-8328-D9FD1B594B22}">
      <dsp:nvSpPr>
        <dsp:cNvPr id="0" name=""/>
        <dsp:cNvSpPr/>
      </dsp:nvSpPr>
      <dsp:spPr>
        <a:xfrm>
          <a:off x="4284798" y="813467"/>
          <a:ext cx="1946002" cy="2724403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Examine the drawbacks</a:t>
          </a:r>
        </a:p>
      </dsp:txBody>
      <dsp:txXfrm>
        <a:off x="4284798" y="1848740"/>
        <a:ext cx="1946002" cy="1634641"/>
      </dsp:txXfrm>
    </dsp:sp>
    <dsp:sp modelId="{BC3A0C1F-CFB9-4BB6-903B-F7DE2D11F386}">
      <dsp:nvSpPr>
        <dsp:cNvPr id="0" name=""/>
        <dsp:cNvSpPr/>
      </dsp:nvSpPr>
      <dsp:spPr>
        <a:xfrm>
          <a:off x="4849139" y="1085907"/>
          <a:ext cx="817320" cy="817320"/>
        </a:xfrm>
        <a:prstGeom prst="ellipse">
          <a:avLst/>
        </a:prstGeom>
        <a:solidFill>
          <a:schemeClr val="accent2">
            <a:hueOff val="2863828"/>
            <a:satOff val="-8219"/>
            <a:lumOff val="-13160"/>
            <a:alphaOff val="0"/>
          </a:schemeClr>
        </a:solidFill>
        <a:ln w="19050" cap="flat" cmpd="sng" algn="ctr">
          <a:solidFill>
            <a:schemeClr val="accent2">
              <a:hueOff val="2863828"/>
              <a:satOff val="-8219"/>
              <a:lumOff val="-131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4968833" y="1205601"/>
        <a:ext cx="577932" cy="577932"/>
      </dsp:txXfrm>
    </dsp:sp>
    <dsp:sp modelId="{85BEC833-90DC-4EC6-A0B7-0CDB60C6013B}">
      <dsp:nvSpPr>
        <dsp:cNvPr id="0" name=""/>
        <dsp:cNvSpPr/>
      </dsp:nvSpPr>
      <dsp:spPr>
        <a:xfrm>
          <a:off x="4284798" y="3537798"/>
          <a:ext cx="1946002" cy="72"/>
        </a:xfrm>
        <a:prstGeom prst="rect">
          <a:avLst/>
        </a:prstGeom>
        <a:solidFill>
          <a:schemeClr val="accent2">
            <a:hueOff val="3579786"/>
            <a:satOff val="-10274"/>
            <a:lumOff val="-16449"/>
            <a:alphaOff val="0"/>
          </a:schemeClr>
        </a:solidFill>
        <a:ln w="19050" cap="flat" cmpd="sng" algn="ctr">
          <a:solidFill>
            <a:schemeClr val="accent2">
              <a:hueOff val="3579786"/>
              <a:satOff val="-10274"/>
              <a:lumOff val="-164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97BED-F11F-4F4B-B159-5CD0916FE011}">
      <dsp:nvSpPr>
        <dsp:cNvPr id="0" name=""/>
        <dsp:cNvSpPr/>
      </dsp:nvSpPr>
      <dsp:spPr>
        <a:xfrm>
          <a:off x="6425401" y="813467"/>
          <a:ext cx="1946002" cy="2724403"/>
        </a:xfrm>
        <a:prstGeom prst="rect">
          <a:avLst/>
        </a:prstGeom>
        <a:solidFill>
          <a:schemeClr val="accent2">
            <a:tint val="40000"/>
            <a:alpha val="90000"/>
            <a:hueOff val="5051039"/>
            <a:satOff val="-46674"/>
            <a:lumOff val="-526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051039"/>
              <a:satOff val="-46674"/>
              <a:lumOff val="-5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Case studies of various sectors' usage of cloud computing.</a:t>
          </a:r>
        </a:p>
      </dsp:txBody>
      <dsp:txXfrm>
        <a:off x="6425401" y="1848740"/>
        <a:ext cx="1946002" cy="1634641"/>
      </dsp:txXfrm>
    </dsp:sp>
    <dsp:sp modelId="{C2CDF64A-AA3E-4D51-8E7D-3C4DB50A8767}">
      <dsp:nvSpPr>
        <dsp:cNvPr id="0" name=""/>
        <dsp:cNvSpPr/>
      </dsp:nvSpPr>
      <dsp:spPr>
        <a:xfrm>
          <a:off x="6989741" y="1085907"/>
          <a:ext cx="817320" cy="817320"/>
        </a:xfrm>
        <a:prstGeom prst="ellips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7109435" y="1205601"/>
        <a:ext cx="577932" cy="577932"/>
      </dsp:txXfrm>
    </dsp:sp>
    <dsp:sp modelId="{613D79E1-A0D4-4292-BD4C-9A7560EF4CD6}">
      <dsp:nvSpPr>
        <dsp:cNvPr id="0" name=""/>
        <dsp:cNvSpPr/>
      </dsp:nvSpPr>
      <dsp:spPr>
        <a:xfrm>
          <a:off x="6425401" y="3537798"/>
          <a:ext cx="1946002" cy="72"/>
        </a:xfrm>
        <a:prstGeom prst="rect">
          <a:avLst/>
        </a:prstGeom>
        <a:solidFill>
          <a:schemeClr val="accent2">
            <a:hueOff val="5011700"/>
            <a:satOff val="-14383"/>
            <a:lumOff val="-23029"/>
            <a:alphaOff val="0"/>
          </a:schemeClr>
        </a:solidFill>
        <a:ln w="19050" cap="flat" cmpd="sng" algn="ctr">
          <a:solidFill>
            <a:schemeClr val="accent2">
              <a:hueOff val="5011700"/>
              <a:satOff val="-14383"/>
              <a:lumOff val="-23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923CF-D4BF-4485-9152-9FEB4029D3DE}">
      <dsp:nvSpPr>
        <dsp:cNvPr id="0" name=""/>
        <dsp:cNvSpPr/>
      </dsp:nvSpPr>
      <dsp:spPr>
        <a:xfrm>
          <a:off x="8566003" y="813467"/>
          <a:ext cx="1946002" cy="2724403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Trends and future perspective of cloud in workplaces.</a:t>
          </a:r>
        </a:p>
      </dsp:txBody>
      <dsp:txXfrm>
        <a:off x="8566003" y="1848740"/>
        <a:ext cx="1946002" cy="1634641"/>
      </dsp:txXfrm>
    </dsp:sp>
    <dsp:sp modelId="{3FC639CB-8C98-4072-876C-5E05511053EF}">
      <dsp:nvSpPr>
        <dsp:cNvPr id="0" name=""/>
        <dsp:cNvSpPr/>
      </dsp:nvSpPr>
      <dsp:spPr>
        <a:xfrm>
          <a:off x="9130344" y="1085907"/>
          <a:ext cx="817320" cy="817320"/>
        </a:xfrm>
        <a:prstGeom prst="ellipse">
          <a:avLst/>
        </a:prstGeom>
        <a:solidFill>
          <a:schemeClr val="accent2">
            <a:hueOff val="5727657"/>
            <a:satOff val="-16438"/>
            <a:lumOff val="-26319"/>
            <a:alphaOff val="0"/>
          </a:schemeClr>
        </a:solidFill>
        <a:ln w="19050" cap="flat" cmpd="sng" algn="ctr">
          <a:solidFill>
            <a:schemeClr val="accent2">
              <a:hueOff val="5727657"/>
              <a:satOff val="-16438"/>
              <a:lumOff val="-263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5</a:t>
          </a:r>
        </a:p>
      </dsp:txBody>
      <dsp:txXfrm>
        <a:off x="9250038" y="1205601"/>
        <a:ext cx="577932" cy="577932"/>
      </dsp:txXfrm>
    </dsp:sp>
    <dsp:sp modelId="{21368774-470B-48FD-9AF2-AD2B13EF4353}">
      <dsp:nvSpPr>
        <dsp:cNvPr id="0" name=""/>
        <dsp:cNvSpPr/>
      </dsp:nvSpPr>
      <dsp:spPr>
        <a:xfrm>
          <a:off x="8566003" y="3537798"/>
          <a:ext cx="1946002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4EE68-BBA1-4C33-B46F-54E55351BF01}">
      <dsp:nvSpPr>
        <dsp:cNvPr id="0" name=""/>
        <dsp:cNvSpPr/>
      </dsp:nvSpPr>
      <dsp:spPr>
        <a:xfrm>
          <a:off x="642382" y="297374"/>
          <a:ext cx="1022625" cy="1022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40540-BD66-4574-A3D1-13A8B35B30B6}">
      <dsp:nvSpPr>
        <dsp:cNvPr id="0" name=""/>
        <dsp:cNvSpPr/>
      </dsp:nvSpPr>
      <dsp:spPr>
        <a:xfrm>
          <a:off x="17445" y="1776758"/>
          <a:ext cx="2272500" cy="15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Present a fair assessment of cloud computing's presence in the workplace</a:t>
          </a:r>
          <a:r>
            <a:rPr lang="en-US" sz="1500" kern="1200" dirty="0"/>
            <a:t>.</a:t>
          </a:r>
        </a:p>
      </dsp:txBody>
      <dsp:txXfrm>
        <a:off x="17445" y="1776758"/>
        <a:ext cx="2272500" cy="1565156"/>
      </dsp:txXfrm>
    </dsp:sp>
    <dsp:sp modelId="{C5472C3C-185D-4EDC-896C-2E6C1C1E93C0}">
      <dsp:nvSpPr>
        <dsp:cNvPr id="0" name=""/>
        <dsp:cNvSpPr/>
      </dsp:nvSpPr>
      <dsp:spPr>
        <a:xfrm>
          <a:off x="3312570" y="297374"/>
          <a:ext cx="1022625" cy="1022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85184-BB3B-49FA-B875-E6FEF50E2C0D}">
      <dsp:nvSpPr>
        <dsp:cNvPr id="0" name=""/>
        <dsp:cNvSpPr/>
      </dsp:nvSpPr>
      <dsp:spPr>
        <a:xfrm>
          <a:off x="2687632" y="1776758"/>
          <a:ext cx="2272500" cy="15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Knowledge about how companies can take use of cloud advantages while minimizing dangers.</a:t>
          </a:r>
        </a:p>
      </dsp:txBody>
      <dsp:txXfrm>
        <a:off x="2687632" y="1776758"/>
        <a:ext cx="2272500" cy="1565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1DC6-153D-8AD7-8371-8540773DA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D3DDE-ED88-8222-D991-D9FA575A0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BD9E7-9618-031F-E997-7C745876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D9AF-22EC-4B25-B5B9-F5E1A1631CE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8A7D7-93C7-25D4-5575-5C9EA833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0C70A-92CA-5A5C-E63F-9D5B12A8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EB-C8D9-40E2-99D3-EF18555D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2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9D01-FC37-D4B3-44A6-0AE5583E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7E81F-1706-92C0-D594-6D133FD63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45141-9512-86DD-57E1-F82F86A1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D9AF-22EC-4B25-B5B9-F5E1A1631CE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9FF79-BDED-0F6B-23B6-8FD3179C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DEC28-CA5F-0E6E-824F-5F5F300A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EB-C8D9-40E2-99D3-EF18555D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0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61C94-77D0-C697-08FB-BD93AAA14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121E2-2B57-254C-C3F3-426035E16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8E485-0A5C-12BD-BF02-5683F4C4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D9AF-22EC-4B25-B5B9-F5E1A1631CE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29C95-4A55-D348-32D6-CD3110E7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0BD1A-81FC-646F-A75A-7DE6183E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EB-C8D9-40E2-99D3-EF18555D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70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1DC6-153D-8AD7-8371-8540773DA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D3DDE-ED88-8222-D991-D9FA575A0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BD9E7-9618-031F-E997-7C745876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D9AF-22EC-4B25-B5B9-F5E1A1631CE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8A7D7-93C7-25D4-5575-5C9EA833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0C70A-92CA-5A5C-E63F-9D5B12A8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EB-C8D9-40E2-99D3-EF18555D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39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8D9F-0283-AD3B-FF3A-AC9D5A35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9BB3F-01C6-BAB6-B100-3340BDAE4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59B3D-8CCE-1DA6-6784-5E644A5D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D9AF-22EC-4B25-B5B9-F5E1A1631CE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939FD-AE6E-48A1-F6D2-8CCD5258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B3E08-659B-77DA-426D-19FBE222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EB-C8D9-40E2-99D3-EF18555D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44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3E4D-94D8-3E05-BC31-91918A41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FEAA6-2B20-908F-3F33-E4BFB2D9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3B1AA-73DC-7D6A-2093-124B8F14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D9AF-22EC-4B25-B5B9-F5E1A1631CE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22803-E53D-A01B-5D80-2E914DD9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72C51-46CA-AA2D-E61B-F7CBF27D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EB-C8D9-40E2-99D3-EF18555D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01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7D4D-7F18-3C30-4503-D7ED688C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FEB61-A5F3-ACD6-4DF1-C2242F73F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D7807-EEEC-6481-2E3A-967000A19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03A9-FFA1-9416-274E-43A5713B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D9AF-22EC-4B25-B5B9-F5E1A1631CE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6AE6F-45FE-B2FE-B86C-020084B8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174B9-04C0-8374-F5C3-30CE594F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EB-C8D9-40E2-99D3-EF18555D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8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5430-CCA4-C06A-112C-879A1647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685B7-B97D-8E6B-DE4A-F999B7541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F37D9-74D1-DC60-788C-45797432D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F638D-198A-EE63-DD39-184189AE9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CAF76-69BF-9395-FFCC-19471C2E4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1DC33-1F61-0539-F170-962F0244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D9AF-22EC-4B25-B5B9-F5E1A1631CE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E1021-D3A9-28C9-FCC4-D310C988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0C780-AC68-B789-D4A8-DD9F0038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EB-C8D9-40E2-99D3-EF18555D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64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DF77-72EB-F49A-2721-00756D63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57DB2-603E-6736-2969-38353DEA0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D9AF-22EC-4B25-B5B9-F5E1A1631CE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AE16F-3D5B-45E2-14B5-5CF078BF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A01BB-4F08-7BFD-680D-BA01BC37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EB-C8D9-40E2-99D3-EF18555D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30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8C94B-4FF3-A4CA-3B45-ECE06E1B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D9AF-22EC-4B25-B5B9-F5E1A1631CE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D0318-5101-D114-3013-2ACC5FE9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6C0BE-DF48-D6D6-B610-396EC8F7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EB-C8D9-40E2-99D3-EF18555D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63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CA2D-C04F-015D-9983-623DB404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3816B-BE66-9AEB-6BFD-ECE3203DA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DDCB9-40E5-9493-C260-43411E93F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3319B-3D29-AEDE-59F9-9DDBBEB5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D9AF-22EC-4B25-B5B9-F5E1A1631CE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BC4C1-0C4B-7C3A-87E8-DFDD344C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13695-B6BB-86C9-D593-BCFC3FEE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EB-C8D9-40E2-99D3-EF18555D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5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8D9F-0283-AD3B-FF3A-AC9D5A35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9BB3F-01C6-BAB6-B100-3340BDAE4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59B3D-8CCE-1DA6-6784-5E644A5D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D9AF-22EC-4B25-B5B9-F5E1A1631CE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939FD-AE6E-48A1-F6D2-8CCD5258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B3E08-659B-77DA-426D-19FBE222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EB-C8D9-40E2-99D3-EF18555D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8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C104-D5CA-C9D0-8188-CFA1809D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3C17D-0F10-176C-7D94-F65A600FC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6BEAE-3053-BADD-5321-31E829390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3BC72-29C0-4A9E-FFC2-C8FFEAF3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D9AF-22EC-4B25-B5B9-F5E1A1631CE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BE948-AE4E-87F7-C89F-D83F7401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2F165-A5AE-DADA-BD69-3B3CF8FF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EB-C8D9-40E2-99D3-EF18555D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23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9D01-FC37-D4B3-44A6-0AE5583E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7E81F-1706-92C0-D594-6D133FD63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45141-9512-86DD-57E1-F82F86A1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D9AF-22EC-4B25-B5B9-F5E1A1631CE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9FF79-BDED-0F6B-23B6-8FD3179C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DEC28-CA5F-0E6E-824F-5F5F300A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EB-C8D9-40E2-99D3-EF18555D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77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61C94-77D0-C697-08FB-BD93AAA14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121E2-2B57-254C-C3F3-426035E16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8E485-0A5C-12BD-BF02-5683F4C4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D9AF-22EC-4B25-B5B9-F5E1A1631CE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29C95-4A55-D348-32D6-CD3110E7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0BD1A-81FC-646F-A75A-7DE6183E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EB-C8D9-40E2-99D3-EF18555D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0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3E4D-94D8-3E05-BC31-91918A41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FEAA6-2B20-908F-3F33-E4BFB2D9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3B1AA-73DC-7D6A-2093-124B8F14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D9AF-22EC-4B25-B5B9-F5E1A1631CE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22803-E53D-A01B-5D80-2E914DD9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72C51-46CA-AA2D-E61B-F7CBF27D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EB-C8D9-40E2-99D3-EF18555D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4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7D4D-7F18-3C30-4503-D7ED688C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FEB61-A5F3-ACD6-4DF1-C2242F73F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D7807-EEEC-6481-2E3A-967000A19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03A9-FFA1-9416-274E-43A5713B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D9AF-22EC-4B25-B5B9-F5E1A1631CE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6AE6F-45FE-B2FE-B86C-020084B8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174B9-04C0-8374-F5C3-30CE594F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EB-C8D9-40E2-99D3-EF18555D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7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5430-CCA4-C06A-112C-879A1647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685B7-B97D-8E6B-DE4A-F999B7541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F37D9-74D1-DC60-788C-45797432D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F638D-198A-EE63-DD39-184189AE9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CAF76-69BF-9395-FFCC-19471C2E4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1DC33-1F61-0539-F170-962F0244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D9AF-22EC-4B25-B5B9-F5E1A1631CE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E1021-D3A9-28C9-FCC4-D310C988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0C780-AC68-B789-D4A8-DD9F0038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EB-C8D9-40E2-99D3-EF18555D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9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DF77-72EB-F49A-2721-00756D63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57DB2-603E-6736-2969-38353DEA0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D9AF-22EC-4B25-B5B9-F5E1A1631CE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AE16F-3D5B-45E2-14B5-5CF078BF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A01BB-4F08-7BFD-680D-BA01BC37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EB-C8D9-40E2-99D3-EF18555D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2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8C94B-4FF3-A4CA-3B45-ECE06E1B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D9AF-22EC-4B25-B5B9-F5E1A1631CE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D0318-5101-D114-3013-2ACC5FE9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6C0BE-DF48-D6D6-B610-396EC8F7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EB-C8D9-40E2-99D3-EF18555D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7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CA2D-C04F-015D-9983-623DB404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3816B-BE66-9AEB-6BFD-ECE3203DA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DDCB9-40E5-9493-C260-43411E93F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3319B-3D29-AEDE-59F9-9DDBBEB5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D9AF-22EC-4B25-B5B9-F5E1A1631CE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BC4C1-0C4B-7C3A-87E8-DFDD344C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13695-B6BB-86C9-D593-BCFC3FEE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EB-C8D9-40E2-99D3-EF18555D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6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C104-D5CA-C9D0-8188-CFA1809D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3C17D-0F10-176C-7D94-F65A600FC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6BEAE-3053-BADD-5321-31E829390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3BC72-29C0-4A9E-FFC2-C8FFEAF3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D9AF-22EC-4B25-B5B9-F5E1A1631CE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BE948-AE4E-87F7-C89F-D83F7401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2F165-A5AE-DADA-BD69-3B3CF8FF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EB-C8D9-40E2-99D3-EF18555D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A420C-E54E-B68E-08DD-96F43697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E2DAC-6A34-44B9-7568-57325BE71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7C633-153E-67AA-3D97-243201F5F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96D9AF-22EC-4B25-B5B9-F5E1A1631CE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F395F-65BB-0A65-533C-C259115DC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44549-DBD6-35EB-9522-17CFB2529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089DEB-C8D9-40E2-99D3-EF18555D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3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A420C-E54E-B68E-08DD-96F43697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E2DAC-6A34-44B9-7568-57325BE71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7C633-153E-67AA-3D97-243201F5F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96D9AF-22EC-4B25-B5B9-F5E1A1631CE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F395F-65BB-0A65-533C-C259115DC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44549-DBD6-35EB-9522-17CFB2529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089DEB-C8D9-40E2-99D3-EF18555D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2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Cloud shaped hard drive with cables">
            <a:extLst>
              <a:ext uri="{FF2B5EF4-FFF2-40B4-BE49-F238E27FC236}">
                <a16:creationId xmlns:a16="http://schemas.microsoft.com/office/drawing/2014/main" id="{55847041-4864-248C-08EF-22E60F69B3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6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D47D-EE23-FD15-DFC9-4F26BADCD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  <a:noFill/>
          <a:effectLst>
            <a:outerShdw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69850"/>
            <a:bevelB w="101600" prst="riblet"/>
          </a:sp3d>
        </p:spPr>
        <p:txBody>
          <a:bodyPr anchor="t">
            <a:normAutofit fontScale="90000"/>
          </a:bodyPr>
          <a:lstStyle/>
          <a:p>
            <a:pPr algn="l"/>
            <a:r>
              <a:rPr lang="en-US" sz="5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topic: Advantages and disadvantages of Cloud computing in the workplace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2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9570D-6AE9-8B25-6879-87A5DCF5E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B60590-6ADB-4773-DCBF-7CA4DCAB42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40008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606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A22E7-49D7-6B6C-83E8-37D2B658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Key benefits of Cloud</a:t>
            </a: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2FF6DB65-9C4C-3A22-3928-D405F6548B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92335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5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48012-C923-FBC2-86A6-74DC49CD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Key disadvantages of Cloud</a:t>
            </a:r>
          </a:p>
        </p:txBody>
      </p:sp>
      <p:graphicFrame>
        <p:nvGraphicFramePr>
          <p:cNvPr id="18" name="Rectangle 1">
            <a:extLst>
              <a:ext uri="{FF2B5EF4-FFF2-40B4-BE49-F238E27FC236}">
                <a16:creationId xmlns:a16="http://schemas.microsoft.com/office/drawing/2014/main" id="{AD37D67D-F710-FB64-BBD3-13191937A9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19402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435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E6314-A149-73EE-6EE7-29243D32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Research plan structure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7F1F23-2073-ADF3-3B49-BAA6676B1E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775222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315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AA5D9-2DDF-F398-22F3-4E271BD5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10" y="98659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Conclusion</a:t>
            </a: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E4FED91E-0713-05AF-9800-138B2D77BE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867405"/>
              </p:ext>
            </p:extLst>
          </p:nvPr>
        </p:nvGraphicFramePr>
        <p:xfrm>
          <a:off x="804672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loud Computing">
            <a:extLst>
              <a:ext uri="{FF2B5EF4-FFF2-40B4-BE49-F238E27FC236}">
                <a16:creationId xmlns:a16="http://schemas.microsoft.com/office/drawing/2014/main" id="{AEB4EF68-A750-23C5-49C7-A3976486D9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2D5F2F-C41C-7008-AAC3-9D730683EACF}"/>
              </a:ext>
            </a:extLst>
          </p:cNvPr>
          <p:cNvSpPr txBox="1"/>
          <p:nvPr/>
        </p:nvSpPr>
        <p:spPr>
          <a:xfrm>
            <a:off x="1109872" y="2217762"/>
            <a:ext cx="1981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2CBBC2-B484-245C-C8A3-5A78CF13E3AB}"/>
              </a:ext>
            </a:extLst>
          </p:cNvPr>
          <p:cNvSpPr txBox="1"/>
          <p:nvPr/>
        </p:nvSpPr>
        <p:spPr>
          <a:xfrm>
            <a:off x="3678865" y="2217762"/>
            <a:ext cx="1981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71287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88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1_Office Theme</vt:lpstr>
      <vt:lpstr>Research topic: Advantages and disadvantages of Cloud computing in the workplace</vt:lpstr>
      <vt:lpstr>Overview</vt:lpstr>
      <vt:lpstr>Key benefits of Cloud</vt:lpstr>
      <vt:lpstr>Key disadvantages of Cloud</vt:lpstr>
      <vt:lpstr>Research plan structure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Liliya Uzunova</dc:creator>
  <cp:lastModifiedBy>Liliya Uzunova</cp:lastModifiedBy>
  <cp:revision>1</cp:revision>
  <dcterms:created xsi:type="dcterms:W3CDTF">2024-10-02T06:44:51Z</dcterms:created>
  <dcterms:modified xsi:type="dcterms:W3CDTF">2024-10-02T07:49:00Z</dcterms:modified>
</cp:coreProperties>
</file>