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4" r:id="rId2"/>
    <p:sldId id="265" r:id="rId3"/>
    <p:sldId id="269" r:id="rId4"/>
    <p:sldId id="270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799" autoAdjust="0"/>
  </p:normalViewPr>
  <p:slideViewPr>
    <p:cSldViewPr snapToGrid="0">
      <p:cViewPr varScale="1">
        <p:scale>
          <a:sx n="63" d="100"/>
          <a:sy n="63" d="100"/>
        </p:scale>
        <p:origin x="102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C9C25-897C-450F-AC03-CDD8A187D02F}" type="datetimeFigureOut">
              <a:rPr lang="en-CA" smtClean="0"/>
              <a:t>13/03/2015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1DAA4-AEE7-4D1A-990B-8659B18312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2871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Since it is open source we can download it and study all functional areas.</a:t>
            </a:r>
            <a:r>
              <a:rPr lang="en-CA" baseline="0" dirty="0" smtClean="0"/>
              <a:t> We will be able to change settings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DAA4-AEE7-4D1A-990B-8659B18312E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9115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56E8-F479-4C64-80B3-F72B050C34CA}" type="datetimeFigureOut">
              <a:rPr lang="en-CA" smtClean="0"/>
              <a:t>13/03/2015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51714F5-1EA2-4C1C-87B4-602499A6AF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519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56E8-F479-4C64-80B3-F72B050C34CA}" type="datetimeFigureOut">
              <a:rPr lang="en-CA" smtClean="0"/>
              <a:t>13/03/2015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1714F5-1EA2-4C1C-87B4-602499A6AF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007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56E8-F479-4C64-80B3-F72B050C34CA}" type="datetimeFigureOut">
              <a:rPr lang="en-CA" smtClean="0"/>
              <a:t>13/03/2015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1714F5-1EA2-4C1C-87B4-602499A6AF9B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8277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56E8-F479-4C64-80B3-F72B050C34CA}" type="datetimeFigureOut">
              <a:rPr lang="en-CA" smtClean="0"/>
              <a:t>13/03/2015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1714F5-1EA2-4C1C-87B4-602499A6AF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8239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56E8-F479-4C64-80B3-F72B050C34CA}" type="datetimeFigureOut">
              <a:rPr lang="en-CA" smtClean="0"/>
              <a:t>13/03/2015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1714F5-1EA2-4C1C-87B4-602499A6AF9B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3080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56E8-F479-4C64-80B3-F72B050C34CA}" type="datetimeFigureOut">
              <a:rPr lang="en-CA" smtClean="0"/>
              <a:t>13/03/2015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1714F5-1EA2-4C1C-87B4-602499A6AF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2727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56E8-F479-4C64-80B3-F72B050C34CA}" type="datetimeFigureOut">
              <a:rPr lang="en-CA" smtClean="0"/>
              <a:t>13/03/2015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14F5-1EA2-4C1C-87B4-602499A6AF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4056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56E8-F479-4C64-80B3-F72B050C34CA}" type="datetimeFigureOut">
              <a:rPr lang="en-CA" smtClean="0"/>
              <a:t>13/03/2015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14F5-1EA2-4C1C-87B4-602499A6AF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857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56E8-F479-4C64-80B3-F72B050C34CA}" type="datetimeFigureOut">
              <a:rPr lang="en-CA" smtClean="0"/>
              <a:t>13/03/2015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14F5-1EA2-4C1C-87B4-602499A6AF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396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56E8-F479-4C64-80B3-F72B050C34CA}" type="datetimeFigureOut">
              <a:rPr lang="en-CA" smtClean="0"/>
              <a:t>13/03/2015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1714F5-1EA2-4C1C-87B4-602499A6AF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464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56E8-F479-4C64-80B3-F72B050C34CA}" type="datetimeFigureOut">
              <a:rPr lang="en-CA" smtClean="0"/>
              <a:t>13/03/2015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1714F5-1EA2-4C1C-87B4-602499A6AF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05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56E8-F479-4C64-80B3-F72B050C34CA}" type="datetimeFigureOut">
              <a:rPr lang="en-CA" smtClean="0"/>
              <a:t>13/03/2015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1714F5-1EA2-4C1C-87B4-602499A6AF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603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56E8-F479-4C64-80B3-F72B050C34CA}" type="datetimeFigureOut">
              <a:rPr lang="en-CA" smtClean="0"/>
              <a:t>13/03/2015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14F5-1EA2-4C1C-87B4-602499A6AF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502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56E8-F479-4C64-80B3-F72B050C34CA}" type="datetimeFigureOut">
              <a:rPr lang="en-CA" smtClean="0"/>
              <a:t>13/03/2015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14F5-1EA2-4C1C-87B4-602499A6AF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91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56E8-F479-4C64-80B3-F72B050C34CA}" type="datetimeFigureOut">
              <a:rPr lang="en-CA" smtClean="0"/>
              <a:t>13/03/2015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14F5-1EA2-4C1C-87B4-602499A6AF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61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56E8-F479-4C64-80B3-F72B050C34CA}" type="datetimeFigureOut">
              <a:rPr lang="en-CA" smtClean="0"/>
              <a:t>13/03/2015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1714F5-1EA2-4C1C-87B4-602499A6AF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279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656E8-F479-4C64-80B3-F72B050C34CA}" type="datetimeFigureOut">
              <a:rPr lang="en-CA" smtClean="0"/>
              <a:t>13/03/2015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51714F5-1EA2-4C1C-87B4-602499A6AF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910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152278"/>
            <a:ext cx="9144000" cy="1007394"/>
          </a:xfrm>
        </p:spPr>
        <p:txBody>
          <a:bodyPr/>
          <a:lstStyle/>
          <a:p>
            <a:r>
              <a:rPr lang="en-CA" b="1" dirty="0" smtClean="0"/>
              <a:t>CASE STUDY – PART </a:t>
            </a:r>
            <a:r>
              <a:rPr lang="en-CA" b="1" dirty="0" smtClean="0"/>
              <a:t>B</a:t>
            </a:r>
            <a:endParaRPr lang="en-CA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8669" y="4240508"/>
            <a:ext cx="9144000" cy="392446"/>
          </a:xfrm>
        </p:spPr>
        <p:txBody>
          <a:bodyPr>
            <a:normAutofit/>
          </a:bodyPr>
          <a:lstStyle/>
          <a:p>
            <a:r>
              <a:rPr lang="en-CA" dirty="0" smtClean="0"/>
              <a:t>COMP321-063</a:t>
            </a:r>
            <a:endParaRPr lang="en-CA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938669" y="4836698"/>
            <a:ext cx="9144000" cy="1383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CA" sz="1400" b="1" dirty="0" smtClean="0"/>
              <a:t>Team LKRL: </a:t>
            </a:r>
            <a:endParaRPr lang="en-CA" sz="1400" b="1" dirty="0"/>
          </a:p>
          <a:p>
            <a:pPr algn="l">
              <a:spcBef>
                <a:spcPts val="600"/>
              </a:spcBef>
            </a:pPr>
            <a:r>
              <a:rPr lang="en-CA" sz="1400" dirty="0"/>
              <a:t>Kathleen Wilson </a:t>
            </a:r>
          </a:p>
          <a:p>
            <a:pPr algn="l">
              <a:spcBef>
                <a:spcPts val="600"/>
              </a:spcBef>
            </a:pPr>
            <a:r>
              <a:rPr lang="en-CA" sz="1400" dirty="0"/>
              <a:t>Lesley-Ann </a:t>
            </a:r>
            <a:r>
              <a:rPr lang="en-CA" sz="1400" dirty="0" err="1"/>
              <a:t>Comissiong</a:t>
            </a:r>
            <a:r>
              <a:rPr lang="en-CA" sz="1400" dirty="0"/>
              <a:t> </a:t>
            </a:r>
          </a:p>
          <a:p>
            <a:pPr algn="l">
              <a:spcBef>
                <a:spcPts val="600"/>
              </a:spcBef>
            </a:pPr>
            <a:r>
              <a:rPr lang="en-CA" sz="1400" dirty="0"/>
              <a:t>Liliya </a:t>
            </a:r>
            <a:r>
              <a:rPr lang="en-CA" sz="1400" dirty="0" err="1"/>
              <a:t>Artyukh</a:t>
            </a:r>
            <a:r>
              <a:rPr lang="en-CA" sz="1400" dirty="0"/>
              <a:t> </a:t>
            </a:r>
          </a:p>
          <a:p>
            <a:pPr algn="l">
              <a:spcBef>
                <a:spcPts val="600"/>
              </a:spcBef>
            </a:pPr>
            <a:r>
              <a:rPr lang="en-CA" sz="1400" dirty="0"/>
              <a:t>Rodrigo </a:t>
            </a:r>
            <a:r>
              <a:rPr lang="en-CA" sz="1400" dirty="0" err="1"/>
              <a:t>Domiciano</a:t>
            </a:r>
            <a:r>
              <a:rPr lang="en-CA" sz="1400" dirty="0"/>
              <a:t> de Almeida </a:t>
            </a:r>
            <a:r>
              <a:rPr lang="en-CA" sz="1400" dirty="0" smtClean="0"/>
              <a:t>                          </a:t>
            </a:r>
            <a:endParaRPr lang="en-CA" sz="1400" dirty="0"/>
          </a:p>
          <a:p>
            <a:endParaRPr lang="en-CA" dirty="0"/>
          </a:p>
        </p:txBody>
      </p:sp>
      <p:pic>
        <p:nvPicPr>
          <p:cNvPr id="2050" name="Picture 2" descr="http://www.xtuple.com/sites/all/themes/xTupleCom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952" y="1349057"/>
            <a:ext cx="2105025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61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502" y="544735"/>
            <a:ext cx="8911687" cy="1280890"/>
          </a:xfrm>
        </p:spPr>
        <p:txBody>
          <a:bodyPr/>
          <a:lstStyle/>
          <a:p>
            <a:r>
              <a:rPr lang="en-CA" sz="4400" b="1" dirty="0" smtClean="0"/>
              <a:t>Why </a:t>
            </a:r>
            <a:r>
              <a:rPr lang="en-CA" sz="4400" b="1" dirty="0" err="1" smtClean="0"/>
              <a:t>xTuple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077" y="1928037"/>
            <a:ext cx="10845683" cy="4351338"/>
          </a:xfrm>
        </p:spPr>
        <p:txBody>
          <a:bodyPr>
            <a:normAutofit/>
          </a:bodyPr>
          <a:lstStyle/>
          <a:p>
            <a:r>
              <a:rPr lang="en-CA" sz="2400" dirty="0" smtClean="0"/>
              <a:t>Has many functional areas of CRM</a:t>
            </a:r>
            <a:endParaRPr lang="en-CA" sz="2400" dirty="0" smtClean="0"/>
          </a:p>
          <a:p>
            <a:r>
              <a:rPr lang="en-CA" sz="2400" dirty="0" smtClean="0"/>
              <a:t>Hands-on experience using CRM</a:t>
            </a:r>
          </a:p>
        </p:txBody>
      </p:sp>
    </p:spTree>
    <p:extLst>
      <p:ext uri="{BB962C8B-B14F-4D97-AF65-F5344CB8AC3E}">
        <p14:creationId xmlns:p14="http://schemas.microsoft.com/office/powerpoint/2010/main" val="287685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Functional Areas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4000" dirty="0" smtClean="0"/>
              <a:t>Universal </a:t>
            </a:r>
            <a:r>
              <a:rPr lang="en-CA" sz="4000" dirty="0"/>
              <a:t>Address Book</a:t>
            </a:r>
          </a:p>
          <a:p>
            <a:r>
              <a:rPr lang="en-CA" sz="4000" dirty="0" smtClean="0"/>
              <a:t>Incident </a:t>
            </a:r>
            <a:r>
              <a:rPr lang="en-CA" sz="4000" dirty="0"/>
              <a:t>Management</a:t>
            </a:r>
          </a:p>
          <a:p>
            <a:r>
              <a:rPr lang="en-CA" sz="4000" dirty="0" smtClean="0"/>
              <a:t>Opportunity </a:t>
            </a:r>
            <a:r>
              <a:rPr lang="en-CA" sz="4000" dirty="0"/>
              <a:t>Management</a:t>
            </a:r>
          </a:p>
          <a:p>
            <a:r>
              <a:rPr lang="en-CA" sz="4000" dirty="0" smtClean="0"/>
              <a:t>To-Do </a:t>
            </a:r>
            <a:r>
              <a:rPr lang="en-CA" sz="4000" dirty="0"/>
              <a:t>List</a:t>
            </a:r>
          </a:p>
          <a:p>
            <a:r>
              <a:rPr lang="en-CA" sz="4000" dirty="0" smtClean="0"/>
              <a:t>Reports </a:t>
            </a:r>
            <a:r>
              <a:rPr lang="en-CA" sz="4000" dirty="0"/>
              <a:t>(Database settings)</a:t>
            </a:r>
          </a:p>
          <a:p>
            <a:r>
              <a:rPr lang="en-CA" sz="4000" dirty="0" smtClean="0"/>
              <a:t>Project </a:t>
            </a:r>
            <a:r>
              <a:rPr lang="en-CA" sz="4000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337684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Job 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000" b="1" dirty="0" smtClean="0"/>
              <a:t>Business </a:t>
            </a:r>
            <a:r>
              <a:rPr lang="en-US" sz="4000" b="1" dirty="0"/>
              <a:t>Analyst, CRM </a:t>
            </a:r>
            <a:endParaRPr lang="en-US" sz="4000" b="1" dirty="0" smtClean="0"/>
          </a:p>
          <a:p>
            <a:pPr marL="0" indent="0">
              <a:buNone/>
            </a:pPr>
            <a:r>
              <a:rPr lang="en-US" sz="4000" dirty="0" smtClean="0"/>
              <a:t>“</a:t>
            </a:r>
            <a:r>
              <a:rPr lang="en-US" sz="4000" dirty="0"/>
              <a:t>Broad knowledge of all CRM users/functions” </a:t>
            </a:r>
            <a:endParaRPr lang="en-US" sz="4000" dirty="0" smtClean="0"/>
          </a:p>
          <a:p>
            <a:endParaRPr lang="en-CA" sz="4000" dirty="0"/>
          </a:p>
          <a:p>
            <a:r>
              <a:rPr lang="en-US" sz="4000" b="1" dirty="0" smtClean="0"/>
              <a:t>CRM </a:t>
            </a:r>
            <a:r>
              <a:rPr lang="en-US" sz="4000" b="1" dirty="0"/>
              <a:t>Database </a:t>
            </a:r>
            <a:r>
              <a:rPr lang="en-US" sz="4000" b="1" dirty="0" smtClean="0"/>
              <a:t>Specialist</a:t>
            </a:r>
          </a:p>
          <a:p>
            <a:pPr marL="0" indent="0">
              <a:buNone/>
            </a:pPr>
            <a:r>
              <a:rPr lang="en-US" sz="4000" dirty="0" smtClean="0"/>
              <a:t>“experience </a:t>
            </a:r>
            <a:r>
              <a:rPr lang="en-US" sz="4000" dirty="0"/>
              <a:t>in CRM database administration and design</a:t>
            </a:r>
            <a:r>
              <a:rPr lang="en-US" sz="4000" dirty="0" smtClean="0"/>
              <a:t>”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417658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078" y="1219534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CA" sz="5400" b="1" dirty="0" smtClean="0"/>
              <a:t>Thank you!</a:t>
            </a:r>
            <a:endParaRPr lang="en-CA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02031" y="2863267"/>
            <a:ext cx="3853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 smtClean="0"/>
              <a:t>Questions?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16455126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193</TotalTime>
  <Words>103</Words>
  <Application>Microsoft Office PowerPoint</Application>
  <PresentationFormat>Widescreen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Wisp</vt:lpstr>
      <vt:lpstr>CASE STUDY – PART B</vt:lpstr>
      <vt:lpstr>Why xTuple</vt:lpstr>
      <vt:lpstr>Functional Areas</vt:lpstr>
      <vt:lpstr>Job Requirements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Tiered + SOA Architecture</dc:title>
  <dc:creator>Kathleen W</dc:creator>
  <cp:lastModifiedBy>Liliya</cp:lastModifiedBy>
  <cp:revision>27</cp:revision>
  <dcterms:created xsi:type="dcterms:W3CDTF">2015-02-13T05:17:23Z</dcterms:created>
  <dcterms:modified xsi:type="dcterms:W3CDTF">2015-03-13T15:59:37Z</dcterms:modified>
</cp:coreProperties>
</file>