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2" r:id="rId4"/>
    <p:sldId id="258" r:id="rId5"/>
    <p:sldId id="257" r:id="rId6"/>
    <p:sldId id="260" r:id="rId7"/>
    <p:sldId id="261" r:id="rId8"/>
    <p:sldId id="264" r:id="rId9"/>
    <p:sldId id="265" r:id="rId10"/>
    <p:sldId id="266" r:id="rId11"/>
    <p:sldId id="268" r:id="rId12"/>
    <p:sldId id="272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B101A5-2958-4CDE-AD19-AD97FEC5EAEF}" type="datetimeFigureOut">
              <a:rPr lang="en-CA" smtClean="0"/>
              <a:t>2015-04-01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6FAF845-D72B-4614-9D9F-1410E54C9C3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505" y="3140968"/>
            <a:ext cx="8077200" cy="1673352"/>
          </a:xfrm>
        </p:spPr>
        <p:txBody>
          <a:bodyPr/>
          <a:lstStyle/>
          <a:p>
            <a:pPr algn="ctr"/>
            <a:r>
              <a:rPr lang="en-CA" dirty="0" err="1" smtClean="0"/>
              <a:t>xTuple</a:t>
            </a:r>
            <a:r>
              <a:rPr lang="en-CA" dirty="0" smtClean="0"/>
              <a:t> </a:t>
            </a:r>
            <a:r>
              <a:rPr lang="en-CA" dirty="0" err="1" smtClean="0"/>
              <a:t>PostBooks</a:t>
            </a:r>
            <a:r>
              <a:rPr lang="en-CA" dirty="0" smtClean="0"/>
              <a:t> Edition</a:t>
            </a:r>
            <a:br>
              <a:rPr lang="en-CA" dirty="0" smtClean="0"/>
            </a:b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505" y="5169744"/>
            <a:ext cx="8077200" cy="1499616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 smtClean="0"/>
              <a:t>A Presentation by:</a:t>
            </a:r>
          </a:p>
          <a:p>
            <a:pPr algn="ctr"/>
            <a:r>
              <a:rPr lang="en-CA" dirty="0" err="1" smtClean="0"/>
              <a:t>Liliya</a:t>
            </a:r>
            <a:r>
              <a:rPr lang="en-CA" dirty="0" smtClean="0"/>
              <a:t> </a:t>
            </a:r>
            <a:r>
              <a:rPr lang="en-CA" dirty="0" err="1"/>
              <a:t>Artyukh</a:t>
            </a:r>
            <a:r>
              <a:rPr lang="en-CA" dirty="0"/>
              <a:t> </a:t>
            </a:r>
            <a:endParaRPr lang="en-CA" dirty="0" smtClean="0"/>
          </a:p>
          <a:p>
            <a:pPr algn="ctr"/>
            <a:r>
              <a:rPr lang="en-CA" dirty="0"/>
              <a:t>Rodrigo </a:t>
            </a:r>
            <a:r>
              <a:rPr lang="en-CA" dirty="0" err="1"/>
              <a:t>Domiciano</a:t>
            </a:r>
            <a:r>
              <a:rPr lang="en-CA" dirty="0"/>
              <a:t> de Almeida </a:t>
            </a:r>
            <a:endParaRPr lang="en-CA" dirty="0" smtClean="0"/>
          </a:p>
          <a:p>
            <a:pPr algn="ctr"/>
            <a:r>
              <a:rPr lang="en-CA" dirty="0" smtClean="0"/>
              <a:t>Lesley-Ann Comissiong</a:t>
            </a:r>
          </a:p>
          <a:p>
            <a:pPr algn="ctr"/>
            <a:r>
              <a:rPr lang="en-CA" dirty="0" smtClean="0"/>
              <a:t>Kathleen Wilson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21527"/>
            <a:ext cx="313453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0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Use</a:t>
            </a:r>
            <a:br>
              <a:rPr lang="en-CA" dirty="0" smtClean="0"/>
            </a:br>
            <a:r>
              <a:rPr lang="en-CA" dirty="0" smtClean="0"/>
              <a:t>Case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1763689" y="1628799"/>
            <a:ext cx="102137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0"/>
            <a:ext cx="8316416" cy="6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Capabilities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916832"/>
            <a:ext cx="8784976" cy="5184576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chemeClr val="accent1"/>
              </a:buClr>
            </a:pPr>
            <a:r>
              <a:rPr lang="en-US" sz="5100" dirty="0" smtClean="0"/>
              <a:t>Collection </a:t>
            </a:r>
            <a:r>
              <a:rPr lang="en-US" sz="5100" dirty="0"/>
              <a:t>of various data: personal information, complaints, to do list, etc…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Reporting to help sales representative to understand data and build strategy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Create personalized marketing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Cloud Portability</a:t>
            </a:r>
            <a:endParaRPr lang="en-CA" sz="5100" dirty="0"/>
          </a:p>
          <a:p>
            <a:pPr lvl="1">
              <a:buClr>
                <a:schemeClr val="accent1"/>
              </a:buClr>
            </a:pPr>
            <a:r>
              <a:rPr lang="en-US" sz="5100" dirty="0"/>
              <a:t>Strong Flexibility - highly configurable</a:t>
            </a:r>
            <a:r>
              <a:rPr lang="en-US" sz="6200" dirty="0"/>
              <a:t> </a:t>
            </a:r>
            <a:endParaRPr lang="en-CA" sz="6200" dirty="0"/>
          </a:p>
          <a:p>
            <a:pPr marL="118872" indent="0">
              <a:buNone/>
            </a:pPr>
            <a:endParaRPr lang="en-CA" sz="6200" dirty="0" smtClean="0"/>
          </a:p>
          <a:p>
            <a:pPr marL="118872" indent="0">
              <a:buNone/>
            </a:pPr>
            <a:endParaRPr lang="en-CA" sz="6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19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625609"/>
          </a:xfrm>
        </p:spPr>
        <p:txBody>
          <a:bodyPr>
            <a:noAutofit/>
          </a:bodyPr>
          <a:lstStyle/>
          <a:p>
            <a:pPr lvl="1">
              <a:buClr>
                <a:schemeClr val="accent1"/>
              </a:buClr>
            </a:pPr>
            <a:r>
              <a:rPr lang="en-US" sz="3200" dirty="0" smtClean="0"/>
              <a:t>Convenient </a:t>
            </a:r>
            <a:r>
              <a:rPr lang="en-US" sz="3200" dirty="0"/>
              <a:t>– everything in one place, also it is available online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Saves time – reporting organizes data in different ways, automated emails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Sales improvements – getting more customers, customizing communication</a:t>
            </a:r>
            <a:endParaRPr lang="en-CA" sz="3200" dirty="0"/>
          </a:p>
          <a:p>
            <a:pPr lvl="1">
              <a:buClr>
                <a:schemeClr val="accent1"/>
              </a:buClr>
            </a:pPr>
            <a:r>
              <a:rPr lang="en-US" sz="3200" dirty="0"/>
              <a:t>Customer satisfaction – the more the company knows about the customer the better it can serve that customer</a:t>
            </a:r>
            <a:endParaRPr lang="en-CA" sz="3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84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Customization &amp; Integration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2400" b="1" dirty="0" smtClean="0"/>
              <a:t>Types of Customization:</a:t>
            </a:r>
          </a:p>
          <a:p>
            <a:r>
              <a:rPr lang="en-US" sz="2400" dirty="0" smtClean="0"/>
              <a:t>Custom </a:t>
            </a:r>
            <a:r>
              <a:rPr lang="en-US" sz="2400" dirty="0"/>
              <a:t>development by the source code available on </a:t>
            </a:r>
            <a:r>
              <a:rPr lang="en-US" sz="2400" dirty="0" err="1" smtClean="0"/>
              <a:t>SourceForge</a:t>
            </a:r>
            <a:endParaRPr lang="en-US" sz="2400" dirty="0" smtClean="0"/>
          </a:p>
          <a:p>
            <a:r>
              <a:rPr lang="en-US" sz="2400" dirty="0"/>
              <a:t>Assisted by </a:t>
            </a:r>
            <a:r>
              <a:rPr lang="en-US" sz="2400" dirty="0" err="1"/>
              <a:t>xTuple’s</a:t>
            </a:r>
            <a:r>
              <a:rPr lang="en-US" sz="2400" dirty="0"/>
              <a:t> Developer </a:t>
            </a:r>
            <a:r>
              <a:rPr lang="en-US" sz="2400" dirty="0" smtClean="0"/>
              <a:t>Team</a:t>
            </a:r>
          </a:p>
          <a:p>
            <a:pPr marL="118872" indent="0">
              <a:buNone/>
            </a:pPr>
            <a:endParaRPr lang="en-US" sz="2400" dirty="0" smtClean="0"/>
          </a:p>
          <a:p>
            <a:pPr marL="118872" indent="0">
              <a:buNone/>
            </a:pPr>
            <a:r>
              <a:rPr lang="en-US" sz="2400" b="1" dirty="0" smtClean="0"/>
              <a:t>Integration:</a:t>
            </a:r>
          </a:p>
          <a:p>
            <a:r>
              <a:rPr lang="en-US" sz="2400" dirty="0" smtClean="0"/>
              <a:t>Supported </a:t>
            </a:r>
            <a:r>
              <a:rPr lang="en-US" sz="2400" dirty="0"/>
              <a:t>by Windows, Linux and Mac because it uses open source </a:t>
            </a:r>
            <a:r>
              <a:rPr lang="en-US" sz="2400" dirty="0" smtClean="0"/>
              <a:t>technologies</a:t>
            </a:r>
          </a:p>
          <a:p>
            <a:r>
              <a:rPr lang="en-US" sz="2400" dirty="0" smtClean="0"/>
              <a:t>Mobile </a:t>
            </a:r>
            <a:r>
              <a:rPr lang="en-US" sz="2400" dirty="0"/>
              <a:t>web client that uses </a:t>
            </a:r>
            <a:r>
              <a:rPr lang="en-US" sz="2400" dirty="0" smtClean="0"/>
              <a:t>HTML5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oes </a:t>
            </a:r>
            <a:r>
              <a:rPr lang="en-US" sz="2400" dirty="0"/>
              <a:t>not have integration with social media plugins or office applications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3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CRM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Salesforce.com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Microsoft Dynamics CRM</a:t>
            </a:r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err="1" smtClean="0"/>
              <a:t>Zoho</a:t>
            </a:r>
            <a:endParaRPr lang="en-CA" dirty="0" smtClean="0"/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err="1" smtClean="0"/>
              <a:t>SugarCRM</a:t>
            </a:r>
            <a:endParaRPr lang="en-CA" dirty="0" smtClean="0"/>
          </a:p>
          <a:p>
            <a:pPr marL="118872" indent="0">
              <a:buNone/>
            </a:pPr>
            <a:endParaRPr lang="en-CA" dirty="0" smtClean="0"/>
          </a:p>
          <a:p>
            <a:r>
              <a:rPr lang="en-CA" dirty="0" smtClean="0"/>
              <a:t>Maximizer CRM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31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3212976"/>
            <a:ext cx="6552728" cy="1251062"/>
          </a:xfrm>
        </p:spPr>
        <p:txBody>
          <a:bodyPr/>
          <a:lstStyle/>
          <a:p>
            <a:r>
              <a:rPr lang="en-CA" dirty="0" smtClean="0"/>
              <a:t>Main </a:t>
            </a:r>
            <a:r>
              <a:rPr lang="en-CA" dirty="0" smtClean="0"/>
              <a:t>Transactions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969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9792" y="2996952"/>
            <a:ext cx="8229600" cy="1251062"/>
          </a:xfrm>
        </p:spPr>
        <p:txBody>
          <a:bodyPr>
            <a:normAutofit/>
          </a:bodyPr>
          <a:lstStyle/>
          <a:p>
            <a:r>
              <a:rPr lang="en-CA" sz="6600" dirty="0" smtClean="0"/>
              <a:t>Thanks!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2787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</a:t>
            </a:r>
            <a:r>
              <a:rPr lang="en-CA" dirty="0" err="1" smtClean="0"/>
              <a:t>PostBooks</a:t>
            </a:r>
            <a:r>
              <a:rPr lang="en-CA" dirty="0" smtClean="0"/>
              <a:t> Edition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PostBooks</a:t>
            </a:r>
            <a:r>
              <a:rPr lang="en-CA" dirty="0"/>
              <a:t>® is a full-featured, fully-integrated business management </a:t>
            </a:r>
            <a:r>
              <a:rPr lang="en-CA" dirty="0" smtClean="0"/>
              <a:t>system that includes</a:t>
            </a:r>
          </a:p>
          <a:p>
            <a:pPr lvl="1"/>
            <a:r>
              <a:rPr lang="en-CA" dirty="0" smtClean="0"/>
              <a:t>Accounting</a:t>
            </a:r>
          </a:p>
          <a:p>
            <a:pPr lvl="1"/>
            <a:r>
              <a:rPr lang="en-CA" dirty="0" smtClean="0"/>
              <a:t>CRM</a:t>
            </a:r>
          </a:p>
          <a:p>
            <a:pPr lvl="1"/>
            <a:r>
              <a:rPr lang="en-CA" dirty="0" smtClean="0"/>
              <a:t>Sales </a:t>
            </a:r>
          </a:p>
          <a:p>
            <a:pPr lvl="1"/>
            <a:r>
              <a:rPr lang="en-CA" dirty="0" smtClean="0"/>
              <a:t>Purchasing</a:t>
            </a:r>
          </a:p>
          <a:p>
            <a:pPr lvl="1"/>
            <a:r>
              <a:rPr lang="en-CA" dirty="0" smtClean="0"/>
              <a:t>Manufacturing</a:t>
            </a:r>
          </a:p>
          <a:p>
            <a:pPr lvl="1"/>
            <a:r>
              <a:rPr lang="en-CA" dirty="0" smtClean="0"/>
              <a:t>Asset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0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open source technologies </a:t>
            </a:r>
          </a:p>
          <a:p>
            <a:r>
              <a:rPr lang="en-CA" dirty="0" smtClean="0"/>
              <a:t>Fully flexible</a:t>
            </a:r>
            <a:r>
              <a:rPr lang="en-CA" dirty="0"/>
              <a:t> </a:t>
            </a:r>
            <a:r>
              <a:rPr lang="en-CA" dirty="0" smtClean="0"/>
              <a:t>and scalable</a:t>
            </a:r>
          </a:p>
          <a:p>
            <a:r>
              <a:rPr lang="en-CA" dirty="0" smtClean="0"/>
              <a:t>Platform independent</a:t>
            </a:r>
          </a:p>
          <a:p>
            <a:r>
              <a:rPr lang="en-CA" dirty="0" smtClean="0"/>
              <a:t>Fully internationalized with support for</a:t>
            </a:r>
          </a:p>
          <a:p>
            <a:pPr lvl="1"/>
            <a:r>
              <a:rPr lang="en-CA" dirty="0" smtClean="0"/>
              <a:t>Multiple tax structures</a:t>
            </a:r>
          </a:p>
          <a:p>
            <a:pPr lvl="1"/>
            <a:r>
              <a:rPr lang="en-CA" dirty="0" smtClean="0"/>
              <a:t>Different currencies</a:t>
            </a:r>
          </a:p>
          <a:p>
            <a:pPr lvl="1"/>
            <a:r>
              <a:rPr lang="en-CA" dirty="0" smtClean="0"/>
              <a:t>Multilingual translation packs</a:t>
            </a:r>
          </a:p>
          <a:p>
            <a:r>
              <a:rPr lang="en-CA" dirty="0" smtClean="0"/>
              <a:t>Can be deployed locally or accessed through the Cloud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28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Desktop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311155" cy="4176464"/>
          </a:xfrm>
        </p:spPr>
      </p:pic>
    </p:spTree>
    <p:extLst>
      <p:ext uri="{BB962C8B-B14F-4D97-AF65-F5344CB8AC3E}">
        <p14:creationId xmlns:p14="http://schemas.microsoft.com/office/powerpoint/2010/main" val="4379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xTuple</a:t>
            </a:r>
            <a:r>
              <a:rPr lang="en-CA" dirty="0" smtClean="0"/>
              <a:t> Architecture Technologies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C++ with the </a:t>
            </a:r>
            <a:r>
              <a:rPr lang="en-CA" dirty="0" err="1" smtClean="0"/>
              <a:t>Qt</a:t>
            </a:r>
            <a:r>
              <a:rPr lang="en-CA" dirty="0" smtClean="0"/>
              <a:t> framework for the client</a:t>
            </a:r>
          </a:p>
          <a:p>
            <a:r>
              <a:rPr lang="en-CA" dirty="0" err="1" smtClean="0"/>
              <a:t>OpenRPT</a:t>
            </a:r>
            <a:r>
              <a:rPr lang="en-CA" dirty="0" smtClean="0"/>
              <a:t>: a free, open source report writer</a:t>
            </a:r>
          </a:p>
          <a:p>
            <a:r>
              <a:rPr lang="en-CA" dirty="0" err="1" smtClean="0"/>
              <a:t>CSVImp</a:t>
            </a:r>
            <a:r>
              <a:rPr lang="en-CA" dirty="0" smtClean="0"/>
              <a:t>: a free, open source tool for importing data </a:t>
            </a:r>
          </a:p>
          <a:p>
            <a:r>
              <a:rPr lang="en-CA" dirty="0" smtClean="0"/>
              <a:t>PostgreSQL database server</a:t>
            </a:r>
          </a:p>
          <a:p>
            <a:r>
              <a:rPr lang="en-CA" dirty="0" smtClean="0"/>
              <a:t>Updater: a free, open source tool for upgrading databases and loading extension packages</a:t>
            </a:r>
          </a:p>
          <a:p>
            <a:r>
              <a:rPr lang="en-CA" dirty="0" smtClean="0"/>
              <a:t>Extension packages written primarily in JavaScript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31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xTuple</a:t>
            </a:r>
            <a:r>
              <a:rPr lang="en-CA" dirty="0" smtClean="0"/>
              <a:t> 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Creating a sales order</a:t>
            </a:r>
            <a:endParaRPr lang="en-CA" dirty="0"/>
          </a:p>
          <a:p>
            <a:pPr lvl="0"/>
            <a:r>
              <a:rPr lang="en-US" dirty="0"/>
              <a:t>Tracking time &amp; expense</a:t>
            </a:r>
            <a:endParaRPr lang="en-CA" dirty="0"/>
          </a:p>
          <a:p>
            <a:pPr lvl="0"/>
            <a:r>
              <a:rPr lang="en-US" dirty="0"/>
              <a:t>Creating an account incident</a:t>
            </a:r>
            <a:endParaRPr lang="en-CA" dirty="0"/>
          </a:p>
          <a:p>
            <a:pPr marL="118872" indent="0">
              <a:buNone/>
            </a:pPr>
            <a:endParaRPr lang="en-CA" dirty="0" smtClean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4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Creating a sales </a:t>
            </a:r>
            <a:r>
              <a:rPr lang="en-US" dirty="0" smtClean="0"/>
              <a:t>order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3958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3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Tracking time &amp; </a:t>
            </a:r>
            <a:r>
              <a:rPr lang="en-US" dirty="0" smtClean="0"/>
              <a:t>expense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76864" cy="507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51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Creating an account </a:t>
            </a:r>
            <a:r>
              <a:rPr lang="en-US" dirty="0" smtClean="0"/>
              <a:t>incident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632848" cy="505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024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246</TotalTime>
  <Words>318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Corbel</vt:lpstr>
      <vt:lpstr>Wingdings</vt:lpstr>
      <vt:lpstr>Wingdings 2</vt:lpstr>
      <vt:lpstr>Wingdings 3</vt:lpstr>
      <vt:lpstr>Module</vt:lpstr>
      <vt:lpstr>xTuple PostBooks Edition </vt:lpstr>
      <vt:lpstr>xTuple PostBooks Edition</vt:lpstr>
      <vt:lpstr>xTuple Overview</vt:lpstr>
      <vt:lpstr>xTuple Desktop Architecture</vt:lpstr>
      <vt:lpstr>xTuple Architecture Technologies </vt:lpstr>
      <vt:lpstr>xTuple Activities</vt:lpstr>
      <vt:lpstr>Creating a sales order</vt:lpstr>
      <vt:lpstr>Tracking time &amp; expense</vt:lpstr>
      <vt:lpstr>Creating an account incident</vt:lpstr>
      <vt:lpstr>Use Case</vt:lpstr>
      <vt:lpstr>Capabilities</vt:lpstr>
      <vt:lpstr>Benefits</vt:lpstr>
      <vt:lpstr>Customization &amp; Integration</vt:lpstr>
      <vt:lpstr>Additional CRM Applications</vt:lpstr>
      <vt:lpstr>Main Transactions 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Lesley-Ann</dc:creator>
  <cp:lastModifiedBy>Kathleen W</cp:lastModifiedBy>
  <cp:revision>13</cp:revision>
  <dcterms:created xsi:type="dcterms:W3CDTF">2015-03-27T16:26:31Z</dcterms:created>
  <dcterms:modified xsi:type="dcterms:W3CDTF">2015-04-01T14:35:46Z</dcterms:modified>
</cp:coreProperties>
</file>