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64" r:id="rId5"/>
    <p:sldId id="265" r:id="rId6"/>
    <p:sldId id="266" r:id="rId7"/>
    <p:sldId id="267" r:id="rId8"/>
    <p:sldId id="268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1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4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5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2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6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8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3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1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D72F-9E64-48EF-AC5F-E6C0C098B56F}" type="datetimeFigureOut">
              <a:rPr lang="en-CA" smtClean="0"/>
              <a:t>27/02/2015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8F37-1E29-44F4-9992-BAD03E1E63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0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7" y="2409952"/>
            <a:ext cx="3514286" cy="20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79" y="2409952"/>
            <a:ext cx="1815964" cy="11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70671"/>
            <a:ext cx="8140715" cy="65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9" y="-399031"/>
            <a:ext cx="10208081" cy="76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2" y="-484461"/>
            <a:ext cx="10446766" cy="78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7" y="2595666"/>
            <a:ext cx="3514286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92" y="2495419"/>
            <a:ext cx="351521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7" y="2433762"/>
            <a:ext cx="3514286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7" y="2648047"/>
            <a:ext cx="3514286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43" y="2495666"/>
            <a:ext cx="2885714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3" y="2504456"/>
            <a:ext cx="2592534" cy="18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5" y="2494925"/>
            <a:ext cx="2840350" cy="18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70" y="524814"/>
            <a:ext cx="7744496" cy="580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86" y="5498592"/>
            <a:ext cx="4069080" cy="135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05" y="70272"/>
            <a:ext cx="4241442" cy="26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Liliya</dc:creator>
  <cp:lastModifiedBy>Liliya</cp:lastModifiedBy>
  <cp:revision>8</cp:revision>
  <dcterms:created xsi:type="dcterms:W3CDTF">2015-02-27T01:45:51Z</dcterms:created>
  <dcterms:modified xsi:type="dcterms:W3CDTF">2015-02-27T07:37:28Z</dcterms:modified>
</cp:coreProperties>
</file>