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3" r:id="rId2"/>
    <p:sldId id="375" r:id="rId3"/>
    <p:sldId id="373" r:id="rId4"/>
    <p:sldId id="374" r:id="rId5"/>
    <p:sldId id="376" r:id="rId6"/>
    <p:sldId id="377" r:id="rId7"/>
    <p:sldId id="378" r:id="rId8"/>
    <p:sldId id="379" r:id="rId9"/>
    <p:sldId id="380" r:id="rId10"/>
    <p:sldId id="381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1934" autoAdjust="0"/>
  </p:normalViewPr>
  <p:slideViewPr>
    <p:cSldViewPr snapToGrid="0" showGuides="1">
      <p:cViewPr varScale="1">
        <p:scale>
          <a:sx n="145" d="100"/>
          <a:sy n="145" d="100"/>
        </p:scale>
        <p:origin x="12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810FC-892F-4C98-9FA0-1CE5C52102C5}" type="datetimeFigureOut">
              <a:rPr lang="en-IL" smtClean="0"/>
              <a:t>27/07/2023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CBD8E-BA4C-49C6-98FA-6470416A57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205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5E9250-E369-5447-B18F-BCD84C0D2C1C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1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what happens if d reaches n</a:t>
            </a:r>
          </a:p>
          <a:p>
            <a:r>
              <a:rPr lang="en-US" dirty="0"/>
              <a:t>Mention that this is a tight bound… meaning we cannot do better than that.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CBD8E-BA4C-49C6-98FA-6470416A5742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007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what happens if d reaches n</a:t>
            </a:r>
          </a:p>
          <a:p>
            <a:r>
              <a:rPr lang="en-US" dirty="0"/>
              <a:t>Mention that this is a tight bound… meaning we cannot do better than that.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0CBD8E-BA4C-49C6-98FA-6470416A5742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8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what happens if d reaches n</a:t>
            </a:r>
          </a:p>
          <a:p>
            <a:r>
              <a:rPr lang="en-US" dirty="0"/>
              <a:t>Mention that this is a tight bound… meaning we cannot do better than that.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0CBD8E-BA4C-49C6-98FA-6470416A5742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8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C7B5-A9E7-9526-3D69-ECC6ADA49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6AB46-C97F-A92A-B916-AB73CBA7E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6D6A-F20D-F00C-805A-A92821BA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0E18-3AAE-4436-9901-9E962CCB9BBA}" type="datetimeFigureOut">
              <a:rPr lang="en-IL" smtClean="0"/>
              <a:t>27/07/2023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E7DE2-940E-0133-A5D4-EEC4FE4E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721E0-BEC4-AFE6-2A6D-31613FD1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2CB4-A4CD-4793-B9C3-0D727473FE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997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590C-7D2C-CDF5-2E0D-4F1CD8C5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C2ABD-C4EE-4806-933D-5910B664E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F002-FC35-EDD9-4F18-86F44042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0E18-3AAE-4436-9901-9E962CCB9BBA}" type="datetimeFigureOut">
              <a:rPr lang="en-IL" smtClean="0"/>
              <a:t>27/07/2023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CD00C-A29E-6B96-0395-43275197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392A-0FC3-E4E5-2F96-7A5F88A2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2CB4-A4CD-4793-B9C3-0D727473FE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29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085C2-073B-9A87-1198-CE5F00C0F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BC359-0FA6-5460-F8BB-D59F91898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FECB-5CB9-E51C-120D-24F4BC10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0E18-3AAE-4436-9901-9E962CCB9BBA}" type="datetimeFigureOut">
              <a:rPr lang="en-IL" smtClean="0"/>
              <a:t>27/07/2023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07BCA-6050-D4C6-8397-E7C3A5A3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68C8C-FAB6-F38A-972F-46F3E082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2CB4-A4CD-4793-B9C3-0D727473FE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741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6EFB-289F-A090-127C-4B859A6A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567E-1C0E-A62E-13A1-3789CAD9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F9743-949D-371A-A8B4-13E61097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0E18-3AAE-4436-9901-9E962CCB9BBA}" type="datetimeFigureOut">
              <a:rPr lang="en-IL" smtClean="0"/>
              <a:t>27/07/2023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FFA6B-024D-4801-F366-1637E623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7554-E462-BE1C-BA31-8A93A3CA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2CB4-A4CD-4793-B9C3-0D727473FE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807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EFD3-8DB5-D544-66E1-C77922E8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BA935-88B3-3B55-0548-DFD8ECFB1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B9907-471B-390B-C831-A6B1736F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0E18-3AAE-4436-9901-9E962CCB9BBA}" type="datetimeFigureOut">
              <a:rPr lang="en-IL" smtClean="0"/>
              <a:t>27/07/2023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FEAF-CD4B-F90B-B025-C12A9537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0A6C-58C7-5ADC-6DC3-159506E8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2CB4-A4CD-4793-B9C3-0D727473FE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415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443D-B787-82DD-783A-DDF3E77A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99C50-7540-26F0-5A1A-11A7A3D63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41819-E1FD-9653-003C-0A5C3CED3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00E6F-20BC-943C-1404-6C49A941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0E18-3AAE-4436-9901-9E962CCB9BBA}" type="datetimeFigureOut">
              <a:rPr lang="en-IL" smtClean="0"/>
              <a:t>27/07/2023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36E16-E722-4470-7F28-A9DE16E1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F1208-FEE5-BDD7-4E33-B5AE033B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2CB4-A4CD-4793-B9C3-0D727473FE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973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485A-6B0C-57AB-742C-D834DFB2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E5CF3-6099-F47E-D965-7502D081A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4A6F5-91AE-1142-0FE8-1B82B236D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AD398-2D8C-00A6-3478-03EB763D0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873AE-2F7A-E315-10C0-D5E78007A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1447E-A84C-5E9B-A767-0859435C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0E18-3AAE-4436-9901-9E962CCB9BBA}" type="datetimeFigureOut">
              <a:rPr lang="en-IL" smtClean="0"/>
              <a:t>27/07/2023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4E1E2-3339-D673-70C0-4151ABD4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66B76-86E8-3139-D2EB-2793C2F5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2CB4-A4CD-4793-B9C3-0D727473FE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263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4D6F-8B3D-ECDD-5F7F-687F6B25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1CABD-C56A-3B87-9DF7-E380C776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0E18-3AAE-4436-9901-9E962CCB9BBA}" type="datetimeFigureOut">
              <a:rPr lang="en-IL" smtClean="0"/>
              <a:t>27/07/2023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3BC25-FCB4-5B28-F5B2-6E8D2FE6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9623A-42BB-CB24-D53C-953422FD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2CB4-A4CD-4793-B9C3-0D727473FE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74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C7F39-3A1E-6E09-C463-565CE7E0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0E18-3AAE-4436-9901-9E962CCB9BBA}" type="datetimeFigureOut">
              <a:rPr lang="en-IL" smtClean="0"/>
              <a:t>27/07/2023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121F3-98AC-4766-5328-32B60386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D6D76-45EA-3FF3-DA0C-160AF2C4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2CB4-A4CD-4793-B9C3-0D727473FE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250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3336-F70E-E47C-85E5-0B5F4A9E8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DC5E-8A49-7DA0-D992-07C2A1305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72B7F-72F3-809C-0CBB-B8DE569DF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8BB72-FD5C-A9BA-1623-802ABC55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0E18-3AAE-4436-9901-9E962CCB9BBA}" type="datetimeFigureOut">
              <a:rPr lang="en-IL" smtClean="0"/>
              <a:t>27/07/2023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3DE16-099F-8AE3-A963-07A10227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E710A-EB13-759B-8DED-D8431C91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2CB4-A4CD-4793-B9C3-0D727473FE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25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3A36-5BA0-3894-374B-832333A3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4A14D-7CDC-2466-CB57-7A609B085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21F03-C6A5-2AC3-4847-BB96EFCAD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DDC80-FEA1-4C5E-9BCC-8EDF8177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0E18-3AAE-4436-9901-9E962CCB9BBA}" type="datetimeFigureOut">
              <a:rPr lang="en-IL" smtClean="0"/>
              <a:t>27/07/2023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BEAF3-8BBC-1D51-BDC6-80C041A9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3AED-54D2-83A8-6928-6524077E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2CB4-A4CD-4793-B9C3-0D727473FE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749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791C8-1DFF-4AE7-AFF0-05137711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7898-DC48-CA78-501C-3DABAE9D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DA54E-12D1-BB12-8783-5F4205419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A0E18-3AAE-4436-9901-9E962CCB9BBA}" type="datetimeFigureOut">
              <a:rPr lang="en-IL" smtClean="0"/>
              <a:t>27/07/2023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6DF3-F2AE-AB95-DD76-430EDC13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E27A-114A-E2F2-55D8-F5F101830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D2CB4-A4CD-4793-B9C3-0D727473FEB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265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2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C835FD-78F5-A344-BA7A-94E19928651E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861848" y="1655877"/>
                <a:ext cx="10947147" cy="23876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GT02: Group Testing for general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br>
                  <a:rPr lang="en-US" b="1" dirty="0">
                    <a:solidFill>
                      <a:schemeClr val="bg1"/>
                    </a:solidFill>
                  </a:rPr>
                </a:br>
                <a:r>
                  <a:rPr lang="en-US" b="1" dirty="0">
                    <a:solidFill>
                      <a:schemeClr val="bg1"/>
                    </a:solidFill>
                  </a:rPr>
                  <a:t>Adaptive deterministic algorithm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C835FD-78F5-A344-BA7A-94E19928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861848" y="1655877"/>
                <a:ext cx="10947147" cy="2387600"/>
              </a:xfrm>
              <a:blipFill>
                <a:blip r:embed="rId3"/>
                <a:stretch>
                  <a:fillRect l="-668" b="-1739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>
            <a:extLst>
              <a:ext uri="{FF2B5EF4-FFF2-40B4-BE49-F238E27FC236}">
                <a16:creationId xmlns:a16="http://schemas.microsoft.com/office/drawing/2014/main" id="{483FBDD0-63EB-2946-A9E7-72CA01AA2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64765"/>
            <a:ext cx="12191999" cy="2193234"/>
          </a:xfrm>
          <a:solidFill>
            <a:schemeClr val="accent2"/>
          </a:solidFill>
        </p:spPr>
        <p:txBody>
          <a:bodyPr>
            <a:normAutofit/>
          </a:bodyPr>
          <a:lstStyle/>
          <a:p>
            <a:endParaRPr lang="en-IL" dirty="0"/>
          </a:p>
          <a:p>
            <a:r>
              <a:rPr lang="en-IL" dirty="0"/>
              <a:t>Catherine A. Haddad-Zaknoon</a:t>
            </a:r>
          </a:p>
          <a:p>
            <a:r>
              <a:rPr lang="en-IL" dirty="0">
                <a:latin typeface="Abadi MT Condensed Light" panose="020B0306030101010103" pitchFamily="34" charset="77"/>
              </a:rPr>
              <a:t>Department of Computer Science -  Technion, Haifa, Israel</a:t>
            </a:r>
          </a:p>
          <a:p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DBE88-5DB5-F548-9A48-94DEBC0CC6D4}"/>
              </a:ext>
            </a:extLst>
          </p:cNvPr>
          <p:cNvSpPr/>
          <p:nvPr/>
        </p:nvSpPr>
        <p:spPr>
          <a:xfrm rot="5400000">
            <a:off x="5976730" y="-1437861"/>
            <a:ext cx="238538" cy="12192002"/>
          </a:xfrm>
          <a:prstGeom prst="rect">
            <a:avLst/>
          </a:prstGeom>
          <a:solidFill>
            <a:srgbClr val="C44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82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79B3-4AEE-E29F-A01D-5D51BDFD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agenda</a:t>
            </a:r>
            <a:endParaRPr lang="en-I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0B18642-F08D-267B-B7CB-B73D4AFF1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166" y="1787873"/>
                <a:ext cx="5972033" cy="453423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≥ 1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?</a:t>
                </a:r>
              </a:p>
              <a:p>
                <a:pPr lvl="1"/>
                <a:r>
                  <a:rPr lang="en-US" dirty="0">
                    <a:solidFill>
                      <a:srgbClr val="FFC000"/>
                    </a:solidFill>
                  </a:rPr>
                  <a:t>Does the previous algorithms still work?</a:t>
                </a:r>
              </a:p>
              <a:p>
                <a:pPr lvl="1"/>
                <a:r>
                  <a:rPr lang="en-US" dirty="0">
                    <a:solidFill>
                      <a:srgbClr val="FFC000"/>
                    </a:solidFill>
                  </a:rPr>
                  <a:t>Can you generalize the adaptive algorithm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? For general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? </a:t>
                </a:r>
              </a:p>
              <a:p>
                <a:pPr lvl="1"/>
                <a:r>
                  <a:rPr lang="en-US" dirty="0">
                    <a:solidFill>
                      <a:srgbClr val="FFC000"/>
                    </a:solidFill>
                  </a:rPr>
                  <a:t>Can we generalize the non-adaptive case?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Is the knowledge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crucial?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What if we do not know the exact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?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For what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the group testing strategies are applicable?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Can randomness make our lives better?? </a:t>
                </a:r>
              </a:p>
              <a:p>
                <a:endParaRPr lang="en-US" dirty="0">
                  <a:solidFill>
                    <a:srgbClr val="FFC000"/>
                  </a:solidFill>
                </a:endParaRPr>
              </a:p>
              <a:p>
                <a:endParaRPr lang="en-IL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0B18642-F08D-267B-B7CB-B73D4AFF1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166" y="1787873"/>
                <a:ext cx="5972033" cy="4534232"/>
              </a:xfrm>
              <a:blipFill>
                <a:blip r:embed="rId2"/>
                <a:stretch>
                  <a:fillRect l="-1531" t="-2016" r="-1122" b="-268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5B03BFA-42E5-C84C-DE3D-168140BF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434" y="1846482"/>
            <a:ext cx="4343400" cy="3629025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8ECECE3-9BC8-22DB-7591-BCB086AB5A6F}"/>
              </a:ext>
            </a:extLst>
          </p:cNvPr>
          <p:cNvSpPr/>
          <p:nvPr/>
        </p:nvSpPr>
        <p:spPr>
          <a:xfrm>
            <a:off x="7330877" y="1963885"/>
            <a:ext cx="1750595" cy="938422"/>
          </a:xfrm>
          <a:prstGeom prst="wedgeRoundRectCallout">
            <a:avLst>
              <a:gd name="adj1" fmla="val -96091"/>
              <a:gd name="adj2" fmla="val 4062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 saw the algorithm for adaptive case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FFD3FD1-AD75-5D25-DCF5-F6C8CF6BA463}"/>
              </a:ext>
            </a:extLst>
          </p:cNvPr>
          <p:cNvSpPr/>
          <p:nvPr/>
        </p:nvSpPr>
        <p:spPr>
          <a:xfrm>
            <a:off x="7234728" y="3345139"/>
            <a:ext cx="1299201" cy="553183"/>
          </a:xfrm>
          <a:prstGeom prst="wedgeRoundRectCallout">
            <a:avLst>
              <a:gd name="adj1" fmla="val -126331"/>
              <a:gd name="adj2" fmla="val 3750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Yep …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CF7830B-5D62-9384-F101-BEB3A9A58B59}"/>
              </a:ext>
            </a:extLst>
          </p:cNvPr>
          <p:cNvSpPr/>
          <p:nvPr/>
        </p:nvSpPr>
        <p:spPr>
          <a:xfrm>
            <a:off x="7234728" y="3955693"/>
            <a:ext cx="1942892" cy="553183"/>
          </a:xfrm>
          <a:prstGeom prst="wedgeRoundRectCallout">
            <a:avLst>
              <a:gd name="adj1" fmla="val -88426"/>
              <a:gd name="adj2" fmla="val 3741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 it??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Later</a:t>
            </a:r>
            <a:endParaRPr kumimoji="0" lang="en-IL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A2233A98-E570-10FB-3552-E076A11D910F}"/>
                  </a:ext>
                </a:extLst>
              </p:cNvPr>
              <p:cNvSpPr/>
              <p:nvPr/>
            </p:nvSpPr>
            <p:spPr>
              <a:xfrm>
                <a:off x="7234728" y="4607181"/>
                <a:ext cx="1942892" cy="770021"/>
              </a:xfrm>
              <a:prstGeom prst="wedgeRoundRectCallout">
                <a:avLst>
                  <a:gd name="adj1" fmla="val -99352"/>
                  <a:gd name="adj2" fmla="val 22657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𝑑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≪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rad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A2233A98-E570-10FB-3552-E076A11D9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728" y="4607181"/>
                <a:ext cx="1942892" cy="770021"/>
              </a:xfrm>
              <a:prstGeom prst="wedgeRoundRectCallout">
                <a:avLst>
                  <a:gd name="adj1" fmla="val -99352"/>
                  <a:gd name="adj2" fmla="val 22657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51E394B-5A05-446B-8C5F-1EA5937E9FE3}"/>
              </a:ext>
            </a:extLst>
          </p:cNvPr>
          <p:cNvSpPr/>
          <p:nvPr/>
        </p:nvSpPr>
        <p:spPr>
          <a:xfrm>
            <a:off x="7330876" y="5532877"/>
            <a:ext cx="1950283" cy="959997"/>
          </a:xfrm>
          <a:prstGeom prst="wedgeRoundRectCallout">
            <a:avLst>
              <a:gd name="adj1" fmla="val -92881"/>
              <a:gd name="adj2" fmla="val 2319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some cases..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Yes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Later …</a:t>
            </a:r>
            <a:endParaRPr kumimoji="0" lang="en-IL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4450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79B3-4AEE-E29F-A01D-5D51BDFD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agenda</a:t>
            </a:r>
            <a:endParaRPr lang="en-I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0B18642-F08D-267B-B7CB-B73D4AFF1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1711"/>
                <a:ext cx="5972033" cy="453423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≥ 1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?</a:t>
                </a:r>
              </a:p>
              <a:p>
                <a:pPr lvl="1"/>
                <a:r>
                  <a:rPr lang="en-US" dirty="0">
                    <a:solidFill>
                      <a:srgbClr val="FFC000"/>
                    </a:solidFill>
                  </a:rPr>
                  <a:t>Does the previous algorithms still work?</a:t>
                </a:r>
              </a:p>
              <a:p>
                <a:pPr lvl="1"/>
                <a:r>
                  <a:rPr lang="en-US" dirty="0">
                    <a:solidFill>
                      <a:srgbClr val="FFC000"/>
                    </a:solidFill>
                  </a:rPr>
                  <a:t>Can you generalize the adaptive algorithm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? For general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?</a:t>
                </a:r>
              </a:p>
              <a:p>
                <a:pPr lvl="1"/>
                <a:r>
                  <a:rPr lang="en-US" dirty="0">
                    <a:solidFill>
                      <a:srgbClr val="FFC000"/>
                    </a:solidFill>
                  </a:rPr>
                  <a:t>Can we generalize the non-adaptive case? 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Is the knowledge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crucial?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What if we do not know the exact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?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For what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the group testing strategies are applicable?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Can randomness make our lives better?? </a:t>
                </a:r>
              </a:p>
              <a:p>
                <a:endParaRPr lang="en-US" dirty="0">
                  <a:solidFill>
                    <a:srgbClr val="FFC000"/>
                  </a:solidFill>
                </a:endParaRPr>
              </a:p>
              <a:p>
                <a:endParaRPr lang="en-IL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0B18642-F08D-267B-B7CB-B73D4AFF1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1711"/>
                <a:ext cx="5972033" cy="4534232"/>
              </a:xfrm>
              <a:blipFill>
                <a:blip r:embed="rId2"/>
                <a:stretch>
                  <a:fillRect l="-1634" t="-2016" r="-1124" b="-268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5B03BFA-42E5-C84C-DE3D-168140BF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934" y="1764613"/>
            <a:ext cx="4343400" cy="3629025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8ECECE3-9BC8-22DB-7591-BCB086AB5A6F}"/>
              </a:ext>
            </a:extLst>
          </p:cNvPr>
          <p:cNvSpPr/>
          <p:nvPr/>
        </p:nvSpPr>
        <p:spPr>
          <a:xfrm>
            <a:off x="7363535" y="2039082"/>
            <a:ext cx="1750595" cy="770021"/>
          </a:xfrm>
          <a:prstGeom prst="wedgeRoundRectCallout">
            <a:avLst>
              <a:gd name="adj1" fmla="val -96091"/>
              <a:gd name="adj2" fmla="val 4062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We’ll see that in a minute…</a:t>
            </a:r>
            <a:endParaRPr lang="en-IL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FFD3FD1-AD75-5D25-DCF5-F6C8CF6BA463}"/>
              </a:ext>
            </a:extLst>
          </p:cNvPr>
          <p:cNvSpPr/>
          <p:nvPr/>
        </p:nvSpPr>
        <p:spPr>
          <a:xfrm>
            <a:off x="7435725" y="3025942"/>
            <a:ext cx="1299201" cy="553183"/>
          </a:xfrm>
          <a:prstGeom prst="wedgeRoundRectCallout">
            <a:avLst>
              <a:gd name="adj1" fmla="val -126331"/>
              <a:gd name="adj2" fmla="val 3750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Yep …</a:t>
            </a:r>
            <a:endParaRPr lang="en-IL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CF7830B-5D62-9384-F101-BEB3A9A58B59}"/>
              </a:ext>
            </a:extLst>
          </p:cNvPr>
          <p:cNvSpPr/>
          <p:nvPr/>
        </p:nvSpPr>
        <p:spPr>
          <a:xfrm>
            <a:off x="7435724" y="3716360"/>
            <a:ext cx="1942892" cy="770021"/>
          </a:xfrm>
          <a:prstGeom prst="wedgeRoundRectCallout">
            <a:avLst>
              <a:gd name="adj1" fmla="val -99352"/>
              <a:gd name="adj2" fmla="val 2265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estimate it??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A2233A98-E570-10FB-3552-E076A11D910F}"/>
                  </a:ext>
                </a:extLst>
              </p:cNvPr>
              <p:cNvSpPr/>
              <p:nvPr/>
            </p:nvSpPr>
            <p:spPr>
              <a:xfrm>
                <a:off x="7474931" y="4623617"/>
                <a:ext cx="1942892" cy="770021"/>
              </a:xfrm>
              <a:prstGeom prst="wedgeRoundRectCallout">
                <a:avLst>
                  <a:gd name="adj1" fmla="val -99352"/>
                  <a:gd name="adj2" fmla="val 22657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A2233A98-E570-10FB-3552-E076A11D9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931" y="4623617"/>
                <a:ext cx="1942892" cy="770021"/>
              </a:xfrm>
              <a:prstGeom prst="wedgeRoundRectCallout">
                <a:avLst>
                  <a:gd name="adj1" fmla="val -99352"/>
                  <a:gd name="adj2" fmla="val 22657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51E394B-5A05-446B-8C5F-1EA5937E9FE3}"/>
              </a:ext>
            </a:extLst>
          </p:cNvPr>
          <p:cNvSpPr/>
          <p:nvPr/>
        </p:nvSpPr>
        <p:spPr>
          <a:xfrm>
            <a:off x="7474931" y="5530872"/>
            <a:ext cx="1942892" cy="770021"/>
          </a:xfrm>
          <a:prstGeom prst="wedgeRoundRectCallout">
            <a:avLst>
              <a:gd name="adj1" fmla="val -99352"/>
              <a:gd name="adj2" fmla="val 2265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Sometimes …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1588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BE79B3-4AEE-E29F-A01D-5D51BDFDE9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8808" y="110918"/>
                <a:ext cx="10515600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Recall the adaptive algorithm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L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BE79B3-4AEE-E29F-A01D-5D51BDFDE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8808" y="110918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F3AE910C-0D55-0743-50EC-0A88404F2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09" y="4714016"/>
            <a:ext cx="10441301" cy="19529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Combine the samples into two distinct combinations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Test the two combinations…</a:t>
            </a:r>
          </a:p>
          <a:p>
            <a:r>
              <a:rPr lang="en-US" sz="2800" b="1" dirty="0">
                <a:solidFill>
                  <a:schemeClr val="accent4"/>
                </a:solidFill>
              </a:rPr>
              <a:t>Continue with the search in the same manner with the samples that participated in the positive test only </a:t>
            </a:r>
            <a:endParaRPr lang="en-IL" sz="2800" b="1" dirty="0">
              <a:solidFill>
                <a:schemeClr val="accent4"/>
              </a:solidFill>
            </a:endParaRPr>
          </a:p>
          <a:p>
            <a:endParaRPr lang="en-US" dirty="0"/>
          </a:p>
        </p:txBody>
      </p:sp>
      <p:pic>
        <p:nvPicPr>
          <p:cNvPr id="138" name="Graphic 137" descr="Man">
            <a:extLst>
              <a:ext uri="{FF2B5EF4-FFF2-40B4-BE49-F238E27FC236}">
                <a16:creationId xmlns:a16="http://schemas.microsoft.com/office/drawing/2014/main" id="{A44ECAFF-804F-EEC4-7E18-2363CA4F9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7269" y="1880875"/>
            <a:ext cx="657825" cy="657135"/>
          </a:xfrm>
          <a:prstGeom prst="rect">
            <a:avLst/>
          </a:prstGeom>
        </p:spPr>
      </p:pic>
      <p:pic>
        <p:nvPicPr>
          <p:cNvPr id="140" name="Graphic 139" descr="Man">
            <a:extLst>
              <a:ext uri="{FF2B5EF4-FFF2-40B4-BE49-F238E27FC236}">
                <a16:creationId xmlns:a16="http://schemas.microsoft.com/office/drawing/2014/main" id="{A3B8BF2F-E666-DDEA-1E4E-2B1DE670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2619" y="1873176"/>
            <a:ext cx="657825" cy="65713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24E8F5A-D836-6F26-AA44-32654A1023EB}"/>
              </a:ext>
            </a:extLst>
          </p:cNvPr>
          <p:cNvGrpSpPr/>
          <p:nvPr/>
        </p:nvGrpSpPr>
        <p:grpSpPr>
          <a:xfrm>
            <a:off x="6177396" y="1886824"/>
            <a:ext cx="5489432" cy="663959"/>
            <a:chOff x="6177396" y="1886824"/>
            <a:chExt cx="5489432" cy="663959"/>
          </a:xfrm>
        </p:grpSpPr>
        <p:pic>
          <p:nvPicPr>
            <p:cNvPr id="142" name="Graphic 141" descr="Man">
              <a:extLst>
                <a:ext uri="{FF2B5EF4-FFF2-40B4-BE49-F238E27FC236}">
                  <a16:creationId xmlns:a16="http://schemas.microsoft.com/office/drawing/2014/main" id="{AB6EC3E4-660E-43B2-72C4-718B46A9B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77396" y="1886824"/>
              <a:ext cx="657825" cy="657135"/>
            </a:xfrm>
            <a:prstGeom prst="rect">
              <a:avLst/>
            </a:prstGeom>
          </p:spPr>
        </p:pic>
        <p:pic>
          <p:nvPicPr>
            <p:cNvPr id="144" name="Graphic 143" descr="Man">
              <a:extLst>
                <a:ext uri="{FF2B5EF4-FFF2-40B4-BE49-F238E27FC236}">
                  <a16:creationId xmlns:a16="http://schemas.microsoft.com/office/drawing/2014/main" id="{505F52F5-51C1-4671-441E-1533A74A6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23539" y="1893648"/>
              <a:ext cx="657825" cy="657135"/>
            </a:xfrm>
            <a:prstGeom prst="rect">
              <a:avLst/>
            </a:prstGeom>
          </p:spPr>
        </p:pic>
        <p:pic>
          <p:nvPicPr>
            <p:cNvPr id="146" name="Graphic 145" descr="Man">
              <a:extLst>
                <a:ext uri="{FF2B5EF4-FFF2-40B4-BE49-F238E27FC236}">
                  <a16:creationId xmlns:a16="http://schemas.microsoft.com/office/drawing/2014/main" id="{C40CAAA9-3264-5559-C406-E488AC90F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68316" y="1893648"/>
              <a:ext cx="657825" cy="657135"/>
            </a:xfrm>
            <a:prstGeom prst="rect">
              <a:avLst/>
            </a:prstGeom>
          </p:spPr>
        </p:pic>
        <p:pic>
          <p:nvPicPr>
            <p:cNvPr id="148" name="Graphic 147" descr="Man">
              <a:extLst>
                <a:ext uri="{FF2B5EF4-FFF2-40B4-BE49-F238E27FC236}">
                  <a16:creationId xmlns:a16="http://schemas.microsoft.com/office/drawing/2014/main" id="{8C33BC68-4BE8-73F8-4DD4-0AAD73833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06993" y="1893648"/>
              <a:ext cx="657825" cy="657135"/>
            </a:xfrm>
            <a:prstGeom prst="rect">
              <a:avLst/>
            </a:prstGeom>
          </p:spPr>
        </p:pic>
        <p:pic>
          <p:nvPicPr>
            <p:cNvPr id="150" name="Graphic 149" descr="Man">
              <a:extLst>
                <a:ext uri="{FF2B5EF4-FFF2-40B4-BE49-F238E27FC236}">
                  <a16:creationId xmlns:a16="http://schemas.microsoft.com/office/drawing/2014/main" id="{4A0F5E5C-F9EB-DE3D-BD68-81180508E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51770" y="1893648"/>
              <a:ext cx="657825" cy="657135"/>
            </a:xfrm>
            <a:prstGeom prst="rect">
              <a:avLst/>
            </a:prstGeom>
          </p:spPr>
        </p:pic>
        <p:pic>
          <p:nvPicPr>
            <p:cNvPr id="152" name="Graphic 151" descr="Man">
              <a:extLst>
                <a:ext uri="{FF2B5EF4-FFF2-40B4-BE49-F238E27FC236}">
                  <a16:creationId xmlns:a16="http://schemas.microsoft.com/office/drawing/2014/main" id="{D37C722E-4584-6C88-C621-EF1A0A02E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97913" y="1893648"/>
              <a:ext cx="657825" cy="657135"/>
            </a:xfrm>
            <a:prstGeom prst="rect">
              <a:avLst/>
            </a:prstGeom>
          </p:spPr>
        </p:pic>
        <p:pic>
          <p:nvPicPr>
            <p:cNvPr id="154" name="Graphic 153" descr="Man">
              <a:extLst>
                <a:ext uri="{FF2B5EF4-FFF2-40B4-BE49-F238E27FC236}">
                  <a16:creationId xmlns:a16="http://schemas.microsoft.com/office/drawing/2014/main" id="{C13A36A9-8A58-1807-0AF6-123569842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42690" y="1893648"/>
              <a:ext cx="657825" cy="657135"/>
            </a:xfrm>
            <a:prstGeom prst="rect">
              <a:avLst/>
            </a:prstGeom>
          </p:spPr>
        </p:pic>
        <p:pic>
          <p:nvPicPr>
            <p:cNvPr id="156" name="Graphic 155" descr="Man">
              <a:extLst>
                <a:ext uri="{FF2B5EF4-FFF2-40B4-BE49-F238E27FC236}">
                  <a16:creationId xmlns:a16="http://schemas.microsoft.com/office/drawing/2014/main" id="{87B8D240-56F4-1247-7F73-0987162A6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98932" y="1893648"/>
              <a:ext cx="657825" cy="657135"/>
            </a:xfrm>
            <a:prstGeom prst="rect">
              <a:avLst/>
            </a:prstGeom>
          </p:spPr>
        </p:pic>
        <p:pic>
          <p:nvPicPr>
            <p:cNvPr id="158" name="Graphic 157" descr="Man">
              <a:extLst>
                <a:ext uri="{FF2B5EF4-FFF2-40B4-BE49-F238E27FC236}">
                  <a16:creationId xmlns:a16="http://schemas.microsoft.com/office/drawing/2014/main" id="{FF24F769-DFE5-FE63-32BF-FE3B23835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43709" y="1893648"/>
              <a:ext cx="657825" cy="657135"/>
            </a:xfrm>
            <a:prstGeom prst="rect">
              <a:avLst/>
            </a:prstGeom>
          </p:spPr>
        </p:pic>
        <p:pic>
          <p:nvPicPr>
            <p:cNvPr id="160" name="Graphic 159" descr="Man">
              <a:extLst>
                <a:ext uri="{FF2B5EF4-FFF2-40B4-BE49-F238E27FC236}">
                  <a16:creationId xmlns:a16="http://schemas.microsoft.com/office/drawing/2014/main" id="{2CD814F7-C2F8-E8D6-6446-4C29F9B04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89852" y="1893648"/>
              <a:ext cx="657825" cy="657135"/>
            </a:xfrm>
            <a:prstGeom prst="rect">
              <a:avLst/>
            </a:prstGeom>
          </p:spPr>
        </p:pic>
        <p:pic>
          <p:nvPicPr>
            <p:cNvPr id="162" name="Graphic 161" descr="Man">
              <a:extLst>
                <a:ext uri="{FF2B5EF4-FFF2-40B4-BE49-F238E27FC236}">
                  <a16:creationId xmlns:a16="http://schemas.microsoft.com/office/drawing/2014/main" id="{2C9EA4A2-AC92-F84B-79F4-8B3D47E9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34629" y="1893648"/>
              <a:ext cx="657825" cy="657135"/>
            </a:xfrm>
            <a:prstGeom prst="rect">
              <a:avLst/>
            </a:prstGeom>
          </p:spPr>
        </p:pic>
        <p:pic>
          <p:nvPicPr>
            <p:cNvPr id="164" name="Graphic 163" descr="Man">
              <a:extLst>
                <a:ext uri="{FF2B5EF4-FFF2-40B4-BE49-F238E27FC236}">
                  <a16:creationId xmlns:a16="http://schemas.microsoft.com/office/drawing/2014/main" id="{341C4921-12F5-5015-BB44-3016A649F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73306" y="1893648"/>
              <a:ext cx="657825" cy="657135"/>
            </a:xfrm>
            <a:prstGeom prst="rect">
              <a:avLst/>
            </a:prstGeom>
          </p:spPr>
        </p:pic>
        <p:pic>
          <p:nvPicPr>
            <p:cNvPr id="166" name="Graphic 165" descr="Man">
              <a:extLst>
                <a:ext uri="{FF2B5EF4-FFF2-40B4-BE49-F238E27FC236}">
                  <a16:creationId xmlns:a16="http://schemas.microsoft.com/office/drawing/2014/main" id="{194D3A7C-49AD-F8F7-96E8-308C3F218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18083" y="1893648"/>
              <a:ext cx="657825" cy="657135"/>
            </a:xfrm>
            <a:prstGeom prst="rect">
              <a:avLst/>
            </a:prstGeom>
          </p:spPr>
        </p:pic>
        <p:pic>
          <p:nvPicPr>
            <p:cNvPr id="168" name="Graphic 167" descr="Man">
              <a:extLst>
                <a:ext uri="{FF2B5EF4-FFF2-40B4-BE49-F238E27FC236}">
                  <a16:creationId xmlns:a16="http://schemas.microsoft.com/office/drawing/2014/main" id="{0A99FAAE-88EA-5E2D-7503-E9503B177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64226" y="1893648"/>
              <a:ext cx="657825" cy="657135"/>
            </a:xfrm>
            <a:prstGeom prst="rect">
              <a:avLst/>
            </a:prstGeom>
          </p:spPr>
        </p:pic>
        <p:pic>
          <p:nvPicPr>
            <p:cNvPr id="170" name="Graphic 169" descr="Man">
              <a:extLst>
                <a:ext uri="{FF2B5EF4-FFF2-40B4-BE49-F238E27FC236}">
                  <a16:creationId xmlns:a16="http://schemas.microsoft.com/office/drawing/2014/main" id="{B49D68DD-CFD4-83BC-4B71-CA453143C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09003" y="1893648"/>
              <a:ext cx="657825" cy="65713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575C98-8D6D-30FD-26BF-40FC43D074E3}"/>
              </a:ext>
            </a:extLst>
          </p:cNvPr>
          <p:cNvGrpSpPr/>
          <p:nvPr/>
        </p:nvGrpSpPr>
        <p:grpSpPr>
          <a:xfrm>
            <a:off x="270885" y="1879394"/>
            <a:ext cx="5489432" cy="658616"/>
            <a:chOff x="270885" y="1879394"/>
            <a:chExt cx="5489432" cy="658616"/>
          </a:xfrm>
        </p:grpSpPr>
        <p:pic>
          <p:nvPicPr>
            <p:cNvPr id="105" name="Graphic 104" descr="Man">
              <a:extLst>
                <a:ext uri="{FF2B5EF4-FFF2-40B4-BE49-F238E27FC236}">
                  <a16:creationId xmlns:a16="http://schemas.microsoft.com/office/drawing/2014/main" id="{805CD741-F469-F915-EE84-7ACA17C7C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0885" y="1880875"/>
              <a:ext cx="657825" cy="657135"/>
            </a:xfrm>
            <a:prstGeom prst="rect">
              <a:avLst/>
            </a:prstGeom>
          </p:spPr>
        </p:pic>
        <p:pic>
          <p:nvPicPr>
            <p:cNvPr id="107" name="Graphic 106" descr="Man">
              <a:extLst>
                <a:ext uri="{FF2B5EF4-FFF2-40B4-BE49-F238E27FC236}">
                  <a16:creationId xmlns:a16="http://schemas.microsoft.com/office/drawing/2014/main" id="{7A015044-210E-4FB3-5E5F-EE9492D65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5662" y="1880875"/>
              <a:ext cx="657825" cy="657135"/>
            </a:xfrm>
            <a:prstGeom prst="rect">
              <a:avLst/>
            </a:prstGeom>
          </p:spPr>
        </p:pic>
        <p:pic>
          <p:nvPicPr>
            <p:cNvPr id="112" name="Graphic 111" descr="Man">
              <a:extLst>
                <a:ext uri="{FF2B5EF4-FFF2-40B4-BE49-F238E27FC236}">
                  <a16:creationId xmlns:a16="http://schemas.microsoft.com/office/drawing/2014/main" id="{D90AA40E-3392-99E1-97BE-97816199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1805" y="1880875"/>
              <a:ext cx="657825" cy="657135"/>
            </a:xfrm>
            <a:prstGeom prst="rect">
              <a:avLst/>
            </a:prstGeom>
          </p:spPr>
        </p:pic>
        <p:pic>
          <p:nvPicPr>
            <p:cNvPr id="114" name="Graphic 113" descr="Man">
              <a:extLst>
                <a:ext uri="{FF2B5EF4-FFF2-40B4-BE49-F238E27FC236}">
                  <a16:creationId xmlns:a16="http://schemas.microsoft.com/office/drawing/2014/main" id="{92BFB6BA-0332-19B6-3D17-68487D6D4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06582" y="1880875"/>
              <a:ext cx="657825" cy="657135"/>
            </a:xfrm>
            <a:prstGeom prst="rect">
              <a:avLst/>
            </a:prstGeom>
          </p:spPr>
        </p:pic>
        <p:pic>
          <p:nvPicPr>
            <p:cNvPr id="116" name="Graphic 115" descr="Man">
              <a:extLst>
                <a:ext uri="{FF2B5EF4-FFF2-40B4-BE49-F238E27FC236}">
                  <a16:creationId xmlns:a16="http://schemas.microsoft.com/office/drawing/2014/main" id="{EDD41302-0C05-473B-EFC0-6636A386D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45259" y="1880875"/>
              <a:ext cx="657825" cy="657135"/>
            </a:xfrm>
            <a:prstGeom prst="rect">
              <a:avLst/>
            </a:prstGeom>
          </p:spPr>
        </p:pic>
        <p:pic>
          <p:nvPicPr>
            <p:cNvPr id="118" name="Graphic 117" descr="Man">
              <a:extLst>
                <a:ext uri="{FF2B5EF4-FFF2-40B4-BE49-F238E27FC236}">
                  <a16:creationId xmlns:a16="http://schemas.microsoft.com/office/drawing/2014/main" id="{16738BBE-DADE-FC5F-962D-358DB7120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90036" y="1880875"/>
              <a:ext cx="657825" cy="657135"/>
            </a:xfrm>
            <a:prstGeom prst="rect">
              <a:avLst/>
            </a:prstGeom>
          </p:spPr>
        </p:pic>
        <p:pic>
          <p:nvPicPr>
            <p:cNvPr id="120" name="Graphic 119" descr="Man">
              <a:extLst>
                <a:ext uri="{FF2B5EF4-FFF2-40B4-BE49-F238E27FC236}">
                  <a16:creationId xmlns:a16="http://schemas.microsoft.com/office/drawing/2014/main" id="{B092159D-8B8B-526F-C977-3BD11EDEE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36179" y="1880875"/>
              <a:ext cx="657825" cy="657135"/>
            </a:xfrm>
            <a:prstGeom prst="rect">
              <a:avLst/>
            </a:prstGeom>
          </p:spPr>
        </p:pic>
        <p:pic>
          <p:nvPicPr>
            <p:cNvPr id="122" name="Graphic 121" descr="Man">
              <a:extLst>
                <a:ext uri="{FF2B5EF4-FFF2-40B4-BE49-F238E27FC236}">
                  <a16:creationId xmlns:a16="http://schemas.microsoft.com/office/drawing/2014/main" id="{2E6CDF69-C50D-5D24-06A5-ACECD4566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80956" y="1880875"/>
              <a:ext cx="657825" cy="657135"/>
            </a:xfrm>
            <a:prstGeom prst="rect">
              <a:avLst/>
            </a:prstGeom>
          </p:spPr>
        </p:pic>
        <p:pic>
          <p:nvPicPr>
            <p:cNvPr id="124" name="Graphic 123" descr="Man">
              <a:extLst>
                <a:ext uri="{FF2B5EF4-FFF2-40B4-BE49-F238E27FC236}">
                  <a16:creationId xmlns:a16="http://schemas.microsoft.com/office/drawing/2014/main" id="{5D56B299-919E-0786-8FAC-E1E974F83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37198" y="1880875"/>
              <a:ext cx="657825" cy="657135"/>
            </a:xfrm>
            <a:prstGeom prst="rect">
              <a:avLst/>
            </a:prstGeom>
          </p:spPr>
        </p:pic>
        <p:pic>
          <p:nvPicPr>
            <p:cNvPr id="126" name="Graphic 125" descr="Man">
              <a:extLst>
                <a:ext uri="{FF2B5EF4-FFF2-40B4-BE49-F238E27FC236}">
                  <a16:creationId xmlns:a16="http://schemas.microsoft.com/office/drawing/2014/main" id="{B62788A2-FC29-1C71-4477-960E2782F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1975" y="1880875"/>
              <a:ext cx="657825" cy="657135"/>
            </a:xfrm>
            <a:prstGeom prst="rect">
              <a:avLst/>
            </a:prstGeom>
          </p:spPr>
        </p:pic>
        <p:pic>
          <p:nvPicPr>
            <p:cNvPr id="128" name="Graphic 127" descr="Man">
              <a:extLst>
                <a:ext uri="{FF2B5EF4-FFF2-40B4-BE49-F238E27FC236}">
                  <a16:creationId xmlns:a16="http://schemas.microsoft.com/office/drawing/2014/main" id="{0E05BFCB-DF45-0BA6-6CE4-16DF4D205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28118" y="1880875"/>
              <a:ext cx="657825" cy="657135"/>
            </a:xfrm>
            <a:prstGeom prst="rect">
              <a:avLst/>
            </a:prstGeom>
          </p:spPr>
        </p:pic>
        <p:pic>
          <p:nvPicPr>
            <p:cNvPr id="130" name="Graphic 129" descr="Man">
              <a:extLst>
                <a:ext uri="{FF2B5EF4-FFF2-40B4-BE49-F238E27FC236}">
                  <a16:creationId xmlns:a16="http://schemas.microsoft.com/office/drawing/2014/main" id="{E8455F78-CEC4-669F-114B-26741D1EF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72895" y="1880875"/>
              <a:ext cx="657825" cy="657135"/>
            </a:xfrm>
            <a:prstGeom prst="rect">
              <a:avLst/>
            </a:prstGeom>
          </p:spPr>
        </p:pic>
        <p:pic>
          <p:nvPicPr>
            <p:cNvPr id="132" name="Graphic 131" descr="Man">
              <a:extLst>
                <a:ext uri="{FF2B5EF4-FFF2-40B4-BE49-F238E27FC236}">
                  <a16:creationId xmlns:a16="http://schemas.microsoft.com/office/drawing/2014/main" id="{4A8CFC4D-3A9E-6AF1-AB0A-568D6EC7B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11572" y="1880875"/>
              <a:ext cx="657825" cy="657135"/>
            </a:xfrm>
            <a:prstGeom prst="rect">
              <a:avLst/>
            </a:prstGeom>
          </p:spPr>
        </p:pic>
        <p:pic>
          <p:nvPicPr>
            <p:cNvPr id="134" name="Graphic 133" descr="Man">
              <a:extLst>
                <a:ext uri="{FF2B5EF4-FFF2-40B4-BE49-F238E27FC236}">
                  <a16:creationId xmlns:a16="http://schemas.microsoft.com/office/drawing/2014/main" id="{2A3F11B2-FCB5-65ED-409C-ACEFA8C4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56349" y="1880875"/>
              <a:ext cx="657825" cy="657135"/>
            </a:xfrm>
            <a:prstGeom prst="rect">
              <a:avLst/>
            </a:prstGeom>
          </p:spPr>
        </p:pic>
        <p:pic>
          <p:nvPicPr>
            <p:cNvPr id="136" name="Graphic 135" descr="Man">
              <a:extLst>
                <a:ext uri="{FF2B5EF4-FFF2-40B4-BE49-F238E27FC236}">
                  <a16:creationId xmlns:a16="http://schemas.microsoft.com/office/drawing/2014/main" id="{99CB7314-54D8-A7C3-8CFC-665839458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02492" y="1880875"/>
              <a:ext cx="657825" cy="657135"/>
            </a:xfrm>
            <a:prstGeom prst="rect">
              <a:avLst/>
            </a:prstGeom>
          </p:spPr>
        </p:pic>
        <p:pic>
          <p:nvPicPr>
            <p:cNvPr id="55" name="Graphic 54" descr="Man">
              <a:extLst>
                <a:ext uri="{FF2B5EF4-FFF2-40B4-BE49-F238E27FC236}">
                  <a16:creationId xmlns:a16="http://schemas.microsoft.com/office/drawing/2014/main" id="{AE04BEC3-1C7D-052B-3D5E-CD4DA9B63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08516" y="1879394"/>
              <a:ext cx="657825" cy="657135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A219C3-D1F3-FD81-8D9C-7633C19E336C}"/>
              </a:ext>
            </a:extLst>
          </p:cNvPr>
          <p:cNvSpPr/>
          <p:nvPr/>
        </p:nvSpPr>
        <p:spPr>
          <a:xfrm>
            <a:off x="441886" y="1865098"/>
            <a:ext cx="5515321" cy="7873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8E3F3C-359B-3AF1-4767-67213BA1559A}"/>
              </a:ext>
            </a:extLst>
          </p:cNvPr>
          <p:cNvSpPr/>
          <p:nvPr/>
        </p:nvSpPr>
        <p:spPr>
          <a:xfrm>
            <a:off x="5990302" y="1856917"/>
            <a:ext cx="5586036" cy="7873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EA717-A141-D909-AB36-C2EBFD073C5C}"/>
              </a:ext>
            </a:extLst>
          </p:cNvPr>
          <p:cNvSpPr/>
          <p:nvPr/>
        </p:nvSpPr>
        <p:spPr>
          <a:xfrm>
            <a:off x="3009868" y="2766889"/>
            <a:ext cx="224143" cy="67854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4970-BC8A-6AB5-F834-40217698C101}"/>
              </a:ext>
            </a:extLst>
          </p:cNvPr>
          <p:cNvSpPr/>
          <p:nvPr/>
        </p:nvSpPr>
        <p:spPr>
          <a:xfrm>
            <a:off x="8719566" y="2766889"/>
            <a:ext cx="224143" cy="67854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CE659-C34C-3FA1-124A-6AD63FB48268}"/>
              </a:ext>
            </a:extLst>
          </p:cNvPr>
          <p:cNvSpPr txBox="1"/>
          <p:nvPr/>
        </p:nvSpPr>
        <p:spPr>
          <a:xfrm>
            <a:off x="2404737" y="2690664"/>
            <a:ext cx="52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n-IL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C0CEED-3446-7CA9-F9AC-8CAF4F71C9D7}"/>
              </a:ext>
            </a:extLst>
          </p:cNvPr>
          <p:cNvSpPr txBox="1"/>
          <p:nvPr/>
        </p:nvSpPr>
        <p:spPr>
          <a:xfrm>
            <a:off x="8226825" y="2685142"/>
            <a:ext cx="52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n-IL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8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6" grpId="0" animBg="1"/>
      <p:bldP spid="7" grpId="0" animBg="1"/>
      <p:bldP spid="7" grpId="1" animBg="1"/>
      <p:bldP spid="8" grpId="0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BE79B3-4AEE-E29F-A01D-5D51BDFDE9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1658" y="-86543"/>
                <a:ext cx="10515600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Adaptive algorithm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(CONT.)</a:t>
                </a:r>
                <a:endParaRPr lang="en-IL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BE79B3-4AEE-E29F-A01D-5D51BDFDE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1658" y="-86543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F3AE910C-0D55-0743-50EC-0A88404F2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08" y="1030426"/>
            <a:ext cx="10441301" cy="1952916"/>
          </a:xfrm>
        </p:spPr>
        <p:txBody>
          <a:bodyPr/>
          <a:lstStyle/>
          <a:p>
            <a:r>
              <a:rPr lang="en-US" sz="2800" b="1" dirty="0">
                <a:solidFill>
                  <a:schemeClr val="accent4"/>
                </a:solidFill>
              </a:rPr>
              <a:t>Start over with a set of n/2 partici</a:t>
            </a:r>
            <a:r>
              <a:rPr lang="en-US" b="1" dirty="0">
                <a:solidFill>
                  <a:schemeClr val="accent4"/>
                </a:solidFill>
              </a:rPr>
              <a:t>pant..</a:t>
            </a:r>
            <a:endParaRPr lang="en-IL" sz="2800" b="1" dirty="0">
              <a:solidFill>
                <a:schemeClr val="accent4"/>
              </a:solidFill>
            </a:endParaRP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1BDF6F-FAAF-4D71-D2AC-54DD9085C7A4}"/>
              </a:ext>
            </a:extLst>
          </p:cNvPr>
          <p:cNvGrpSpPr/>
          <p:nvPr/>
        </p:nvGrpSpPr>
        <p:grpSpPr>
          <a:xfrm>
            <a:off x="3152103" y="1682418"/>
            <a:ext cx="3067896" cy="657135"/>
            <a:chOff x="3091945" y="2145634"/>
            <a:chExt cx="3067896" cy="657135"/>
          </a:xfrm>
        </p:grpSpPr>
        <p:pic>
          <p:nvPicPr>
            <p:cNvPr id="105" name="Graphic 104" descr="Man">
              <a:extLst>
                <a:ext uri="{FF2B5EF4-FFF2-40B4-BE49-F238E27FC236}">
                  <a16:creationId xmlns:a16="http://schemas.microsoft.com/office/drawing/2014/main" id="{805CD741-F469-F915-EE84-7ACA17C7C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91945" y="2145634"/>
              <a:ext cx="657825" cy="65713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D747185-4853-25A4-E31F-B2264A6A6207}"/>
                </a:ext>
              </a:extLst>
            </p:cNvPr>
            <p:cNvGrpSpPr/>
            <p:nvPr/>
          </p:nvGrpSpPr>
          <p:grpSpPr>
            <a:xfrm>
              <a:off x="3436722" y="2145634"/>
              <a:ext cx="2723119" cy="657135"/>
              <a:chOff x="3436722" y="2145634"/>
              <a:chExt cx="2723119" cy="657135"/>
            </a:xfrm>
          </p:grpSpPr>
          <p:pic>
            <p:nvPicPr>
              <p:cNvPr id="107" name="Graphic 106" descr="Man">
                <a:extLst>
                  <a:ext uri="{FF2B5EF4-FFF2-40B4-BE49-F238E27FC236}">
                    <a16:creationId xmlns:a16="http://schemas.microsoft.com/office/drawing/2014/main" id="{7A015044-210E-4FB3-5E5F-EE9492D65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436722" y="2145634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12" name="Graphic 111" descr="Man">
                <a:extLst>
                  <a:ext uri="{FF2B5EF4-FFF2-40B4-BE49-F238E27FC236}">
                    <a16:creationId xmlns:a16="http://schemas.microsoft.com/office/drawing/2014/main" id="{D90AA40E-3392-99E1-97BE-978161995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82865" y="2145634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14" name="Graphic 113" descr="Man">
                <a:extLst>
                  <a:ext uri="{FF2B5EF4-FFF2-40B4-BE49-F238E27FC236}">
                    <a16:creationId xmlns:a16="http://schemas.microsoft.com/office/drawing/2014/main" id="{92BFB6BA-0332-19B6-3D17-68487D6D4F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127642" y="2145634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16" name="Graphic 115" descr="Man">
                <a:extLst>
                  <a:ext uri="{FF2B5EF4-FFF2-40B4-BE49-F238E27FC236}">
                    <a16:creationId xmlns:a16="http://schemas.microsoft.com/office/drawing/2014/main" id="{EDD41302-0C05-473B-EFC0-6636A386D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66319" y="2145634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18" name="Graphic 117" descr="Man">
                <a:extLst>
                  <a:ext uri="{FF2B5EF4-FFF2-40B4-BE49-F238E27FC236}">
                    <a16:creationId xmlns:a16="http://schemas.microsoft.com/office/drawing/2014/main" id="{16738BBE-DADE-FC5F-962D-358DB7120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11096" y="2145634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20" name="Graphic 119" descr="Man">
                <a:extLst>
                  <a:ext uri="{FF2B5EF4-FFF2-40B4-BE49-F238E27FC236}">
                    <a16:creationId xmlns:a16="http://schemas.microsoft.com/office/drawing/2014/main" id="{B092159D-8B8B-526F-C977-3BD11EDEE1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57239" y="2145634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22" name="Graphic 121" descr="Man">
                <a:extLst>
                  <a:ext uri="{FF2B5EF4-FFF2-40B4-BE49-F238E27FC236}">
                    <a16:creationId xmlns:a16="http://schemas.microsoft.com/office/drawing/2014/main" id="{2E6CDF69-C50D-5D24-06A5-ACECD45667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02016" y="2145634"/>
                <a:ext cx="657825" cy="657135"/>
              </a:xfrm>
              <a:prstGeom prst="rect">
                <a:avLst/>
              </a:prstGeom>
            </p:spPr>
          </p:pic>
        </p:grp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EE7CF-EE82-A3DD-CF49-751D2FFBFD9A}"/>
              </a:ext>
            </a:extLst>
          </p:cNvPr>
          <p:cNvSpPr/>
          <p:nvPr/>
        </p:nvSpPr>
        <p:spPr>
          <a:xfrm>
            <a:off x="3246872" y="1621348"/>
            <a:ext cx="2796128" cy="8259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90A79A-10D5-C762-0E2D-6AEA4FE933D9}"/>
              </a:ext>
            </a:extLst>
          </p:cNvPr>
          <p:cNvSpPr/>
          <p:nvPr/>
        </p:nvSpPr>
        <p:spPr>
          <a:xfrm>
            <a:off x="6187978" y="1659115"/>
            <a:ext cx="2796128" cy="8259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178A27-B28B-BCF3-4DD0-7D633BE7CAF5}"/>
              </a:ext>
            </a:extLst>
          </p:cNvPr>
          <p:cNvGrpSpPr/>
          <p:nvPr/>
        </p:nvGrpSpPr>
        <p:grpSpPr>
          <a:xfrm>
            <a:off x="6029816" y="1688479"/>
            <a:ext cx="3052032" cy="658616"/>
            <a:chOff x="5858258" y="2144153"/>
            <a:chExt cx="3052032" cy="658616"/>
          </a:xfrm>
        </p:grpSpPr>
        <p:pic>
          <p:nvPicPr>
            <p:cNvPr id="124" name="Graphic 123" descr="Man">
              <a:extLst>
                <a:ext uri="{FF2B5EF4-FFF2-40B4-BE49-F238E27FC236}">
                  <a16:creationId xmlns:a16="http://schemas.microsoft.com/office/drawing/2014/main" id="{5D56B299-919E-0786-8FAC-E1E974F83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8258" y="2145634"/>
              <a:ext cx="657825" cy="657135"/>
            </a:xfrm>
            <a:prstGeom prst="rect">
              <a:avLst/>
            </a:prstGeom>
          </p:spPr>
        </p:pic>
        <p:pic>
          <p:nvPicPr>
            <p:cNvPr id="126" name="Graphic 125" descr="Man">
              <a:extLst>
                <a:ext uri="{FF2B5EF4-FFF2-40B4-BE49-F238E27FC236}">
                  <a16:creationId xmlns:a16="http://schemas.microsoft.com/office/drawing/2014/main" id="{B62788A2-FC29-1C71-4477-960E2782F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03035" y="2145634"/>
              <a:ext cx="657825" cy="657135"/>
            </a:xfrm>
            <a:prstGeom prst="rect">
              <a:avLst/>
            </a:prstGeom>
          </p:spPr>
        </p:pic>
        <p:pic>
          <p:nvPicPr>
            <p:cNvPr id="128" name="Graphic 127" descr="Man">
              <a:extLst>
                <a:ext uri="{FF2B5EF4-FFF2-40B4-BE49-F238E27FC236}">
                  <a16:creationId xmlns:a16="http://schemas.microsoft.com/office/drawing/2014/main" id="{0E05BFCB-DF45-0BA6-6CE4-16DF4D205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49178" y="2145634"/>
              <a:ext cx="657825" cy="657135"/>
            </a:xfrm>
            <a:prstGeom prst="rect">
              <a:avLst/>
            </a:prstGeom>
          </p:spPr>
        </p:pic>
        <p:pic>
          <p:nvPicPr>
            <p:cNvPr id="130" name="Graphic 129" descr="Man">
              <a:extLst>
                <a:ext uri="{FF2B5EF4-FFF2-40B4-BE49-F238E27FC236}">
                  <a16:creationId xmlns:a16="http://schemas.microsoft.com/office/drawing/2014/main" id="{E8455F78-CEC4-669F-114B-26741D1EF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93955" y="2145634"/>
              <a:ext cx="657825" cy="657135"/>
            </a:xfrm>
            <a:prstGeom prst="rect">
              <a:avLst/>
            </a:prstGeom>
          </p:spPr>
        </p:pic>
        <p:pic>
          <p:nvPicPr>
            <p:cNvPr id="132" name="Graphic 131" descr="Man">
              <a:extLst>
                <a:ext uri="{FF2B5EF4-FFF2-40B4-BE49-F238E27FC236}">
                  <a16:creationId xmlns:a16="http://schemas.microsoft.com/office/drawing/2014/main" id="{4A8CFC4D-3A9E-6AF1-AB0A-568D6EC7B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32632" y="2145634"/>
              <a:ext cx="657825" cy="657135"/>
            </a:xfrm>
            <a:prstGeom prst="rect">
              <a:avLst/>
            </a:prstGeom>
          </p:spPr>
        </p:pic>
        <p:pic>
          <p:nvPicPr>
            <p:cNvPr id="134" name="Graphic 133" descr="Man">
              <a:extLst>
                <a:ext uri="{FF2B5EF4-FFF2-40B4-BE49-F238E27FC236}">
                  <a16:creationId xmlns:a16="http://schemas.microsoft.com/office/drawing/2014/main" id="{2A3F11B2-FCB5-65ED-409C-ACEFA8C4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77409" y="2145634"/>
              <a:ext cx="657825" cy="657135"/>
            </a:xfrm>
            <a:prstGeom prst="rect">
              <a:avLst/>
            </a:prstGeom>
          </p:spPr>
        </p:pic>
        <p:pic>
          <p:nvPicPr>
            <p:cNvPr id="136" name="Graphic 135" descr="Man">
              <a:extLst>
                <a:ext uri="{FF2B5EF4-FFF2-40B4-BE49-F238E27FC236}">
                  <a16:creationId xmlns:a16="http://schemas.microsoft.com/office/drawing/2014/main" id="{99CB7314-54D8-A7C3-8CFC-665839458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23552" y="2145634"/>
              <a:ext cx="657825" cy="657135"/>
            </a:xfrm>
            <a:prstGeom prst="rect">
              <a:avLst/>
            </a:prstGeom>
          </p:spPr>
        </p:pic>
        <p:pic>
          <p:nvPicPr>
            <p:cNvPr id="55" name="Graphic 54" descr="Man">
              <a:extLst>
                <a:ext uri="{FF2B5EF4-FFF2-40B4-BE49-F238E27FC236}">
                  <a16:creationId xmlns:a16="http://schemas.microsoft.com/office/drawing/2014/main" id="{AE04BEC3-1C7D-052B-3D5E-CD4DA9B63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29576" y="2144153"/>
              <a:ext cx="657825" cy="657135"/>
            </a:xfrm>
            <a:prstGeom prst="rect">
              <a:avLst/>
            </a:prstGeom>
          </p:spPr>
        </p:pic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EC9F0274-8BBC-AA10-BFC6-285560C4D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52465" y="2144153"/>
              <a:ext cx="657825" cy="65713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9E769BF-495A-1451-774E-386B11CDC6F5}"/>
              </a:ext>
            </a:extLst>
          </p:cNvPr>
          <p:cNvSpPr txBox="1"/>
          <p:nvPr/>
        </p:nvSpPr>
        <p:spPr>
          <a:xfrm>
            <a:off x="7382461" y="2291438"/>
            <a:ext cx="52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n-IL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913204-2603-97DF-4857-5D649D08F6BC}"/>
              </a:ext>
            </a:extLst>
          </p:cNvPr>
          <p:cNvSpPr txBox="1"/>
          <p:nvPr/>
        </p:nvSpPr>
        <p:spPr>
          <a:xfrm>
            <a:off x="4371530" y="2212365"/>
            <a:ext cx="52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n-IL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09F510-4D5C-E194-F94C-8A4458D77C34}"/>
              </a:ext>
            </a:extLst>
          </p:cNvPr>
          <p:cNvGrpSpPr/>
          <p:nvPr/>
        </p:nvGrpSpPr>
        <p:grpSpPr>
          <a:xfrm>
            <a:off x="6015481" y="3157619"/>
            <a:ext cx="3052032" cy="658616"/>
            <a:chOff x="5858258" y="2144153"/>
            <a:chExt cx="3052032" cy="658616"/>
          </a:xfrm>
        </p:grpSpPr>
        <p:pic>
          <p:nvPicPr>
            <p:cNvPr id="22" name="Graphic 21" descr="Man">
              <a:extLst>
                <a:ext uri="{FF2B5EF4-FFF2-40B4-BE49-F238E27FC236}">
                  <a16:creationId xmlns:a16="http://schemas.microsoft.com/office/drawing/2014/main" id="{0861BDA2-1121-15E6-9D5F-EAA6A407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8258" y="2145634"/>
              <a:ext cx="657825" cy="657135"/>
            </a:xfrm>
            <a:prstGeom prst="rect">
              <a:avLst/>
            </a:prstGeom>
          </p:spPr>
        </p:pic>
        <p:pic>
          <p:nvPicPr>
            <p:cNvPr id="23" name="Graphic 22" descr="Man">
              <a:extLst>
                <a:ext uri="{FF2B5EF4-FFF2-40B4-BE49-F238E27FC236}">
                  <a16:creationId xmlns:a16="http://schemas.microsoft.com/office/drawing/2014/main" id="{52F5EED9-325B-DFE4-13C1-C8D37E652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03035" y="2145634"/>
              <a:ext cx="657825" cy="657135"/>
            </a:xfrm>
            <a:prstGeom prst="rect">
              <a:avLst/>
            </a:prstGeom>
          </p:spPr>
        </p:pic>
        <p:pic>
          <p:nvPicPr>
            <p:cNvPr id="24" name="Graphic 23" descr="Man">
              <a:extLst>
                <a:ext uri="{FF2B5EF4-FFF2-40B4-BE49-F238E27FC236}">
                  <a16:creationId xmlns:a16="http://schemas.microsoft.com/office/drawing/2014/main" id="{73434A83-3581-1D6D-8E1F-34DA2C81C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49178" y="2145634"/>
              <a:ext cx="657825" cy="657135"/>
            </a:xfrm>
            <a:prstGeom prst="rect">
              <a:avLst/>
            </a:prstGeom>
          </p:spPr>
        </p:pic>
        <p:pic>
          <p:nvPicPr>
            <p:cNvPr id="25" name="Graphic 24" descr="Man">
              <a:extLst>
                <a:ext uri="{FF2B5EF4-FFF2-40B4-BE49-F238E27FC236}">
                  <a16:creationId xmlns:a16="http://schemas.microsoft.com/office/drawing/2014/main" id="{4657FD6E-EA16-D9BF-29E3-F1AE3DFCB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93955" y="2145634"/>
              <a:ext cx="657825" cy="657135"/>
            </a:xfrm>
            <a:prstGeom prst="rect">
              <a:avLst/>
            </a:prstGeom>
          </p:spPr>
        </p:pic>
        <p:pic>
          <p:nvPicPr>
            <p:cNvPr id="26" name="Graphic 25" descr="Man">
              <a:extLst>
                <a:ext uri="{FF2B5EF4-FFF2-40B4-BE49-F238E27FC236}">
                  <a16:creationId xmlns:a16="http://schemas.microsoft.com/office/drawing/2014/main" id="{2940867D-E153-0588-425B-4418392C5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32632" y="2145634"/>
              <a:ext cx="657825" cy="657135"/>
            </a:xfrm>
            <a:prstGeom prst="rect">
              <a:avLst/>
            </a:prstGeom>
          </p:spPr>
        </p:pic>
        <p:pic>
          <p:nvPicPr>
            <p:cNvPr id="27" name="Graphic 26" descr="Man">
              <a:extLst>
                <a:ext uri="{FF2B5EF4-FFF2-40B4-BE49-F238E27FC236}">
                  <a16:creationId xmlns:a16="http://schemas.microsoft.com/office/drawing/2014/main" id="{1FD6AB38-138B-8440-19DE-DD8752043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77409" y="2145634"/>
              <a:ext cx="657825" cy="657135"/>
            </a:xfrm>
            <a:prstGeom prst="rect">
              <a:avLst/>
            </a:prstGeom>
          </p:spPr>
        </p:pic>
        <p:pic>
          <p:nvPicPr>
            <p:cNvPr id="28" name="Graphic 27" descr="Man">
              <a:extLst>
                <a:ext uri="{FF2B5EF4-FFF2-40B4-BE49-F238E27FC236}">
                  <a16:creationId xmlns:a16="http://schemas.microsoft.com/office/drawing/2014/main" id="{E5D39AF4-16FF-579D-536A-9D0E71EE4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23552" y="2145634"/>
              <a:ext cx="657825" cy="657135"/>
            </a:xfrm>
            <a:prstGeom prst="rect">
              <a:avLst/>
            </a:prstGeom>
          </p:spPr>
        </p:pic>
        <p:pic>
          <p:nvPicPr>
            <p:cNvPr id="29" name="Graphic 28" descr="Man">
              <a:extLst>
                <a:ext uri="{FF2B5EF4-FFF2-40B4-BE49-F238E27FC236}">
                  <a16:creationId xmlns:a16="http://schemas.microsoft.com/office/drawing/2014/main" id="{18E11FE4-F9AE-865B-6A41-712AD2015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29576" y="2144153"/>
              <a:ext cx="657825" cy="657135"/>
            </a:xfrm>
            <a:prstGeom prst="rect">
              <a:avLst/>
            </a:prstGeom>
          </p:spPr>
        </p:pic>
        <p:pic>
          <p:nvPicPr>
            <p:cNvPr id="30" name="Graphic 29" descr="Man">
              <a:extLst>
                <a:ext uri="{FF2B5EF4-FFF2-40B4-BE49-F238E27FC236}">
                  <a16:creationId xmlns:a16="http://schemas.microsoft.com/office/drawing/2014/main" id="{44343463-6FD4-DE24-4CE7-EB6D3364E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52465" y="2144153"/>
              <a:ext cx="657825" cy="657135"/>
            </a:xfrm>
            <a:prstGeom prst="rect">
              <a:avLst/>
            </a:prstGeom>
          </p:spPr>
        </p:pic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50F57F8-4989-622B-5F04-C79D20ED5787}"/>
              </a:ext>
            </a:extLst>
          </p:cNvPr>
          <p:cNvSpPr/>
          <p:nvPr/>
        </p:nvSpPr>
        <p:spPr>
          <a:xfrm>
            <a:off x="7555832" y="3122435"/>
            <a:ext cx="1436877" cy="7637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EB50592-1284-1BE4-9EBF-8D0679FFE16F}"/>
              </a:ext>
            </a:extLst>
          </p:cNvPr>
          <p:cNvSpPr/>
          <p:nvPr/>
        </p:nvSpPr>
        <p:spPr>
          <a:xfrm>
            <a:off x="6110339" y="3122435"/>
            <a:ext cx="1436877" cy="7637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D9505A-ABC0-3C5D-2798-38D6CE48C3FB}"/>
              </a:ext>
            </a:extLst>
          </p:cNvPr>
          <p:cNvSpPr txBox="1"/>
          <p:nvPr/>
        </p:nvSpPr>
        <p:spPr>
          <a:xfrm>
            <a:off x="7704456" y="4865010"/>
            <a:ext cx="52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n-IL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E504A1-C7E7-065E-9A7B-51AB530D7F13}"/>
              </a:ext>
            </a:extLst>
          </p:cNvPr>
          <p:cNvSpPr txBox="1"/>
          <p:nvPr/>
        </p:nvSpPr>
        <p:spPr>
          <a:xfrm>
            <a:off x="8495217" y="4865010"/>
            <a:ext cx="52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n-IL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Graphic 39" descr="Man">
            <a:extLst>
              <a:ext uri="{FF2B5EF4-FFF2-40B4-BE49-F238E27FC236}">
                <a16:creationId xmlns:a16="http://schemas.microsoft.com/office/drawing/2014/main" id="{1CFB73F6-113C-7697-60A4-682382F25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9121" y="4414411"/>
            <a:ext cx="657825" cy="657135"/>
          </a:xfrm>
          <a:prstGeom prst="rect">
            <a:avLst/>
          </a:prstGeom>
        </p:spPr>
      </p:pic>
      <p:pic>
        <p:nvPicPr>
          <p:cNvPr id="41" name="Graphic 40" descr="Man">
            <a:extLst>
              <a:ext uri="{FF2B5EF4-FFF2-40B4-BE49-F238E27FC236}">
                <a16:creationId xmlns:a16="http://schemas.microsoft.com/office/drawing/2014/main" id="{2884B32C-FD83-3F77-7879-64DEF26E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3898" y="4414411"/>
            <a:ext cx="657825" cy="657135"/>
          </a:xfrm>
          <a:prstGeom prst="rect">
            <a:avLst/>
          </a:prstGeom>
        </p:spPr>
      </p:pic>
      <p:pic>
        <p:nvPicPr>
          <p:cNvPr id="42" name="Graphic 41" descr="Man">
            <a:extLst>
              <a:ext uri="{FF2B5EF4-FFF2-40B4-BE49-F238E27FC236}">
                <a16:creationId xmlns:a16="http://schemas.microsoft.com/office/drawing/2014/main" id="{F12AAC03-42B3-F1B6-A017-FAE99108E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0041" y="4414411"/>
            <a:ext cx="657825" cy="657135"/>
          </a:xfrm>
          <a:prstGeom prst="rect">
            <a:avLst/>
          </a:prstGeom>
        </p:spPr>
      </p:pic>
      <p:pic>
        <p:nvPicPr>
          <p:cNvPr id="43" name="Graphic 42" descr="Man">
            <a:extLst>
              <a:ext uri="{FF2B5EF4-FFF2-40B4-BE49-F238E27FC236}">
                <a16:creationId xmlns:a16="http://schemas.microsoft.com/office/drawing/2014/main" id="{1A3E5C7C-36CA-F0F1-AB55-5EF277E90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6065" y="4412930"/>
            <a:ext cx="657825" cy="657135"/>
          </a:xfrm>
          <a:prstGeom prst="rect">
            <a:avLst/>
          </a:prstGeom>
        </p:spPr>
      </p:pic>
      <p:pic>
        <p:nvPicPr>
          <p:cNvPr id="44" name="Graphic 43" descr="Man">
            <a:extLst>
              <a:ext uri="{FF2B5EF4-FFF2-40B4-BE49-F238E27FC236}">
                <a16:creationId xmlns:a16="http://schemas.microsoft.com/office/drawing/2014/main" id="{34527DEE-6AB3-F436-BAAF-35BD821FD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8954" y="4412930"/>
            <a:ext cx="657825" cy="657135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689A293-9DD1-71BF-DE6E-1ED2EE11590C}"/>
              </a:ext>
            </a:extLst>
          </p:cNvPr>
          <p:cNvSpPr/>
          <p:nvPr/>
        </p:nvSpPr>
        <p:spPr>
          <a:xfrm>
            <a:off x="8290406" y="4359614"/>
            <a:ext cx="708287" cy="7637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289BF83-86C6-BF28-730C-F0BB3F6BC6CD}"/>
              </a:ext>
            </a:extLst>
          </p:cNvPr>
          <p:cNvSpPr/>
          <p:nvPr/>
        </p:nvSpPr>
        <p:spPr>
          <a:xfrm>
            <a:off x="7564282" y="4359614"/>
            <a:ext cx="708287" cy="7637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7" name="Graphic 46" descr="Man">
            <a:extLst>
              <a:ext uri="{FF2B5EF4-FFF2-40B4-BE49-F238E27FC236}">
                <a16:creationId xmlns:a16="http://schemas.microsoft.com/office/drawing/2014/main" id="{37D1D0A7-49CC-1157-8BF3-ED9A2FEFE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5118" y="5529739"/>
            <a:ext cx="657825" cy="657135"/>
          </a:xfrm>
          <a:prstGeom prst="rect">
            <a:avLst/>
          </a:prstGeom>
        </p:spPr>
      </p:pic>
      <p:pic>
        <p:nvPicPr>
          <p:cNvPr id="48" name="Graphic 47" descr="Man">
            <a:extLst>
              <a:ext uri="{FF2B5EF4-FFF2-40B4-BE49-F238E27FC236}">
                <a16:creationId xmlns:a16="http://schemas.microsoft.com/office/drawing/2014/main" id="{DD0CA1C2-4C5C-078F-C88D-BAD2362C1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3657" y="5529738"/>
            <a:ext cx="657825" cy="657135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F8BF659-D8D8-1FDA-4AD8-9C9309AB93B0}"/>
              </a:ext>
            </a:extLst>
          </p:cNvPr>
          <p:cNvSpPr/>
          <p:nvPr/>
        </p:nvSpPr>
        <p:spPr>
          <a:xfrm>
            <a:off x="8080775" y="5520664"/>
            <a:ext cx="361782" cy="6662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FB7112F-5582-E8F9-680C-E7CE30933F2A}"/>
              </a:ext>
            </a:extLst>
          </p:cNvPr>
          <p:cNvSpPr/>
          <p:nvPr/>
        </p:nvSpPr>
        <p:spPr>
          <a:xfrm>
            <a:off x="7673105" y="5529737"/>
            <a:ext cx="353513" cy="6662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CFB6DA-408F-EC98-53B1-BBB7BA1047D3}"/>
              </a:ext>
            </a:extLst>
          </p:cNvPr>
          <p:cNvSpPr txBox="1"/>
          <p:nvPr/>
        </p:nvSpPr>
        <p:spPr>
          <a:xfrm>
            <a:off x="7560068" y="6003193"/>
            <a:ext cx="52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n-IL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604500-0AC0-84FB-E1C6-19C69FDBF790}"/>
              </a:ext>
            </a:extLst>
          </p:cNvPr>
          <p:cNvSpPr txBox="1"/>
          <p:nvPr/>
        </p:nvSpPr>
        <p:spPr>
          <a:xfrm>
            <a:off x="8093481" y="5943035"/>
            <a:ext cx="52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n-IL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293797-CE63-F4B5-9667-2AD9C9AE4DFF}"/>
              </a:ext>
            </a:extLst>
          </p:cNvPr>
          <p:cNvSpPr txBox="1"/>
          <p:nvPr/>
        </p:nvSpPr>
        <p:spPr>
          <a:xfrm>
            <a:off x="8013916" y="3669344"/>
            <a:ext cx="52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n-IL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2E9860-9483-9D8D-C9E5-8B74722F0D19}"/>
              </a:ext>
            </a:extLst>
          </p:cNvPr>
          <p:cNvSpPr txBox="1"/>
          <p:nvPr/>
        </p:nvSpPr>
        <p:spPr>
          <a:xfrm>
            <a:off x="6621316" y="3734067"/>
            <a:ext cx="519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n-IL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97A093-FF17-D2E2-68A0-344F137EB2C3}"/>
              </a:ext>
            </a:extLst>
          </p:cNvPr>
          <p:cNvCxnSpPr/>
          <p:nvPr/>
        </p:nvCxnSpPr>
        <p:spPr>
          <a:xfrm>
            <a:off x="9697453" y="1682418"/>
            <a:ext cx="0" cy="481164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8A4DDB-2FAA-F687-55C1-16A068BCEE1E}"/>
                  </a:ext>
                </a:extLst>
              </p:cNvPr>
              <p:cNvSpPr txBox="1"/>
              <p:nvPr/>
            </p:nvSpPr>
            <p:spPr>
              <a:xfrm>
                <a:off x="10075974" y="3122435"/>
                <a:ext cx="1927066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32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𝑙𝑜𝑔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splits</a:t>
                </a:r>
                <a:endParaRPr kumimoji="0" lang="en-IL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8A4DDB-2FAA-F687-55C1-16A068BCE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974" y="3122435"/>
                <a:ext cx="1927066" cy="1077218"/>
              </a:xfrm>
              <a:prstGeom prst="rect">
                <a:avLst/>
              </a:prstGeom>
              <a:blipFill>
                <a:blip r:embed="rId7"/>
                <a:stretch>
                  <a:fillRect l="-8228" b="-1751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3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BE79B3-4AEE-E29F-A01D-5D51BDFDE9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8808" y="110918"/>
                <a:ext cx="10515600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Adaptive algorithm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IL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BE79B3-4AEE-E29F-A01D-5D51BDFDE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8808" y="110918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F342F6C-64DB-B5DA-8F43-4315C26D4796}"/>
              </a:ext>
            </a:extLst>
          </p:cNvPr>
          <p:cNvGrpSpPr/>
          <p:nvPr/>
        </p:nvGrpSpPr>
        <p:grpSpPr>
          <a:xfrm>
            <a:off x="1874831" y="1252943"/>
            <a:ext cx="9609428" cy="1000068"/>
            <a:chOff x="270885" y="1856917"/>
            <a:chExt cx="11395943" cy="1736993"/>
          </a:xfrm>
        </p:grpSpPr>
        <p:pic>
          <p:nvPicPr>
            <p:cNvPr id="138" name="Graphic 137" descr="Man">
              <a:extLst>
                <a:ext uri="{FF2B5EF4-FFF2-40B4-BE49-F238E27FC236}">
                  <a16:creationId xmlns:a16="http://schemas.microsoft.com/office/drawing/2014/main" id="{A44ECAFF-804F-EEC4-7E18-2363CA4F9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7269" y="1880875"/>
              <a:ext cx="657825" cy="657135"/>
            </a:xfrm>
            <a:prstGeom prst="rect">
              <a:avLst/>
            </a:prstGeom>
          </p:spPr>
        </p:pic>
        <p:pic>
          <p:nvPicPr>
            <p:cNvPr id="140" name="Graphic 139" descr="Man">
              <a:extLst>
                <a:ext uri="{FF2B5EF4-FFF2-40B4-BE49-F238E27FC236}">
                  <a16:creationId xmlns:a16="http://schemas.microsoft.com/office/drawing/2014/main" id="{A3B8BF2F-E666-DDEA-1E4E-2B1DE6701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32619" y="1873176"/>
              <a:ext cx="657825" cy="65713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4E8F5A-D836-6F26-AA44-32654A1023EB}"/>
                </a:ext>
              </a:extLst>
            </p:cNvPr>
            <p:cNvGrpSpPr/>
            <p:nvPr/>
          </p:nvGrpSpPr>
          <p:grpSpPr>
            <a:xfrm>
              <a:off x="6177396" y="1886824"/>
              <a:ext cx="5489432" cy="663959"/>
              <a:chOff x="6177396" y="1886824"/>
              <a:chExt cx="5489432" cy="663959"/>
            </a:xfrm>
          </p:grpSpPr>
          <p:pic>
            <p:nvPicPr>
              <p:cNvPr id="142" name="Graphic 141" descr="Man">
                <a:extLst>
                  <a:ext uri="{FF2B5EF4-FFF2-40B4-BE49-F238E27FC236}">
                    <a16:creationId xmlns:a16="http://schemas.microsoft.com/office/drawing/2014/main" id="{AB6EC3E4-660E-43B2-72C4-718B46A9B6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77396" y="1886824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44" name="Graphic 143" descr="Man">
                <a:extLst>
                  <a:ext uri="{FF2B5EF4-FFF2-40B4-BE49-F238E27FC236}">
                    <a16:creationId xmlns:a16="http://schemas.microsoft.com/office/drawing/2014/main" id="{505F52F5-51C1-4671-441E-1533A74A6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523539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46" name="Graphic 145" descr="Man">
                <a:extLst>
                  <a:ext uri="{FF2B5EF4-FFF2-40B4-BE49-F238E27FC236}">
                    <a16:creationId xmlns:a16="http://schemas.microsoft.com/office/drawing/2014/main" id="{C40CAAA9-3264-5559-C406-E488AC90F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868316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48" name="Graphic 147" descr="Man">
                <a:extLst>
                  <a:ext uri="{FF2B5EF4-FFF2-40B4-BE49-F238E27FC236}">
                    <a16:creationId xmlns:a16="http://schemas.microsoft.com/office/drawing/2014/main" id="{8C33BC68-4BE8-73F8-4DD4-0AAD73833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206993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50" name="Graphic 149" descr="Man">
                <a:extLst>
                  <a:ext uri="{FF2B5EF4-FFF2-40B4-BE49-F238E27FC236}">
                    <a16:creationId xmlns:a16="http://schemas.microsoft.com/office/drawing/2014/main" id="{4A0F5E5C-F9EB-DE3D-BD68-81180508E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51770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52" name="Graphic 151" descr="Man">
                <a:extLst>
                  <a:ext uri="{FF2B5EF4-FFF2-40B4-BE49-F238E27FC236}">
                    <a16:creationId xmlns:a16="http://schemas.microsoft.com/office/drawing/2014/main" id="{D37C722E-4584-6C88-C621-EF1A0A02E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897913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54" name="Graphic 153" descr="Man">
                <a:extLst>
                  <a:ext uri="{FF2B5EF4-FFF2-40B4-BE49-F238E27FC236}">
                    <a16:creationId xmlns:a16="http://schemas.microsoft.com/office/drawing/2014/main" id="{C13A36A9-8A58-1807-0AF6-123569842A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242690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56" name="Graphic 155" descr="Man">
                <a:extLst>
                  <a:ext uri="{FF2B5EF4-FFF2-40B4-BE49-F238E27FC236}">
                    <a16:creationId xmlns:a16="http://schemas.microsoft.com/office/drawing/2014/main" id="{87B8D240-56F4-1247-7F73-0987162A6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598932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58" name="Graphic 157" descr="Man">
                <a:extLst>
                  <a:ext uri="{FF2B5EF4-FFF2-40B4-BE49-F238E27FC236}">
                    <a16:creationId xmlns:a16="http://schemas.microsoft.com/office/drawing/2014/main" id="{FF24F769-DFE5-FE63-32BF-FE3B23835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43709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60" name="Graphic 159" descr="Man">
                <a:extLst>
                  <a:ext uri="{FF2B5EF4-FFF2-40B4-BE49-F238E27FC236}">
                    <a16:creationId xmlns:a16="http://schemas.microsoft.com/office/drawing/2014/main" id="{2CD814F7-C2F8-E8D6-6446-4C29F9B04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89852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62" name="Graphic 161" descr="Man">
                <a:extLst>
                  <a:ext uri="{FF2B5EF4-FFF2-40B4-BE49-F238E27FC236}">
                    <a16:creationId xmlns:a16="http://schemas.microsoft.com/office/drawing/2014/main" id="{2C9EA4A2-AC92-F84B-79F4-8B3D47E9B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634629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64" name="Graphic 163" descr="Man">
                <a:extLst>
                  <a:ext uri="{FF2B5EF4-FFF2-40B4-BE49-F238E27FC236}">
                    <a16:creationId xmlns:a16="http://schemas.microsoft.com/office/drawing/2014/main" id="{341C4921-12F5-5015-BB44-3016A649F6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973306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66" name="Graphic 165" descr="Man">
                <a:extLst>
                  <a:ext uri="{FF2B5EF4-FFF2-40B4-BE49-F238E27FC236}">
                    <a16:creationId xmlns:a16="http://schemas.microsoft.com/office/drawing/2014/main" id="{194D3A7C-49AD-F8F7-96E8-308C3F218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318083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68" name="Graphic 167" descr="Man">
                <a:extLst>
                  <a:ext uri="{FF2B5EF4-FFF2-40B4-BE49-F238E27FC236}">
                    <a16:creationId xmlns:a16="http://schemas.microsoft.com/office/drawing/2014/main" id="{0A99FAAE-88EA-5E2D-7503-E9503B177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664226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70" name="Graphic 169" descr="Man">
                <a:extLst>
                  <a:ext uri="{FF2B5EF4-FFF2-40B4-BE49-F238E27FC236}">
                    <a16:creationId xmlns:a16="http://schemas.microsoft.com/office/drawing/2014/main" id="{B49D68DD-CFD4-83BC-4B71-CA453143C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009003" y="1893648"/>
                <a:ext cx="657825" cy="65713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575C98-8D6D-30FD-26BF-40FC43D074E3}"/>
                </a:ext>
              </a:extLst>
            </p:cNvPr>
            <p:cNvGrpSpPr/>
            <p:nvPr/>
          </p:nvGrpSpPr>
          <p:grpSpPr>
            <a:xfrm>
              <a:off x="270885" y="1879394"/>
              <a:ext cx="5489432" cy="658616"/>
              <a:chOff x="270885" y="1879394"/>
              <a:chExt cx="5489432" cy="658616"/>
            </a:xfrm>
          </p:grpSpPr>
          <p:pic>
            <p:nvPicPr>
              <p:cNvPr id="105" name="Graphic 104" descr="Man">
                <a:extLst>
                  <a:ext uri="{FF2B5EF4-FFF2-40B4-BE49-F238E27FC236}">
                    <a16:creationId xmlns:a16="http://schemas.microsoft.com/office/drawing/2014/main" id="{805CD741-F469-F915-EE84-7ACA17C7C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0885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07" name="Graphic 106" descr="Man">
                <a:extLst>
                  <a:ext uri="{FF2B5EF4-FFF2-40B4-BE49-F238E27FC236}">
                    <a16:creationId xmlns:a16="http://schemas.microsoft.com/office/drawing/2014/main" id="{7A015044-210E-4FB3-5E5F-EE9492D65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5662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12" name="Graphic 111" descr="Man">
                <a:extLst>
                  <a:ext uri="{FF2B5EF4-FFF2-40B4-BE49-F238E27FC236}">
                    <a16:creationId xmlns:a16="http://schemas.microsoft.com/office/drawing/2014/main" id="{D90AA40E-3392-99E1-97BE-978161995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61805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14" name="Graphic 113" descr="Man">
                <a:extLst>
                  <a:ext uri="{FF2B5EF4-FFF2-40B4-BE49-F238E27FC236}">
                    <a16:creationId xmlns:a16="http://schemas.microsoft.com/office/drawing/2014/main" id="{92BFB6BA-0332-19B6-3D17-68487D6D4F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06582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16" name="Graphic 115" descr="Man">
                <a:extLst>
                  <a:ext uri="{FF2B5EF4-FFF2-40B4-BE49-F238E27FC236}">
                    <a16:creationId xmlns:a16="http://schemas.microsoft.com/office/drawing/2014/main" id="{EDD41302-0C05-473B-EFC0-6636A386D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45259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18" name="Graphic 117" descr="Man">
                <a:extLst>
                  <a:ext uri="{FF2B5EF4-FFF2-40B4-BE49-F238E27FC236}">
                    <a16:creationId xmlns:a16="http://schemas.microsoft.com/office/drawing/2014/main" id="{16738BBE-DADE-FC5F-962D-358DB7120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90036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20" name="Graphic 119" descr="Man">
                <a:extLst>
                  <a:ext uri="{FF2B5EF4-FFF2-40B4-BE49-F238E27FC236}">
                    <a16:creationId xmlns:a16="http://schemas.microsoft.com/office/drawing/2014/main" id="{B092159D-8B8B-526F-C977-3BD11EDEE1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336179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22" name="Graphic 121" descr="Man">
                <a:extLst>
                  <a:ext uri="{FF2B5EF4-FFF2-40B4-BE49-F238E27FC236}">
                    <a16:creationId xmlns:a16="http://schemas.microsoft.com/office/drawing/2014/main" id="{2E6CDF69-C50D-5D24-06A5-ACECD45667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680956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24" name="Graphic 123" descr="Man">
                <a:extLst>
                  <a:ext uri="{FF2B5EF4-FFF2-40B4-BE49-F238E27FC236}">
                    <a16:creationId xmlns:a16="http://schemas.microsoft.com/office/drawing/2014/main" id="{5D56B299-919E-0786-8FAC-E1E974F83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037198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26" name="Graphic 125" descr="Man">
                <a:extLst>
                  <a:ext uri="{FF2B5EF4-FFF2-40B4-BE49-F238E27FC236}">
                    <a16:creationId xmlns:a16="http://schemas.microsoft.com/office/drawing/2014/main" id="{B62788A2-FC29-1C71-4477-960E2782F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81975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28" name="Graphic 127" descr="Man">
                <a:extLst>
                  <a:ext uri="{FF2B5EF4-FFF2-40B4-BE49-F238E27FC236}">
                    <a16:creationId xmlns:a16="http://schemas.microsoft.com/office/drawing/2014/main" id="{0E05BFCB-DF45-0BA6-6CE4-16DF4D205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28118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30" name="Graphic 129" descr="Man">
                <a:extLst>
                  <a:ext uri="{FF2B5EF4-FFF2-40B4-BE49-F238E27FC236}">
                    <a16:creationId xmlns:a16="http://schemas.microsoft.com/office/drawing/2014/main" id="{E8455F78-CEC4-669F-114B-26741D1EFC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2895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32" name="Graphic 131" descr="Man">
                <a:extLst>
                  <a:ext uri="{FF2B5EF4-FFF2-40B4-BE49-F238E27FC236}">
                    <a16:creationId xmlns:a16="http://schemas.microsoft.com/office/drawing/2014/main" id="{4A8CFC4D-3A9E-6AF1-AB0A-568D6EC7B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11572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34" name="Graphic 133" descr="Man">
                <a:extLst>
                  <a:ext uri="{FF2B5EF4-FFF2-40B4-BE49-F238E27FC236}">
                    <a16:creationId xmlns:a16="http://schemas.microsoft.com/office/drawing/2014/main" id="{2A3F11B2-FCB5-65ED-409C-ACEFA8C46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56349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36" name="Graphic 135" descr="Man">
                <a:extLst>
                  <a:ext uri="{FF2B5EF4-FFF2-40B4-BE49-F238E27FC236}">
                    <a16:creationId xmlns:a16="http://schemas.microsoft.com/office/drawing/2014/main" id="{99CB7314-54D8-A7C3-8CFC-665839458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02492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55" name="Graphic 54" descr="Man">
                <a:extLst>
                  <a:ext uri="{FF2B5EF4-FFF2-40B4-BE49-F238E27FC236}">
                    <a16:creationId xmlns:a16="http://schemas.microsoft.com/office/drawing/2014/main" id="{AE04BEC3-1C7D-052B-3D5E-CD4DA9B63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08516" y="1879394"/>
                <a:ext cx="657825" cy="657135"/>
              </a:xfrm>
              <a:prstGeom prst="rect">
                <a:avLst/>
              </a:prstGeom>
            </p:spPr>
          </p:pic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AA219C3-D1F3-FD81-8D9C-7633C19E336C}"/>
                </a:ext>
              </a:extLst>
            </p:cNvPr>
            <p:cNvSpPr/>
            <p:nvPr/>
          </p:nvSpPr>
          <p:spPr>
            <a:xfrm>
              <a:off x="441886" y="1865098"/>
              <a:ext cx="5515321" cy="7873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48E3F3C-359B-3AF1-4767-67213BA1559A}"/>
                </a:ext>
              </a:extLst>
            </p:cNvPr>
            <p:cNvSpPr/>
            <p:nvPr/>
          </p:nvSpPr>
          <p:spPr>
            <a:xfrm>
              <a:off x="5990302" y="1856917"/>
              <a:ext cx="5586036" cy="7873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0EA717-A141-D909-AB36-C2EBFD073C5C}"/>
                </a:ext>
              </a:extLst>
            </p:cNvPr>
            <p:cNvSpPr/>
            <p:nvPr/>
          </p:nvSpPr>
          <p:spPr>
            <a:xfrm>
              <a:off x="3009868" y="2766889"/>
              <a:ext cx="224143" cy="67854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064970-BC8A-6AB5-F834-40217698C101}"/>
                </a:ext>
              </a:extLst>
            </p:cNvPr>
            <p:cNvSpPr/>
            <p:nvPr/>
          </p:nvSpPr>
          <p:spPr>
            <a:xfrm>
              <a:off x="8719566" y="2766889"/>
              <a:ext cx="224143" cy="67854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2CE659-C34C-3FA1-124A-6AD63FB48268}"/>
                </a:ext>
              </a:extLst>
            </p:cNvPr>
            <p:cNvSpPr txBox="1"/>
            <p:nvPr/>
          </p:nvSpPr>
          <p:spPr>
            <a:xfrm>
              <a:off x="2404737" y="2690665"/>
              <a:ext cx="520707" cy="801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</a:t>
              </a:r>
              <a:endParaRPr kumimoji="0" lang="en-IL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C0CEED-3446-7CA9-F9AC-8CAF4F71C9D7}"/>
                </a:ext>
              </a:extLst>
            </p:cNvPr>
            <p:cNvSpPr txBox="1"/>
            <p:nvPr/>
          </p:nvSpPr>
          <p:spPr>
            <a:xfrm>
              <a:off x="8226825" y="2685142"/>
              <a:ext cx="520707" cy="908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FF0000"/>
                  </a:solidFill>
                  <a:latin typeface="Calibri" panose="020F0502020204030204"/>
                </a:rPr>
                <a:t>+</a:t>
              </a:r>
              <a:endParaRPr kumimoji="0" lang="en-IL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5" name="Graphic 4" descr="Man">
              <a:extLst>
                <a:ext uri="{FF2B5EF4-FFF2-40B4-BE49-F238E27FC236}">
                  <a16:creationId xmlns:a16="http://schemas.microsoft.com/office/drawing/2014/main" id="{1001D1E2-1FCC-4FD3-CCDA-50754FD57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80089" y="1893648"/>
              <a:ext cx="657825" cy="657135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B638DB-318B-68FB-E041-9A78434C37AC}"/>
              </a:ext>
            </a:extLst>
          </p:cNvPr>
          <p:cNvSpPr/>
          <p:nvPr/>
        </p:nvSpPr>
        <p:spPr>
          <a:xfrm>
            <a:off x="351601" y="1265725"/>
            <a:ext cx="1154218" cy="4401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#1</a:t>
            </a:r>
            <a:endParaRPr lang="en-I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4DC466-4B8A-C467-CA3A-FAD693C80DFC}"/>
              </a:ext>
            </a:extLst>
          </p:cNvPr>
          <p:cNvGrpSpPr/>
          <p:nvPr/>
        </p:nvGrpSpPr>
        <p:grpSpPr>
          <a:xfrm>
            <a:off x="1865008" y="2661117"/>
            <a:ext cx="9609428" cy="1000068"/>
            <a:chOff x="270885" y="1856917"/>
            <a:chExt cx="11395943" cy="1736993"/>
          </a:xfrm>
        </p:grpSpPr>
        <p:pic>
          <p:nvPicPr>
            <p:cNvPr id="15" name="Graphic 14" descr="Man">
              <a:extLst>
                <a:ext uri="{FF2B5EF4-FFF2-40B4-BE49-F238E27FC236}">
                  <a16:creationId xmlns:a16="http://schemas.microsoft.com/office/drawing/2014/main" id="{8F2E4EC4-01A6-4455-6DFF-326075665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7269" y="1880875"/>
              <a:ext cx="657825" cy="657135"/>
            </a:xfrm>
            <a:prstGeom prst="rect">
              <a:avLst/>
            </a:prstGeom>
          </p:spPr>
        </p:pic>
        <p:pic>
          <p:nvPicPr>
            <p:cNvPr id="16" name="Graphic 15" descr="Man">
              <a:extLst>
                <a:ext uri="{FF2B5EF4-FFF2-40B4-BE49-F238E27FC236}">
                  <a16:creationId xmlns:a16="http://schemas.microsoft.com/office/drawing/2014/main" id="{A9334435-FD16-8BF2-8467-569F28B46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32619" y="1873176"/>
              <a:ext cx="657825" cy="657135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990E00A-CD47-DA11-D6E5-ADD0B3B29D87}"/>
                </a:ext>
              </a:extLst>
            </p:cNvPr>
            <p:cNvGrpSpPr/>
            <p:nvPr/>
          </p:nvGrpSpPr>
          <p:grpSpPr>
            <a:xfrm>
              <a:off x="6177396" y="1886824"/>
              <a:ext cx="5489432" cy="663959"/>
              <a:chOff x="6177396" y="1886824"/>
              <a:chExt cx="5489432" cy="663959"/>
            </a:xfrm>
          </p:grpSpPr>
          <p:pic>
            <p:nvPicPr>
              <p:cNvPr id="42" name="Graphic 41" descr="Man">
                <a:extLst>
                  <a:ext uri="{FF2B5EF4-FFF2-40B4-BE49-F238E27FC236}">
                    <a16:creationId xmlns:a16="http://schemas.microsoft.com/office/drawing/2014/main" id="{BFAE8461-51AE-73E5-7332-579E2828CB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77396" y="1886824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43" name="Graphic 42" descr="Man">
                <a:extLst>
                  <a:ext uri="{FF2B5EF4-FFF2-40B4-BE49-F238E27FC236}">
                    <a16:creationId xmlns:a16="http://schemas.microsoft.com/office/drawing/2014/main" id="{18165542-7115-B682-0E37-3FFCC58C8E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523539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44" name="Graphic 43" descr="Man">
                <a:extLst>
                  <a:ext uri="{FF2B5EF4-FFF2-40B4-BE49-F238E27FC236}">
                    <a16:creationId xmlns:a16="http://schemas.microsoft.com/office/drawing/2014/main" id="{18DE7604-071F-0DF7-6A4B-BB9890EF0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868316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45" name="Graphic 44" descr="Man">
                <a:extLst>
                  <a:ext uri="{FF2B5EF4-FFF2-40B4-BE49-F238E27FC236}">
                    <a16:creationId xmlns:a16="http://schemas.microsoft.com/office/drawing/2014/main" id="{6878E653-DCB5-14DF-6460-4309722350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206993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46" name="Graphic 45" descr="Man">
                <a:extLst>
                  <a:ext uri="{FF2B5EF4-FFF2-40B4-BE49-F238E27FC236}">
                    <a16:creationId xmlns:a16="http://schemas.microsoft.com/office/drawing/2014/main" id="{E4E9DD2C-2098-FBFD-349F-175A34E45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51770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47" name="Graphic 46" descr="Man">
                <a:extLst>
                  <a:ext uri="{FF2B5EF4-FFF2-40B4-BE49-F238E27FC236}">
                    <a16:creationId xmlns:a16="http://schemas.microsoft.com/office/drawing/2014/main" id="{374D2B17-FC94-F56A-AB30-C60B11121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897913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48" name="Graphic 47" descr="Man">
                <a:extLst>
                  <a:ext uri="{FF2B5EF4-FFF2-40B4-BE49-F238E27FC236}">
                    <a16:creationId xmlns:a16="http://schemas.microsoft.com/office/drawing/2014/main" id="{DD8159A6-A9A9-F263-991E-51059F4F4B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242690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49" name="Graphic 48" descr="Man">
                <a:extLst>
                  <a:ext uri="{FF2B5EF4-FFF2-40B4-BE49-F238E27FC236}">
                    <a16:creationId xmlns:a16="http://schemas.microsoft.com/office/drawing/2014/main" id="{6D06C057-1413-DAC4-7D3F-BECB39C2E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598932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50" name="Graphic 49" descr="Man">
                <a:extLst>
                  <a:ext uri="{FF2B5EF4-FFF2-40B4-BE49-F238E27FC236}">
                    <a16:creationId xmlns:a16="http://schemas.microsoft.com/office/drawing/2014/main" id="{4AF4E43C-99D1-AD64-72EC-DB356698C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43709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51" name="Graphic 50" descr="Man">
                <a:extLst>
                  <a:ext uri="{FF2B5EF4-FFF2-40B4-BE49-F238E27FC236}">
                    <a16:creationId xmlns:a16="http://schemas.microsoft.com/office/drawing/2014/main" id="{1C4F3306-6C2C-134F-55A7-ADF00B101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89852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52" name="Graphic 51" descr="Man">
                <a:extLst>
                  <a:ext uri="{FF2B5EF4-FFF2-40B4-BE49-F238E27FC236}">
                    <a16:creationId xmlns:a16="http://schemas.microsoft.com/office/drawing/2014/main" id="{DA9F468A-5400-1728-305C-114E7991E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634629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53" name="Graphic 52" descr="Man">
                <a:extLst>
                  <a:ext uri="{FF2B5EF4-FFF2-40B4-BE49-F238E27FC236}">
                    <a16:creationId xmlns:a16="http://schemas.microsoft.com/office/drawing/2014/main" id="{95849D65-BDC3-8755-F46F-2D1DE28C6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973306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54" name="Graphic 53" descr="Man">
                <a:extLst>
                  <a:ext uri="{FF2B5EF4-FFF2-40B4-BE49-F238E27FC236}">
                    <a16:creationId xmlns:a16="http://schemas.microsoft.com/office/drawing/2014/main" id="{83603E06-8583-005E-70FA-7D938852B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318083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56" name="Graphic 55" descr="Man">
                <a:extLst>
                  <a:ext uri="{FF2B5EF4-FFF2-40B4-BE49-F238E27FC236}">
                    <a16:creationId xmlns:a16="http://schemas.microsoft.com/office/drawing/2014/main" id="{90097C8B-3605-5FDC-3E2D-91A96CA3D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664226" y="1893648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57" name="Graphic 56" descr="Man">
                <a:extLst>
                  <a:ext uri="{FF2B5EF4-FFF2-40B4-BE49-F238E27FC236}">
                    <a16:creationId xmlns:a16="http://schemas.microsoft.com/office/drawing/2014/main" id="{BF6B81F8-12C6-C110-87A0-474C9F0BD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009003" y="1893648"/>
                <a:ext cx="657825" cy="657135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88B50EF-FDF5-B135-C53C-ABE5F6F6F18F}"/>
                </a:ext>
              </a:extLst>
            </p:cNvPr>
            <p:cNvGrpSpPr/>
            <p:nvPr/>
          </p:nvGrpSpPr>
          <p:grpSpPr>
            <a:xfrm>
              <a:off x="270885" y="1879394"/>
              <a:ext cx="5489432" cy="658616"/>
              <a:chOff x="270885" y="1879394"/>
              <a:chExt cx="5489432" cy="658616"/>
            </a:xfrm>
          </p:grpSpPr>
          <p:pic>
            <p:nvPicPr>
              <p:cNvPr id="26" name="Graphic 25" descr="Man">
                <a:extLst>
                  <a:ext uri="{FF2B5EF4-FFF2-40B4-BE49-F238E27FC236}">
                    <a16:creationId xmlns:a16="http://schemas.microsoft.com/office/drawing/2014/main" id="{4F55F1F6-E0E5-0376-9224-A91A7AFBF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0885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27" name="Graphic 26" descr="Man">
                <a:extLst>
                  <a:ext uri="{FF2B5EF4-FFF2-40B4-BE49-F238E27FC236}">
                    <a16:creationId xmlns:a16="http://schemas.microsoft.com/office/drawing/2014/main" id="{7438050D-D7B6-7239-F9EA-766FA0C85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5662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28" name="Graphic 27" descr="Man">
                <a:extLst>
                  <a:ext uri="{FF2B5EF4-FFF2-40B4-BE49-F238E27FC236}">
                    <a16:creationId xmlns:a16="http://schemas.microsoft.com/office/drawing/2014/main" id="{5AE10A11-62B2-690D-303D-5644259A2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61805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29" name="Graphic 28" descr="Man">
                <a:extLst>
                  <a:ext uri="{FF2B5EF4-FFF2-40B4-BE49-F238E27FC236}">
                    <a16:creationId xmlns:a16="http://schemas.microsoft.com/office/drawing/2014/main" id="{15B31E3A-FAA6-140C-8A0D-4D80288B8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06582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30" name="Graphic 29" descr="Man">
                <a:extLst>
                  <a:ext uri="{FF2B5EF4-FFF2-40B4-BE49-F238E27FC236}">
                    <a16:creationId xmlns:a16="http://schemas.microsoft.com/office/drawing/2014/main" id="{77C1EFF4-CDCB-1968-B032-51C0FBCBDB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45259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31" name="Graphic 30" descr="Man">
                <a:extLst>
                  <a:ext uri="{FF2B5EF4-FFF2-40B4-BE49-F238E27FC236}">
                    <a16:creationId xmlns:a16="http://schemas.microsoft.com/office/drawing/2014/main" id="{5FD9B67E-2D3C-499E-A880-BCDACF813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90036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32" name="Graphic 31" descr="Man">
                <a:extLst>
                  <a:ext uri="{FF2B5EF4-FFF2-40B4-BE49-F238E27FC236}">
                    <a16:creationId xmlns:a16="http://schemas.microsoft.com/office/drawing/2014/main" id="{BEDD0E84-0404-AE58-7900-136753BAE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336179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33" name="Graphic 32" descr="Man">
                <a:extLst>
                  <a:ext uri="{FF2B5EF4-FFF2-40B4-BE49-F238E27FC236}">
                    <a16:creationId xmlns:a16="http://schemas.microsoft.com/office/drawing/2014/main" id="{1DBDAE92-5B13-AF9F-B20D-C5897A231E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680956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34" name="Graphic 33" descr="Man">
                <a:extLst>
                  <a:ext uri="{FF2B5EF4-FFF2-40B4-BE49-F238E27FC236}">
                    <a16:creationId xmlns:a16="http://schemas.microsoft.com/office/drawing/2014/main" id="{0570A269-421E-48D8-0EBE-55DF623F0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037198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35" name="Graphic 34" descr="Man">
                <a:extLst>
                  <a:ext uri="{FF2B5EF4-FFF2-40B4-BE49-F238E27FC236}">
                    <a16:creationId xmlns:a16="http://schemas.microsoft.com/office/drawing/2014/main" id="{93137220-F673-E94A-6750-0DF0F31AB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81975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36" name="Graphic 35" descr="Man">
                <a:extLst>
                  <a:ext uri="{FF2B5EF4-FFF2-40B4-BE49-F238E27FC236}">
                    <a16:creationId xmlns:a16="http://schemas.microsoft.com/office/drawing/2014/main" id="{9F9858CB-AACD-2BD0-5657-790375401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28118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37" name="Graphic 36" descr="Man">
                <a:extLst>
                  <a:ext uri="{FF2B5EF4-FFF2-40B4-BE49-F238E27FC236}">
                    <a16:creationId xmlns:a16="http://schemas.microsoft.com/office/drawing/2014/main" id="{D560B7FC-33A1-A668-8234-A05560AF4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2895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38" name="Graphic 37" descr="Man">
                <a:extLst>
                  <a:ext uri="{FF2B5EF4-FFF2-40B4-BE49-F238E27FC236}">
                    <a16:creationId xmlns:a16="http://schemas.microsoft.com/office/drawing/2014/main" id="{8F7CBF7D-99CF-3ECE-3E84-7ADFDDC94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11572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39" name="Graphic 38" descr="Man">
                <a:extLst>
                  <a:ext uri="{FF2B5EF4-FFF2-40B4-BE49-F238E27FC236}">
                    <a16:creationId xmlns:a16="http://schemas.microsoft.com/office/drawing/2014/main" id="{4F619C8B-3E35-5264-9F98-D491F0061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56349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40" name="Graphic 39" descr="Man">
                <a:extLst>
                  <a:ext uri="{FF2B5EF4-FFF2-40B4-BE49-F238E27FC236}">
                    <a16:creationId xmlns:a16="http://schemas.microsoft.com/office/drawing/2014/main" id="{52FEC7C7-B57B-2CB2-1B13-A3C67F68F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02492" y="1880875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41" name="Graphic 40" descr="Man">
                <a:extLst>
                  <a:ext uri="{FF2B5EF4-FFF2-40B4-BE49-F238E27FC236}">
                    <a16:creationId xmlns:a16="http://schemas.microsoft.com/office/drawing/2014/main" id="{AE063444-BCCF-BE38-A903-90D91CF63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08516" y="1879394"/>
                <a:ext cx="657825" cy="657135"/>
              </a:xfrm>
              <a:prstGeom prst="rect">
                <a:avLst/>
              </a:prstGeom>
            </p:spPr>
          </p:pic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8FD34BE-4079-69F0-609E-8C22DEB251C7}"/>
                </a:ext>
              </a:extLst>
            </p:cNvPr>
            <p:cNvSpPr/>
            <p:nvPr/>
          </p:nvSpPr>
          <p:spPr>
            <a:xfrm>
              <a:off x="441886" y="1865098"/>
              <a:ext cx="5515321" cy="7873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036ACC8-BF1E-1410-BBA3-4FB6F5DA1084}"/>
                </a:ext>
              </a:extLst>
            </p:cNvPr>
            <p:cNvSpPr/>
            <p:nvPr/>
          </p:nvSpPr>
          <p:spPr>
            <a:xfrm>
              <a:off x="5990302" y="1856917"/>
              <a:ext cx="5586036" cy="7873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D5CDF3-42C6-55D4-2300-2B25E96B0AEA}"/>
                </a:ext>
              </a:extLst>
            </p:cNvPr>
            <p:cNvSpPr/>
            <p:nvPr/>
          </p:nvSpPr>
          <p:spPr>
            <a:xfrm>
              <a:off x="3009868" y="2766889"/>
              <a:ext cx="224143" cy="67854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83D312-4FE4-F893-CA2A-9CE95A4F0CE9}"/>
                </a:ext>
              </a:extLst>
            </p:cNvPr>
            <p:cNvSpPr/>
            <p:nvPr/>
          </p:nvSpPr>
          <p:spPr>
            <a:xfrm>
              <a:off x="8719566" y="2766889"/>
              <a:ext cx="224143" cy="67854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9DB380-EB52-4454-0229-306AD63C3F4E}"/>
                </a:ext>
              </a:extLst>
            </p:cNvPr>
            <p:cNvSpPr txBox="1"/>
            <p:nvPr/>
          </p:nvSpPr>
          <p:spPr>
            <a:xfrm>
              <a:off x="2404737" y="2690665"/>
              <a:ext cx="520707" cy="801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</a:t>
              </a:r>
              <a:endParaRPr kumimoji="0" lang="en-IL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263A1D-2E2A-6A74-16E3-D9809263C85B}"/>
                </a:ext>
              </a:extLst>
            </p:cNvPr>
            <p:cNvSpPr txBox="1"/>
            <p:nvPr/>
          </p:nvSpPr>
          <p:spPr>
            <a:xfrm>
              <a:off x="8226825" y="2685142"/>
              <a:ext cx="520707" cy="908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FF0000"/>
                  </a:solidFill>
                  <a:latin typeface="Calibri" panose="020F0502020204030204"/>
                </a:rPr>
                <a:t>-</a:t>
              </a:r>
              <a:endParaRPr kumimoji="0" lang="en-IL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51DBE99-4AEB-7A57-A10F-5F0C55DFC3B3}"/>
              </a:ext>
            </a:extLst>
          </p:cNvPr>
          <p:cNvSpPr/>
          <p:nvPr/>
        </p:nvSpPr>
        <p:spPr>
          <a:xfrm>
            <a:off x="341765" y="2697790"/>
            <a:ext cx="1154218" cy="4401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#2</a:t>
            </a:r>
            <a:endParaRPr lang="en-IL" dirty="0"/>
          </a:p>
        </p:txBody>
      </p:sp>
      <p:pic>
        <p:nvPicPr>
          <p:cNvPr id="60" name="Graphic 59" descr="Man">
            <a:extLst>
              <a:ext uri="{FF2B5EF4-FFF2-40B4-BE49-F238E27FC236}">
                <a16:creationId xmlns:a16="http://schemas.microsoft.com/office/drawing/2014/main" id="{23FA88DC-EF07-53CD-2A26-B12DF7B8C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6311" y="2668531"/>
            <a:ext cx="554699" cy="378343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1DFAEC8-8D3A-A0FC-7A89-EC1D84BB0368}"/>
              </a:ext>
            </a:extLst>
          </p:cNvPr>
          <p:cNvSpPr/>
          <p:nvPr/>
        </p:nvSpPr>
        <p:spPr>
          <a:xfrm>
            <a:off x="351601" y="3968395"/>
            <a:ext cx="6654194" cy="25549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Combine the samples into two distinct combinations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Test the two combinations…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you got two positives ..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b="1" dirty="0">
                <a:solidFill>
                  <a:schemeClr val="accent4"/>
                </a:solidFill>
              </a:rPr>
              <a:t>Continue using the algorithm from last week on each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4"/>
                </a:solidFill>
              </a:rPr>
              <a:t>Else … (one positive and one negative)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b="1" dirty="0">
                <a:solidFill>
                  <a:schemeClr val="accent4"/>
                </a:solidFill>
              </a:rPr>
              <a:t>Discard the negative group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b="1" dirty="0">
                <a:solidFill>
                  <a:schemeClr val="accent4"/>
                </a:solidFill>
              </a:rPr>
              <a:t>Goto step 1</a:t>
            </a:r>
            <a:endParaRPr lang="en-IL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67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BE79B3-4AEE-E29F-A01D-5D51BDFDE9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7953" y="127330"/>
                <a:ext cx="10515600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Adaptive algorithm for general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L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BE79B3-4AEE-E29F-A01D-5D51BDFDE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7953" y="127330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B1DFAEC8-8D3A-A0FC-7A89-EC1D84BB0368}"/>
                  </a:ext>
                </a:extLst>
              </p:cNvPr>
              <p:cNvSpPr/>
              <p:nvPr/>
            </p:nvSpPr>
            <p:spPr>
              <a:xfrm>
                <a:off x="117289" y="1216098"/>
                <a:ext cx="6790843" cy="42154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Initialize: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←{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go to step 7.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For each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split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en-US" dirty="0" err="1">
                    <a:solidFill>
                      <a:prstClr val="white"/>
                    </a:solidFill>
                    <a:latin typeface="Calibri" panose="020F0502020204030204"/>
                  </a:rPr>
                  <a:t>s.t.</a:t>
                </a:r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  <m:r>
                      <a:rPr lang="en-US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Denote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lang="en-US" b="0" i="0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+1, 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←{}</m:t>
                    </m:r>
                  </m:oMath>
                </a14:m>
                <a:endParaRPr lang="en-US" i="1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marL="514350" marR="0" lvl="0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US" b="0" dirty="0">
                    <a:solidFill>
                      <a:prstClr val="white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)=1 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Go to step 3.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// each group contains exactly 1 defective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Perform algorithm for finding one defective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B1DFAEC8-8D3A-A0FC-7A89-EC1D84BB0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9" y="1216098"/>
                <a:ext cx="6790843" cy="421543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678EF784-63A0-D5C1-EE4D-0CFCB90812AE}"/>
              </a:ext>
            </a:extLst>
          </p:cNvPr>
          <p:cNvGrpSpPr/>
          <p:nvPr/>
        </p:nvGrpSpPr>
        <p:grpSpPr>
          <a:xfrm>
            <a:off x="7066530" y="1324383"/>
            <a:ext cx="4351414" cy="3981567"/>
            <a:chOff x="7417127" y="1018509"/>
            <a:chExt cx="4301192" cy="44138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A1C7028-EB3B-F24A-F3D8-8DD66B94DA3E}"/>
                    </a:ext>
                  </a:extLst>
                </p:cNvPr>
                <p:cNvSpPr/>
                <p:nvPr/>
              </p:nvSpPr>
              <p:spPr>
                <a:xfrm>
                  <a:off x="9099055" y="1018509"/>
                  <a:ext cx="528991" cy="5216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A1C7028-EB3B-F24A-F3D8-8DD66B94D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055" y="1018509"/>
                  <a:ext cx="528991" cy="5216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26BD4D2-6493-2CD8-A8B3-269CBD006B79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H="1">
              <a:off x="8624922" y="1463722"/>
              <a:ext cx="551602" cy="656557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5183209-0F2C-AF6E-2334-FC57107EC853}"/>
                </a:ext>
              </a:extLst>
            </p:cNvPr>
            <p:cNvCxnSpPr>
              <a:cxnSpLocks/>
              <a:stCxn id="25" idx="5"/>
            </p:cNvCxnSpPr>
            <p:nvPr/>
          </p:nvCxnSpPr>
          <p:spPr>
            <a:xfrm>
              <a:off x="9550577" y="1463722"/>
              <a:ext cx="557483" cy="656557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E0E28119-EBB5-3F9D-E311-8FAC6F1A998C}"/>
                    </a:ext>
                  </a:extLst>
                </p:cNvPr>
                <p:cNvSpPr/>
                <p:nvPr/>
              </p:nvSpPr>
              <p:spPr>
                <a:xfrm>
                  <a:off x="9868196" y="2120279"/>
                  <a:ext cx="528991" cy="5216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E0E28119-EBB5-3F9D-E311-8FAC6F1A99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8196" y="2120279"/>
                  <a:ext cx="528991" cy="5216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5681F13-DDF9-FBCE-B412-D9BDCE99C1DB}"/>
                </a:ext>
              </a:extLst>
            </p:cNvPr>
            <p:cNvCxnSpPr>
              <a:cxnSpLocks/>
              <a:stCxn id="63" idx="4"/>
            </p:cNvCxnSpPr>
            <p:nvPr/>
          </p:nvCxnSpPr>
          <p:spPr>
            <a:xfrm flipH="1">
              <a:off x="9618814" y="2641879"/>
              <a:ext cx="513878" cy="803963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87D5BC-8FE6-AFE8-73BF-FA957B52921C}"/>
                </a:ext>
              </a:extLst>
            </p:cNvPr>
            <p:cNvCxnSpPr>
              <a:cxnSpLocks/>
            </p:cNvCxnSpPr>
            <p:nvPr/>
          </p:nvCxnSpPr>
          <p:spPr>
            <a:xfrm>
              <a:off x="10162325" y="2640813"/>
              <a:ext cx="513877" cy="803963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716DF90-C8D4-E344-C00E-8BCEC45EE1DC}"/>
                    </a:ext>
                  </a:extLst>
                </p:cNvPr>
                <p:cNvSpPr/>
                <p:nvPr/>
              </p:nvSpPr>
              <p:spPr>
                <a:xfrm>
                  <a:off x="8317045" y="2120279"/>
                  <a:ext cx="528991" cy="5216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716DF90-C8D4-E344-C00E-8BCEC45EE1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045" y="2120279"/>
                  <a:ext cx="528991" cy="5216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7F6686-9747-3E7D-0A46-1B08ABCC0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2767" y="2625037"/>
              <a:ext cx="536760" cy="803963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FB3C1D1-EFC2-F990-5407-961F27CB6324}"/>
                </a:ext>
              </a:extLst>
            </p:cNvPr>
            <p:cNvCxnSpPr>
              <a:cxnSpLocks/>
            </p:cNvCxnSpPr>
            <p:nvPr/>
          </p:nvCxnSpPr>
          <p:spPr>
            <a:xfrm>
              <a:off x="8606173" y="2625037"/>
              <a:ext cx="513877" cy="803963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3B3C24F-E186-5801-A6A0-A30E1F3AE997}"/>
                    </a:ext>
                  </a:extLst>
                </p:cNvPr>
                <p:cNvSpPr txBox="1"/>
                <p:nvPr/>
              </p:nvSpPr>
              <p:spPr>
                <a:xfrm>
                  <a:off x="9444141" y="3293357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L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L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3B3C24F-E186-5801-A6A0-A30E1F3AE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141" y="3293357"/>
                  <a:ext cx="405880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213EDE5-A39E-51F0-AB77-B0D2A92DEC44}"/>
                    </a:ext>
                  </a:extLst>
                </p:cNvPr>
                <p:cNvSpPr txBox="1"/>
                <p:nvPr/>
              </p:nvSpPr>
              <p:spPr>
                <a:xfrm>
                  <a:off x="10480613" y="3302478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L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L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213EDE5-A39E-51F0-AB77-B0D2A92DE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0613" y="3302478"/>
                  <a:ext cx="405880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18F225A-475B-3AC7-8108-FC3289369BA4}"/>
                    </a:ext>
                  </a:extLst>
                </p:cNvPr>
                <p:cNvSpPr txBox="1"/>
                <p:nvPr/>
              </p:nvSpPr>
              <p:spPr>
                <a:xfrm>
                  <a:off x="7502924" y="436887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L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L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18F225A-475B-3AC7-8108-FC3289369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924" y="4368870"/>
                  <a:ext cx="405880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7FC6D0F-A060-7967-15DB-275CE2084944}"/>
                </a:ext>
              </a:extLst>
            </p:cNvPr>
            <p:cNvSpPr txBox="1"/>
            <p:nvPr/>
          </p:nvSpPr>
          <p:spPr>
            <a:xfrm>
              <a:off x="9699178" y="1031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IL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D7AE96A-3560-9FEA-7189-E28E95FA6BD0}"/>
                </a:ext>
              </a:extLst>
            </p:cNvPr>
            <p:cNvSpPr txBox="1"/>
            <p:nvPr/>
          </p:nvSpPr>
          <p:spPr>
            <a:xfrm>
              <a:off x="10402722" y="21848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IL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425325D-304E-7258-031A-4BC90B16861D}"/>
                </a:ext>
              </a:extLst>
            </p:cNvPr>
            <p:cNvSpPr txBox="1"/>
            <p:nvPr/>
          </p:nvSpPr>
          <p:spPr>
            <a:xfrm>
              <a:off x="8828181" y="2147520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IL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205CD831-6994-61DF-F332-098DDD912B4E}"/>
                    </a:ext>
                  </a:extLst>
                </p:cNvPr>
                <p:cNvSpPr/>
                <p:nvPr/>
              </p:nvSpPr>
              <p:spPr>
                <a:xfrm>
                  <a:off x="7417127" y="4910726"/>
                  <a:ext cx="528991" cy="5216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205CD831-6994-61DF-F332-098DDD912B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127" y="4910726"/>
                  <a:ext cx="528991" cy="5216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D9FBB54-A153-C6FD-5BB1-AC2AA5533D66}"/>
                    </a:ext>
                  </a:extLst>
                </p:cNvPr>
                <p:cNvSpPr/>
                <p:nvPr/>
              </p:nvSpPr>
              <p:spPr>
                <a:xfrm>
                  <a:off x="8269022" y="4910726"/>
                  <a:ext cx="528991" cy="5216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D9FBB54-A153-C6FD-5BB1-AC2AA5533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022" y="4910726"/>
                  <a:ext cx="528991" cy="5216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67659F7B-8576-100C-B2EF-F8D711864699}"/>
                    </a:ext>
                  </a:extLst>
                </p:cNvPr>
                <p:cNvSpPr/>
                <p:nvPr/>
              </p:nvSpPr>
              <p:spPr>
                <a:xfrm>
                  <a:off x="11189328" y="4910726"/>
                  <a:ext cx="528991" cy="5216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67659F7B-8576-100C-B2EF-F8D7118646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9328" y="4910726"/>
                  <a:ext cx="528991" cy="5216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683E844-2046-643A-5670-E3B7A4A8A0D4}"/>
                    </a:ext>
                  </a:extLst>
                </p:cNvPr>
                <p:cNvSpPr txBox="1"/>
                <p:nvPr/>
              </p:nvSpPr>
              <p:spPr>
                <a:xfrm>
                  <a:off x="8311310" y="436887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L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L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683E844-2046-643A-5670-E3B7A4A8A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1310" y="4368870"/>
                  <a:ext cx="405880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A02F3EC-953F-2AE5-A2E5-A1372C1634F8}"/>
                    </a:ext>
                  </a:extLst>
                </p:cNvPr>
                <p:cNvSpPr/>
                <p:nvPr/>
              </p:nvSpPr>
              <p:spPr>
                <a:xfrm>
                  <a:off x="9038166" y="4908395"/>
                  <a:ext cx="528991" cy="5216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A02F3EC-953F-2AE5-A2E5-A1372C1634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166" y="4908395"/>
                  <a:ext cx="528991" cy="5216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60D96BD-6FA5-2EE7-9150-8ED5A47A3FA7}"/>
                    </a:ext>
                  </a:extLst>
                </p:cNvPr>
                <p:cNvSpPr txBox="1"/>
                <p:nvPr/>
              </p:nvSpPr>
              <p:spPr>
                <a:xfrm>
                  <a:off x="9121233" y="4374197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L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L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60D96BD-6FA5-2EE7-9150-8ED5A47A3F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233" y="4374197"/>
                  <a:ext cx="405880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FBA0732-C5FC-2972-70DF-D839A4D39599}"/>
                    </a:ext>
                  </a:extLst>
                </p:cNvPr>
                <p:cNvSpPr txBox="1"/>
                <p:nvPr/>
              </p:nvSpPr>
              <p:spPr>
                <a:xfrm>
                  <a:off x="11250883" y="436887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L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L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FBA0732-C5FC-2972-70DF-D839A4D39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0883" y="4368870"/>
                  <a:ext cx="405880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A924495-D36D-0B64-3265-1A654410A409}"/>
                    </a:ext>
                  </a:extLst>
                </p:cNvPr>
                <p:cNvSpPr txBox="1"/>
                <p:nvPr/>
              </p:nvSpPr>
              <p:spPr>
                <a:xfrm>
                  <a:off x="7904250" y="3296185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L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L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A924495-D36D-0B64-3265-1A654410A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250" y="3296185"/>
                  <a:ext cx="405880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38C2F678-CD53-A89B-97FE-AFD0BE2B0AE7}"/>
                    </a:ext>
                  </a:extLst>
                </p:cNvPr>
                <p:cNvSpPr txBox="1"/>
                <p:nvPr/>
              </p:nvSpPr>
              <p:spPr>
                <a:xfrm>
                  <a:off x="8940722" y="3305306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L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L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38C2F678-CD53-A89B-97FE-AFD0BE2B0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0722" y="3305306"/>
                  <a:ext cx="405880" cy="58477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1907C83-C42D-6B2A-4E17-CB28D18B7729}"/>
                    </a:ext>
                  </a:extLst>
                </p:cNvPr>
                <p:cNvSpPr txBox="1"/>
                <p:nvPr/>
              </p:nvSpPr>
              <p:spPr>
                <a:xfrm>
                  <a:off x="10015722" y="4809503"/>
                  <a:ext cx="62869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L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IL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1907C83-C42D-6B2A-4E17-CB28D18B77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5722" y="4809503"/>
                  <a:ext cx="628698" cy="58477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BEE455F-73A9-9F98-16FB-B905F1366B2D}"/>
              </a:ext>
            </a:extLst>
          </p:cNvPr>
          <p:cNvCxnSpPr/>
          <p:nvPr/>
        </p:nvCxnSpPr>
        <p:spPr>
          <a:xfrm>
            <a:off x="11851105" y="1216098"/>
            <a:ext cx="0" cy="3921386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913CFB2-A555-240C-85F1-B086ACCC0F6B}"/>
                  </a:ext>
                </a:extLst>
              </p:cNvPr>
              <p:cNvSpPr txBox="1"/>
              <p:nvPr/>
            </p:nvSpPr>
            <p:spPr>
              <a:xfrm>
                <a:off x="11046882" y="2992711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IL" b="1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913CFB2-A555-240C-85F1-B086ACCC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6882" y="2992711"/>
                <a:ext cx="811441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5B8B352F-9FA0-8437-6CD5-2189E6A84B01}"/>
              </a:ext>
            </a:extLst>
          </p:cNvPr>
          <p:cNvSpPr/>
          <p:nvPr/>
        </p:nvSpPr>
        <p:spPr>
          <a:xfrm>
            <a:off x="6839955" y="5332615"/>
            <a:ext cx="988318" cy="951734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D2EF6A4E-4D18-0629-7E1C-0558C63A99AE}"/>
              </a:ext>
            </a:extLst>
          </p:cNvPr>
          <p:cNvSpPr/>
          <p:nvPr/>
        </p:nvSpPr>
        <p:spPr>
          <a:xfrm>
            <a:off x="7718179" y="5316772"/>
            <a:ext cx="988318" cy="951734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4D42BF96-963B-2B7F-934F-D0E045BC5043}"/>
              </a:ext>
            </a:extLst>
          </p:cNvPr>
          <p:cNvSpPr/>
          <p:nvPr/>
        </p:nvSpPr>
        <p:spPr>
          <a:xfrm>
            <a:off x="8494060" y="5309863"/>
            <a:ext cx="988318" cy="951734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9C596A1F-AAA6-D531-3C94-B28B20D6AC5E}"/>
              </a:ext>
            </a:extLst>
          </p:cNvPr>
          <p:cNvSpPr/>
          <p:nvPr/>
        </p:nvSpPr>
        <p:spPr>
          <a:xfrm>
            <a:off x="10683553" y="5300929"/>
            <a:ext cx="988318" cy="951734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152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79B3-4AEE-E29F-A01D-5D51BDFD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12" y="48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 complexity analysis</a:t>
            </a:r>
            <a:endParaRPr lang="en-IL" dirty="0">
              <a:solidFill>
                <a:schemeClr val="bg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78EF784-63A0-D5C1-EE4D-0CFCB90812AE}"/>
              </a:ext>
            </a:extLst>
          </p:cNvPr>
          <p:cNvGrpSpPr/>
          <p:nvPr/>
        </p:nvGrpSpPr>
        <p:grpSpPr>
          <a:xfrm>
            <a:off x="910140" y="1342933"/>
            <a:ext cx="4351414" cy="3981567"/>
            <a:chOff x="7417127" y="1018509"/>
            <a:chExt cx="4301192" cy="44138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A1C7028-EB3B-F24A-F3D8-8DD66B94DA3E}"/>
                    </a:ext>
                  </a:extLst>
                </p:cNvPr>
                <p:cNvSpPr/>
                <p:nvPr/>
              </p:nvSpPr>
              <p:spPr>
                <a:xfrm>
                  <a:off x="9099055" y="1018509"/>
                  <a:ext cx="528991" cy="5216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oMath>
                    </m:oMathPara>
                  </a14:m>
                  <a:endParaRPr kumimoji="0" lang="en-I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A1C7028-EB3B-F24A-F3D8-8DD66B94D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055" y="1018509"/>
                  <a:ext cx="528991" cy="5216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26BD4D2-6493-2CD8-A8B3-269CBD006B79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H="1">
              <a:off x="8624922" y="1463722"/>
              <a:ext cx="551602" cy="656557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5183209-0F2C-AF6E-2334-FC57107EC853}"/>
                </a:ext>
              </a:extLst>
            </p:cNvPr>
            <p:cNvCxnSpPr>
              <a:cxnSpLocks/>
              <a:stCxn id="25" idx="5"/>
            </p:cNvCxnSpPr>
            <p:nvPr/>
          </p:nvCxnSpPr>
          <p:spPr>
            <a:xfrm>
              <a:off x="9550577" y="1463722"/>
              <a:ext cx="557483" cy="656557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E0E28119-EBB5-3F9D-E311-8FAC6F1A998C}"/>
                    </a:ext>
                  </a:extLst>
                </p:cNvPr>
                <p:cNvSpPr/>
                <p:nvPr/>
              </p:nvSpPr>
              <p:spPr>
                <a:xfrm>
                  <a:off x="9868196" y="2120279"/>
                  <a:ext cx="528991" cy="5216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I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E0E28119-EBB5-3F9D-E311-8FAC6F1A99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8196" y="2120279"/>
                  <a:ext cx="528991" cy="5216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5681F13-DDF9-FBCE-B412-D9BDCE99C1DB}"/>
                </a:ext>
              </a:extLst>
            </p:cNvPr>
            <p:cNvCxnSpPr>
              <a:cxnSpLocks/>
              <a:stCxn id="63" idx="4"/>
            </p:cNvCxnSpPr>
            <p:nvPr/>
          </p:nvCxnSpPr>
          <p:spPr>
            <a:xfrm flipH="1">
              <a:off x="9618814" y="2641879"/>
              <a:ext cx="513878" cy="803963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87D5BC-8FE6-AFE8-73BF-FA957B52921C}"/>
                </a:ext>
              </a:extLst>
            </p:cNvPr>
            <p:cNvCxnSpPr>
              <a:cxnSpLocks/>
            </p:cNvCxnSpPr>
            <p:nvPr/>
          </p:nvCxnSpPr>
          <p:spPr>
            <a:xfrm>
              <a:off x="10162325" y="2640813"/>
              <a:ext cx="513877" cy="803963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716DF90-C8D4-E344-C00E-8BCEC45EE1DC}"/>
                    </a:ext>
                  </a:extLst>
                </p:cNvPr>
                <p:cNvSpPr/>
                <p:nvPr/>
              </p:nvSpPr>
              <p:spPr>
                <a:xfrm>
                  <a:off x="8317045" y="2120279"/>
                  <a:ext cx="528991" cy="5216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I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716DF90-C8D4-E344-C00E-8BCEC45EE1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045" y="2120279"/>
                  <a:ext cx="528991" cy="5216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7F6686-9747-3E7D-0A46-1B08ABCC0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2767" y="2625037"/>
              <a:ext cx="536760" cy="803963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FB3C1D1-EFC2-F990-5407-961F27CB6324}"/>
                </a:ext>
              </a:extLst>
            </p:cNvPr>
            <p:cNvCxnSpPr>
              <a:cxnSpLocks/>
            </p:cNvCxnSpPr>
            <p:nvPr/>
          </p:nvCxnSpPr>
          <p:spPr>
            <a:xfrm>
              <a:off x="8606173" y="2625037"/>
              <a:ext cx="513877" cy="803963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3B3C24F-E186-5801-A6A0-A30E1F3AE997}"/>
                    </a:ext>
                  </a:extLst>
                </p:cNvPr>
                <p:cNvSpPr txBox="1"/>
                <p:nvPr/>
              </p:nvSpPr>
              <p:spPr>
                <a:xfrm>
                  <a:off x="9444141" y="3293357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IL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⋮</m:t>
                        </m:r>
                      </m:oMath>
                    </m:oMathPara>
                  </a14:m>
                  <a:endPara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3B3C24F-E186-5801-A6A0-A30E1F3AE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141" y="3293357"/>
                  <a:ext cx="405880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213EDE5-A39E-51F0-AB77-B0D2A92DEC44}"/>
                    </a:ext>
                  </a:extLst>
                </p:cNvPr>
                <p:cNvSpPr txBox="1"/>
                <p:nvPr/>
              </p:nvSpPr>
              <p:spPr>
                <a:xfrm>
                  <a:off x="10480613" y="3302478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IL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⋮</m:t>
                        </m:r>
                      </m:oMath>
                    </m:oMathPara>
                  </a14:m>
                  <a:endPara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213EDE5-A39E-51F0-AB77-B0D2A92DE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0613" y="3302478"/>
                  <a:ext cx="405880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18F225A-475B-3AC7-8108-FC3289369BA4}"/>
                    </a:ext>
                  </a:extLst>
                </p:cNvPr>
                <p:cNvSpPr txBox="1"/>
                <p:nvPr/>
              </p:nvSpPr>
              <p:spPr>
                <a:xfrm>
                  <a:off x="7502924" y="436887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IL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⋮</m:t>
                        </m:r>
                      </m:oMath>
                    </m:oMathPara>
                  </a14:m>
                  <a:endPara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18F225A-475B-3AC7-8108-FC3289369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924" y="4368870"/>
                  <a:ext cx="405880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7FC6D0F-A060-7967-15DB-275CE2084944}"/>
                </a:ext>
              </a:extLst>
            </p:cNvPr>
            <p:cNvSpPr txBox="1"/>
            <p:nvPr/>
          </p:nvSpPr>
          <p:spPr>
            <a:xfrm>
              <a:off x="9699178" y="1031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D7AE96A-3560-9FEA-7189-E28E95FA6BD0}"/>
                </a:ext>
              </a:extLst>
            </p:cNvPr>
            <p:cNvSpPr txBox="1"/>
            <p:nvPr/>
          </p:nvSpPr>
          <p:spPr>
            <a:xfrm>
              <a:off x="10402722" y="21848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425325D-304E-7258-031A-4BC90B16861D}"/>
                </a:ext>
              </a:extLst>
            </p:cNvPr>
            <p:cNvSpPr txBox="1"/>
            <p:nvPr/>
          </p:nvSpPr>
          <p:spPr>
            <a:xfrm>
              <a:off x="8828181" y="2147520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205CD831-6994-61DF-F332-098DDD912B4E}"/>
                    </a:ext>
                  </a:extLst>
                </p:cNvPr>
                <p:cNvSpPr/>
                <p:nvPr/>
              </p:nvSpPr>
              <p:spPr>
                <a:xfrm>
                  <a:off x="7417127" y="4910726"/>
                  <a:ext cx="528991" cy="5216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0" lang="en-I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205CD831-6994-61DF-F332-098DDD912B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127" y="4910726"/>
                  <a:ext cx="528991" cy="5216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D9FBB54-A153-C6FD-5BB1-AC2AA5533D66}"/>
                    </a:ext>
                  </a:extLst>
                </p:cNvPr>
                <p:cNvSpPr/>
                <p:nvPr/>
              </p:nvSpPr>
              <p:spPr>
                <a:xfrm>
                  <a:off x="8269022" y="4910726"/>
                  <a:ext cx="528991" cy="5216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0" lang="en-I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D9FBB54-A153-C6FD-5BB1-AC2AA5533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022" y="4910726"/>
                  <a:ext cx="528991" cy="5216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67659F7B-8576-100C-B2EF-F8D711864699}"/>
                    </a:ext>
                  </a:extLst>
                </p:cNvPr>
                <p:cNvSpPr/>
                <p:nvPr/>
              </p:nvSpPr>
              <p:spPr>
                <a:xfrm>
                  <a:off x="11189328" y="4910726"/>
                  <a:ext cx="528991" cy="5216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0" lang="en-I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67659F7B-8576-100C-B2EF-F8D7118646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9328" y="4910726"/>
                  <a:ext cx="528991" cy="5216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683E844-2046-643A-5670-E3B7A4A8A0D4}"/>
                    </a:ext>
                  </a:extLst>
                </p:cNvPr>
                <p:cNvSpPr txBox="1"/>
                <p:nvPr/>
              </p:nvSpPr>
              <p:spPr>
                <a:xfrm>
                  <a:off x="8311310" y="436887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IL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⋮</m:t>
                        </m:r>
                      </m:oMath>
                    </m:oMathPara>
                  </a14:m>
                  <a:endPara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683E844-2046-643A-5670-E3B7A4A8A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1310" y="4368870"/>
                  <a:ext cx="405880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A02F3EC-953F-2AE5-A2E5-A1372C1634F8}"/>
                    </a:ext>
                  </a:extLst>
                </p:cNvPr>
                <p:cNvSpPr/>
                <p:nvPr/>
              </p:nvSpPr>
              <p:spPr>
                <a:xfrm>
                  <a:off x="9038166" y="4908395"/>
                  <a:ext cx="528991" cy="5216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0" lang="en-I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A02F3EC-953F-2AE5-A2E5-A1372C1634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166" y="4908395"/>
                  <a:ext cx="528991" cy="5216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60D96BD-6FA5-2EE7-9150-8ED5A47A3FA7}"/>
                    </a:ext>
                  </a:extLst>
                </p:cNvPr>
                <p:cNvSpPr txBox="1"/>
                <p:nvPr/>
              </p:nvSpPr>
              <p:spPr>
                <a:xfrm>
                  <a:off x="9121233" y="4374197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IL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⋮</m:t>
                        </m:r>
                      </m:oMath>
                    </m:oMathPara>
                  </a14:m>
                  <a:endPara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60D96BD-6FA5-2EE7-9150-8ED5A47A3F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233" y="4374197"/>
                  <a:ext cx="405880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FBA0732-C5FC-2972-70DF-D839A4D39599}"/>
                    </a:ext>
                  </a:extLst>
                </p:cNvPr>
                <p:cNvSpPr txBox="1"/>
                <p:nvPr/>
              </p:nvSpPr>
              <p:spPr>
                <a:xfrm>
                  <a:off x="11250883" y="436887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IL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⋮</m:t>
                        </m:r>
                      </m:oMath>
                    </m:oMathPara>
                  </a14:m>
                  <a:endPara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FBA0732-C5FC-2972-70DF-D839A4D39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0883" y="4368870"/>
                  <a:ext cx="405880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A924495-D36D-0B64-3265-1A654410A409}"/>
                    </a:ext>
                  </a:extLst>
                </p:cNvPr>
                <p:cNvSpPr txBox="1"/>
                <p:nvPr/>
              </p:nvSpPr>
              <p:spPr>
                <a:xfrm>
                  <a:off x="7904250" y="3296185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IL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⋮</m:t>
                        </m:r>
                      </m:oMath>
                    </m:oMathPara>
                  </a14:m>
                  <a:endPara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A924495-D36D-0B64-3265-1A654410A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250" y="3296185"/>
                  <a:ext cx="405880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38C2F678-CD53-A89B-97FE-AFD0BE2B0AE7}"/>
                    </a:ext>
                  </a:extLst>
                </p:cNvPr>
                <p:cNvSpPr txBox="1"/>
                <p:nvPr/>
              </p:nvSpPr>
              <p:spPr>
                <a:xfrm>
                  <a:off x="8940722" y="3305306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IL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⋮</m:t>
                        </m:r>
                      </m:oMath>
                    </m:oMathPara>
                  </a14:m>
                  <a:endPara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38C2F678-CD53-A89B-97FE-AFD0BE2B0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0722" y="3305306"/>
                  <a:ext cx="405880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1907C83-C42D-6B2A-4E17-CB28D18B7729}"/>
                    </a:ext>
                  </a:extLst>
                </p:cNvPr>
                <p:cNvSpPr txBox="1"/>
                <p:nvPr/>
              </p:nvSpPr>
              <p:spPr>
                <a:xfrm>
                  <a:off x="10015722" y="4809503"/>
                  <a:ext cx="62869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IL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⋯</m:t>
                        </m:r>
                      </m:oMath>
                    </m:oMathPara>
                  </a14:m>
                  <a:endPara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1907C83-C42D-6B2A-4E17-CB28D18B77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5722" y="4809503"/>
                  <a:ext cx="628698" cy="58477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BEE455F-73A9-9F98-16FB-B905F1366B2D}"/>
              </a:ext>
            </a:extLst>
          </p:cNvPr>
          <p:cNvCxnSpPr/>
          <p:nvPr/>
        </p:nvCxnSpPr>
        <p:spPr>
          <a:xfrm>
            <a:off x="439393" y="1245217"/>
            <a:ext cx="0" cy="3921386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913CFB2-A555-240C-85F1-B086ACCC0F6B}"/>
                  </a:ext>
                </a:extLst>
              </p:cNvPr>
              <p:cNvSpPr txBox="1"/>
              <p:nvPr/>
            </p:nvSpPr>
            <p:spPr>
              <a:xfrm>
                <a:off x="390807" y="2668496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𝒍𝒐𝒈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</m:t>
                      </m:r>
                    </m:oMath>
                  </m:oMathPara>
                </a14:m>
                <a:endParaRPr kumimoji="0" lang="en-I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913CFB2-A555-240C-85F1-B086ACCC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07" y="2668496"/>
                <a:ext cx="811441" cy="369332"/>
              </a:xfrm>
              <a:prstGeom prst="rect">
                <a:avLst/>
              </a:prstGeom>
              <a:blipFill>
                <a:blip r:embed="rId1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5B8B352F-9FA0-8437-6CD5-2189E6A84B01}"/>
              </a:ext>
            </a:extLst>
          </p:cNvPr>
          <p:cNvSpPr/>
          <p:nvPr/>
        </p:nvSpPr>
        <p:spPr>
          <a:xfrm>
            <a:off x="652515" y="5363095"/>
            <a:ext cx="988318" cy="951734"/>
          </a:xfrm>
          <a:prstGeom prst="triangl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D2EF6A4E-4D18-0629-7E1C-0558C63A99AE}"/>
              </a:ext>
            </a:extLst>
          </p:cNvPr>
          <p:cNvSpPr/>
          <p:nvPr/>
        </p:nvSpPr>
        <p:spPr>
          <a:xfrm>
            <a:off x="1530739" y="5347252"/>
            <a:ext cx="988318" cy="951734"/>
          </a:xfrm>
          <a:prstGeom prst="triangl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4D42BF96-963B-2B7F-934F-D0E045BC5043}"/>
              </a:ext>
            </a:extLst>
          </p:cNvPr>
          <p:cNvSpPr/>
          <p:nvPr/>
        </p:nvSpPr>
        <p:spPr>
          <a:xfrm>
            <a:off x="2306620" y="5340343"/>
            <a:ext cx="988318" cy="951734"/>
          </a:xfrm>
          <a:prstGeom prst="triangl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9C596A1F-AAA6-D531-3C94-B28B20D6AC5E}"/>
              </a:ext>
            </a:extLst>
          </p:cNvPr>
          <p:cNvSpPr/>
          <p:nvPr/>
        </p:nvSpPr>
        <p:spPr>
          <a:xfrm>
            <a:off x="4494533" y="5312369"/>
            <a:ext cx="988318" cy="951734"/>
          </a:xfrm>
          <a:prstGeom prst="triangl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C7C1860-E396-9962-7CA5-50A0CCD1CEA3}"/>
                  </a:ext>
                </a:extLst>
              </p:cNvPr>
              <p:cNvSpPr/>
              <p:nvPr/>
            </p:nvSpPr>
            <p:spPr>
              <a:xfrm>
                <a:off x="6231305" y="1489317"/>
                <a:ext cx="3828657" cy="6482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Each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dirty="0"/>
                  <a:t>contains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func>
                          </m:sup>
                        </m:sSup>
                      </m:den>
                    </m:f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C7C1860-E396-9962-7CA5-50A0CCD1C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305" y="1489317"/>
                <a:ext cx="3828657" cy="64827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79E6E19-1CB0-F83C-0456-BD525FC0618E}"/>
                  </a:ext>
                </a:extLst>
              </p:cNvPr>
              <p:cNvSpPr/>
              <p:nvPr/>
            </p:nvSpPr>
            <p:spPr>
              <a:xfrm>
                <a:off x="6250273" y="2293563"/>
                <a:ext cx="3828657" cy="10255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Looking for a single defective costs: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tests  </a:t>
                </a:r>
                <a:endParaRPr lang="en-IL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79E6E19-1CB0-F83C-0456-BD525FC06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73" y="2293563"/>
                <a:ext cx="3828657" cy="1025599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3440BD-A9B0-0034-7C06-35373EC9C35D}"/>
                  </a:ext>
                </a:extLst>
              </p:cNvPr>
              <p:cNvSpPr txBox="1"/>
              <p:nvPr/>
            </p:nvSpPr>
            <p:spPr>
              <a:xfrm>
                <a:off x="1827817" y="6334419"/>
                <a:ext cx="2782040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tests</a:t>
                </a:r>
                <a:endParaRPr lang="en-IL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3440BD-A9B0-0034-7C06-35373EC9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17" y="6334419"/>
                <a:ext cx="2782040" cy="506870"/>
              </a:xfrm>
              <a:prstGeom prst="rect">
                <a:avLst/>
              </a:prstGeom>
              <a:blipFill>
                <a:blip r:embed="rId21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FBC250-E137-AA83-1869-C1F7CE6E4DE2}"/>
              </a:ext>
            </a:extLst>
          </p:cNvPr>
          <p:cNvSpPr/>
          <p:nvPr/>
        </p:nvSpPr>
        <p:spPr>
          <a:xfrm>
            <a:off x="550325" y="4799019"/>
            <a:ext cx="5069900" cy="1590703"/>
          </a:xfrm>
          <a:prstGeom prst="roundRect">
            <a:avLst>
              <a:gd name="adj" fmla="val 380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69D4EF5-2060-6570-F545-B41632F0EB80}"/>
                  </a:ext>
                </a:extLst>
              </p:cNvPr>
              <p:cNvSpPr/>
              <p:nvPr/>
            </p:nvSpPr>
            <p:spPr>
              <a:xfrm>
                <a:off x="6257660" y="4002684"/>
                <a:ext cx="3828657" cy="7599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prstClr val="white"/>
                    </a:solidFill>
                  </a:rPr>
                  <a:t>Complete binary tree with d leaves is of depth at most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𝒍𝒐𝒈</m:t>
                    </m:r>
                    <m:r>
                      <a:rPr kumimoji="0" 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𝒅</m:t>
                    </m:r>
                  </m:oMath>
                </a14:m>
                <a:r>
                  <a:rPr lang="en-US" b="0" dirty="0">
                    <a:solidFill>
                      <a:prstClr val="white"/>
                    </a:solidFill>
                  </a:rPr>
                  <a:t>  </a:t>
                </a:r>
                <a:endParaRPr lang="en-IL" dirty="0"/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69D4EF5-2060-6570-F545-B41632F0E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660" y="4002684"/>
                <a:ext cx="3828657" cy="759987"/>
              </a:xfrm>
              <a:prstGeom prst="roundRect">
                <a:avLst/>
              </a:prstGeom>
              <a:blipFill>
                <a:blip r:embed="rId22"/>
                <a:stretch>
                  <a:fillRect b="-396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2E32C0-3B6E-8FF4-8229-893F40EE42DD}"/>
                  </a:ext>
                </a:extLst>
              </p:cNvPr>
              <p:cNvSpPr txBox="1"/>
              <p:nvPr/>
            </p:nvSpPr>
            <p:spPr>
              <a:xfrm>
                <a:off x="10371434" y="2318629"/>
                <a:ext cx="1529553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dirty="0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b="0" i="1" dirty="0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bg1"/>
                    </a:solidFill>
                  </a:rPr>
                  <a:t>tests</a:t>
                </a:r>
                <a:endParaRPr lang="en-IL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2E32C0-3B6E-8FF4-8229-893F40EE4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434" y="2318629"/>
                <a:ext cx="1529553" cy="1014380"/>
              </a:xfrm>
              <a:prstGeom prst="rect">
                <a:avLst/>
              </a:prstGeom>
              <a:blipFill>
                <a:blip r:embed="rId23"/>
                <a:stretch>
                  <a:fillRect l="-5976" b="-125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BABA28E-E871-833E-C5A6-30AFE6580500}"/>
                  </a:ext>
                </a:extLst>
              </p:cNvPr>
              <p:cNvSpPr/>
              <p:nvPr/>
            </p:nvSpPr>
            <p:spPr>
              <a:xfrm>
                <a:off x="5506927" y="1551928"/>
                <a:ext cx="535168" cy="47051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BABA28E-E871-833E-C5A6-30AFE6580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927" y="1551928"/>
                <a:ext cx="535168" cy="470519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29ABDED-5C32-803A-DD41-95A2B8C47DB9}"/>
              </a:ext>
            </a:extLst>
          </p:cNvPr>
          <p:cNvSpPr/>
          <p:nvPr/>
        </p:nvSpPr>
        <p:spPr>
          <a:xfrm>
            <a:off x="5242987" y="2289059"/>
            <a:ext cx="988318" cy="951734"/>
          </a:xfrm>
          <a:prstGeom prst="triangl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1785F87-E89D-0C7C-444F-EEEBAC5DD40F}"/>
                  </a:ext>
                </a:extLst>
              </p:cNvPr>
              <p:cNvSpPr/>
              <p:nvPr/>
            </p:nvSpPr>
            <p:spPr>
              <a:xfrm>
                <a:off x="6293064" y="4851879"/>
                <a:ext cx="3828657" cy="7599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prstClr val="white"/>
                    </a:solidFill>
                  </a:rPr>
                  <a:t>Total number of nodes (tests) of such a tree is at most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1785F87-E89D-0C7C-444F-EEEBAC5DD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64" y="4851879"/>
                <a:ext cx="3828657" cy="759988"/>
              </a:xfrm>
              <a:prstGeom prst="roundRect">
                <a:avLst/>
              </a:prstGeom>
              <a:blipFill>
                <a:blip r:embed="rId25"/>
                <a:stretch>
                  <a:fillRect b="-393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25CAF6E-7E41-5989-F58D-5BEF429DA6C5}"/>
              </a:ext>
            </a:extLst>
          </p:cNvPr>
          <p:cNvSpPr txBox="1"/>
          <p:nvPr/>
        </p:nvSpPr>
        <p:spPr>
          <a:xfrm>
            <a:off x="10906632" y="3460402"/>
            <a:ext cx="56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n-IL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B76D14-D952-B4AD-03E0-A4465AD4130C}"/>
                  </a:ext>
                </a:extLst>
              </p:cNvPr>
              <p:cNvSpPr txBox="1"/>
              <p:nvPr/>
            </p:nvSpPr>
            <p:spPr>
              <a:xfrm>
                <a:off x="10482429" y="4482546"/>
                <a:ext cx="15295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bg1"/>
                    </a:solidFill>
                  </a:rPr>
                  <a:t>tests</a:t>
                </a:r>
                <a:endParaRPr lang="en-IL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B76D14-D952-B4AD-03E0-A4465AD41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429" y="4482546"/>
                <a:ext cx="1529553" cy="461665"/>
              </a:xfrm>
              <a:prstGeom prst="rect">
                <a:avLst/>
              </a:prstGeom>
              <a:blipFill>
                <a:blip r:embed="rId26"/>
                <a:stretch>
                  <a:fillRect l="-1200" t="-10526" r="-4000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76DE29-2B23-0DD0-F093-7CBD96B806AE}"/>
              </a:ext>
            </a:extLst>
          </p:cNvPr>
          <p:cNvCxnSpPr>
            <a:cxnSpLocks/>
          </p:cNvCxnSpPr>
          <p:nvPr/>
        </p:nvCxnSpPr>
        <p:spPr>
          <a:xfrm flipH="1">
            <a:off x="6293064" y="5751095"/>
            <a:ext cx="565930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C6FC6DD-5E95-C015-3FA7-113E98CE4D98}"/>
                  </a:ext>
                </a:extLst>
              </p:cNvPr>
              <p:cNvSpPr/>
              <p:nvPr/>
            </p:nvSpPr>
            <p:spPr>
              <a:xfrm>
                <a:off x="6293064" y="5851086"/>
                <a:ext cx="3903699" cy="73676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Overall: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1800" i="1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i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i="1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 dirty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800" i="1" dirty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180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1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tests</a:t>
                </a:r>
                <a:endParaRPr lang="en-IL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C6FC6DD-5E95-C015-3FA7-113E98CE4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64" y="5851086"/>
                <a:ext cx="3903699" cy="736768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68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4" grpId="0" animBg="1"/>
      <p:bldP spid="6" grpId="0" animBg="1"/>
      <p:bldP spid="7" grpId="0"/>
      <p:bldP spid="8" grpId="0" animBg="1"/>
      <p:bldP spid="9" grpId="0" animBg="1"/>
      <p:bldP spid="10" grpId="0"/>
      <p:bldP spid="3" grpId="0" animBg="1"/>
      <p:bldP spid="5" grpId="0" animBg="1"/>
      <p:bldP spid="11" grpId="0" animBg="1"/>
      <p:bldP spid="12" grpId="0"/>
      <p:bldP spid="13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79B3-4AEE-E29F-A01D-5D51BDFD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8" y="9028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Algorithm analysis</a:t>
            </a:r>
            <a:endParaRPr lang="en-I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1FC74B-7570-CF4C-5858-B424F6066EB0}"/>
                  </a:ext>
                </a:extLst>
              </p:cNvPr>
              <p:cNvSpPr/>
              <p:nvPr/>
            </p:nvSpPr>
            <p:spPr>
              <a:xfrm>
                <a:off x="126799" y="1555696"/>
                <a:ext cx="6457081" cy="46751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Initialize: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←{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go to step 7.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For each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split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en-US" dirty="0" err="1">
                    <a:solidFill>
                      <a:prstClr val="white"/>
                    </a:solidFill>
                    <a:latin typeface="Calibri" panose="020F0502020204030204"/>
                  </a:rPr>
                  <a:t>s.t.</a:t>
                </a:r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  <m:r>
                      <a:rPr lang="en-US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Denote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lang="en-US" b="0" i="0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+1, 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←{}</m:t>
                    </m:r>
                  </m:oMath>
                </a14:m>
                <a:endParaRPr lang="en-US" i="1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marL="514350" marR="0" lvl="0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US" b="0" dirty="0">
                    <a:solidFill>
                      <a:prstClr val="white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)=1 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Go to step 3.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// each group contains exactly 1 defective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dirty="0">
                    <a:solidFill>
                      <a:prstClr val="white"/>
                    </a:solidFill>
                    <a:latin typeface="Calibri" panose="020F0502020204030204"/>
                  </a:rPr>
                  <a:t>Perform algorithm for finding one defective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1FC74B-7570-CF4C-5858-B424F6066E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99" y="1555696"/>
                <a:ext cx="6457081" cy="467512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peech Bubble: Rectangle with Corners Rounded 15">
                <a:extLst>
                  <a:ext uri="{FF2B5EF4-FFF2-40B4-BE49-F238E27FC236}">
                    <a16:creationId xmlns:a16="http://schemas.microsoft.com/office/drawing/2014/main" id="{5B1CB77D-D455-553E-DD44-3E0D7D6A02FA}"/>
                  </a:ext>
                </a:extLst>
              </p:cNvPr>
              <p:cNvSpPr/>
              <p:nvPr/>
            </p:nvSpPr>
            <p:spPr>
              <a:xfrm>
                <a:off x="7035328" y="1775191"/>
                <a:ext cx="3789770" cy="1115646"/>
              </a:xfrm>
              <a:prstGeom prst="wedgeRoundRectCallout">
                <a:avLst>
                  <a:gd name="adj1" fmla="val -90375"/>
                  <a:gd name="adj2" fmla="val 53335"/>
                  <a:gd name="adj3" fmla="val 16667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Does this algorithm really needs to know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  <a:endParaRPr lang="en-IL" dirty="0"/>
              </a:p>
            </p:txBody>
          </p:sp>
        </mc:Choice>
        <mc:Fallback>
          <p:sp>
            <p:nvSpPr>
              <p:cNvPr id="16" name="Speech Bubble: Rectangle with Corners Rounded 15">
                <a:extLst>
                  <a:ext uri="{FF2B5EF4-FFF2-40B4-BE49-F238E27FC236}">
                    <a16:creationId xmlns:a16="http://schemas.microsoft.com/office/drawing/2014/main" id="{5B1CB77D-D455-553E-DD44-3E0D7D6A0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28" y="1775191"/>
                <a:ext cx="3789770" cy="1115646"/>
              </a:xfrm>
              <a:prstGeom prst="wedgeRoundRectCallout">
                <a:avLst>
                  <a:gd name="adj1" fmla="val -90375"/>
                  <a:gd name="adj2" fmla="val 53335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2A9D8CF-FA6C-DC97-7FD6-95B40B2C25E4}"/>
                  </a:ext>
                </a:extLst>
              </p:cNvPr>
              <p:cNvSpPr/>
              <p:nvPr/>
            </p:nvSpPr>
            <p:spPr>
              <a:xfrm>
                <a:off x="7035327" y="4705460"/>
                <a:ext cx="4182401" cy="19940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HOWEVER … In most cases, the GT algorithm DOES rely on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at least it needs to know some estimation of it.. </a:t>
                </a:r>
              </a:p>
              <a:p>
                <a:pPr algn="ctr"/>
                <a:r>
                  <a:rPr lang="en-US" dirty="0"/>
                  <a:t>Actually, in some settings, the problem is NOT solvable if no information about d is available. </a:t>
                </a:r>
                <a:endParaRPr lang="en-IL" dirty="0"/>
              </a:p>
            </p:txBody>
          </p:sp>
        </mc:Choice>
        <mc:Fallback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2A9D8CF-FA6C-DC97-7FD6-95B40B2C2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27" y="4705460"/>
                <a:ext cx="4182401" cy="1994041"/>
              </a:xfrm>
              <a:prstGeom prst="roundRect">
                <a:avLst/>
              </a:prstGeom>
              <a:blipFill>
                <a:blip r:embed="rId5"/>
                <a:stretch>
                  <a:fillRect t="-2141" r="-146" b="-51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peech Bubble: Rectangle with Corners Rounded 16">
                <a:extLst>
                  <a:ext uri="{FF2B5EF4-FFF2-40B4-BE49-F238E27FC236}">
                    <a16:creationId xmlns:a16="http://schemas.microsoft.com/office/drawing/2014/main" id="{69801150-AF9A-A750-8C7E-ED1600B454D8}"/>
                  </a:ext>
                </a:extLst>
              </p:cNvPr>
              <p:cNvSpPr/>
              <p:nvPr/>
            </p:nvSpPr>
            <p:spPr>
              <a:xfrm>
                <a:off x="7977378" y="3148833"/>
                <a:ext cx="3695265" cy="1325563"/>
              </a:xfrm>
              <a:prstGeom prst="wedgeRoundRectCallout">
                <a:avLst>
                  <a:gd name="adj1" fmla="val -53891"/>
                  <a:gd name="adj2" fmla="val 73285"/>
                  <a:gd name="adj3" fmla="val 16667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Does the non-adaptive algorithm from previous lesson work if we didn’t 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?</a:t>
                </a:r>
                <a:endParaRPr lang="en-IL" dirty="0"/>
              </a:p>
            </p:txBody>
          </p:sp>
        </mc:Choice>
        <mc:Fallback>
          <p:sp>
            <p:nvSpPr>
              <p:cNvPr id="17" name="Speech Bubble: Rectangle with Corners Rounded 16">
                <a:extLst>
                  <a:ext uri="{FF2B5EF4-FFF2-40B4-BE49-F238E27FC236}">
                    <a16:creationId xmlns:a16="http://schemas.microsoft.com/office/drawing/2014/main" id="{69801150-AF9A-A750-8C7E-ED1600B45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378" y="3148833"/>
                <a:ext cx="3695265" cy="1325563"/>
              </a:xfrm>
              <a:prstGeom prst="wedgeRoundRectCallout">
                <a:avLst>
                  <a:gd name="adj1" fmla="val -53891"/>
                  <a:gd name="adj2" fmla="val 73285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41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79B3-4AEE-E29F-A01D-5D51BDFD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8" y="9028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Algorithm analysis</a:t>
            </a:r>
            <a:endParaRPr lang="en-I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C6FC6DD-5E95-C015-3FA7-113E98CE4D98}"/>
                  </a:ext>
                </a:extLst>
              </p:cNvPr>
              <p:cNvSpPr/>
              <p:nvPr/>
            </p:nvSpPr>
            <p:spPr>
              <a:xfrm>
                <a:off x="6797588" y="5494051"/>
                <a:ext cx="3903699" cy="73676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Overall: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dirty="0" smtClean="0">
                            <a:ln w="0"/>
                            <a:solidFill>
                              <a:prstClr val="black"/>
                            </a:solidFill>
                            <a:effectLst>
                              <a:outerShdw blurRad="38100" dist="1905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dirty="0" smtClean="0">
                            <a:ln w="0"/>
                            <a:solidFill>
                              <a:prstClr val="black"/>
                            </a:solidFill>
                            <a:effectLst>
                              <a:outerShdw blurRad="38100" dist="1905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  <m:func>
                          <m:func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 w="0"/>
                                <a:solidFill>
                                  <a:prstClr val="black"/>
                                </a:solidFill>
                                <a:effectLst>
                                  <a:outerShdw blurRad="38100" dist="1905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1200" cap="none" spc="0" normalizeH="0" baseline="0" noProof="0" dirty="0" smtClean="0">
                                <a:ln w="0"/>
                                <a:solidFill>
                                  <a:prstClr val="black"/>
                                </a:solidFill>
                                <a:effectLst>
                                  <a:outerShdw blurRad="38100" dist="1905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kumimoji="0" lang="en-US" sz="1800" b="0" i="1" u="none" strike="noStrike" kern="1200" cap="none" spc="0" normalizeH="0" baseline="0" noProof="0" dirty="0" smtClean="0">
                                    <a:ln w="0"/>
                                    <a:solidFill>
                                      <a:prstClr val="black"/>
                                    </a:solidFill>
                                    <a:effectLst>
                                      <a:outerShdw blurRad="38100" dist="19050" dir="2700000" algn="tl" rotWithShape="0">
                                        <a:prstClr val="black">
                                          <a:alpha val="40000"/>
                                        </a:prst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 w="0"/>
                                        <a:solidFill>
                                          <a:prstClr val="black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prstClr val="black">
                                              <a:alpha val="40000"/>
                                            </a:prst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 w="0"/>
                                        <a:solidFill>
                                          <a:prstClr val="black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prstClr val="black">
                                              <a:alpha val="40000"/>
                                            </a:prst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dirty="0" smtClean="0">
                                        <a:ln w="0"/>
                                        <a:solidFill>
                                          <a:prstClr val="black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prstClr val="black">
                                              <a:alpha val="40000"/>
                                            </a:prst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kumimoji="0" lang="en-US" sz="1800" b="0" i="1" u="none" strike="noStrike" kern="1200" cap="none" spc="0" normalizeH="0" baseline="0" noProof="0" dirty="0" smtClean="0">
                            <a:ln w="0"/>
                            <a:solidFill>
                              <a:prstClr val="black"/>
                            </a:solidFill>
                            <a:effectLst>
                              <a:outerShdw blurRad="38100" dist="1905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1800" b="0" i="1" u="none" strike="noStrike" kern="1200" cap="none" spc="0" normalizeH="0" baseline="0" noProof="0" dirty="0" smtClean="0">
                            <a:ln w="0"/>
                            <a:solidFill>
                              <a:prstClr val="black"/>
                            </a:solidFill>
                            <a:effectLst>
                              <a:outerShdw blurRad="38100" dist="1905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</m:d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tests</a:t>
                </a:r>
                <a:endParaRPr kumimoji="0" lang="en-IL" sz="18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C6FC6DD-5E95-C015-3FA7-113E98CE4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588" y="5494051"/>
                <a:ext cx="3903699" cy="7367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1FC74B-7570-CF4C-5858-B424F6066EB0}"/>
                  </a:ext>
                </a:extLst>
              </p:cNvPr>
              <p:cNvSpPr/>
              <p:nvPr/>
            </p:nvSpPr>
            <p:spPr>
              <a:xfrm>
                <a:off x="126799" y="1555696"/>
                <a:ext cx="6457081" cy="46751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4350" marR="0" lvl="0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Initialize: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←{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Q</m:t>
                        </m:r>
                      </m:e>
                      <m:sub>
                        <m: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b>
                    </m:sSub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W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/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←0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514350" marR="0" lvl="0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go to step 7.</a:t>
                </a:r>
              </a:p>
              <a:p>
                <a:pPr marL="514350" marR="0" lvl="0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For each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split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s.t.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  <a:p>
                <a:pPr marL="971550" marR="0" lvl="1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∩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=∅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71550" marR="0" lvl="1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∪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71550" marR="0" lvl="1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Denote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s</m:t>
                    </m:r>
                    <m:r>
                      <a: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kumimoji="0" lang="en-US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</m:d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</m:t>
                        </m:r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/2</m:t>
                        </m:r>
                      </m:e>
                    </m:d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−|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|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71550" marR="0" lvl="1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W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𝑊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∪{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514350" marR="0" lvl="0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+1, 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←{}</m:t>
                    </m:r>
                  </m:oMath>
                </a14:m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514350" marR="0" lvl="0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S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W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71550" marR="0" lvl="1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)=1 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k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∪{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514350" marR="0" lvl="0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Go to step 3.</a:t>
                </a:r>
              </a:p>
              <a:p>
                <a:pPr marL="514350" marR="0" lvl="0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S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// each group contains exactly 1 defective</a:t>
                </a:r>
              </a:p>
              <a:p>
                <a:pPr marL="971550" marR="0" lvl="1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Perform algorithm for finding one defective</a:t>
                </a:r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1FC74B-7570-CF4C-5858-B424F6066E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99" y="1555696"/>
                <a:ext cx="6457081" cy="467512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peech Bubble: Rectangle with Corners Rounded 16">
                <a:extLst>
                  <a:ext uri="{FF2B5EF4-FFF2-40B4-BE49-F238E27FC236}">
                    <a16:creationId xmlns:a16="http://schemas.microsoft.com/office/drawing/2014/main" id="{69801150-AF9A-A750-8C7E-ED1600B454D8}"/>
                  </a:ext>
                </a:extLst>
              </p:cNvPr>
              <p:cNvSpPr/>
              <p:nvPr/>
            </p:nvSpPr>
            <p:spPr>
              <a:xfrm>
                <a:off x="7351013" y="3895229"/>
                <a:ext cx="3789770" cy="736769"/>
              </a:xfrm>
              <a:prstGeom prst="wedgeRoundRectCallout">
                <a:avLst>
                  <a:gd name="adj1" fmla="val -56984"/>
                  <a:gd name="adj2" fmla="val 199547"/>
                  <a:gd name="adj3" fmla="val 16667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What happens if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NOT small relative to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?</a:t>
                </a:r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Speech Bubble: Rectangle with Corners Rounded 16">
                <a:extLst>
                  <a:ext uri="{FF2B5EF4-FFF2-40B4-BE49-F238E27FC236}">
                    <a16:creationId xmlns:a16="http://schemas.microsoft.com/office/drawing/2014/main" id="{69801150-AF9A-A750-8C7E-ED1600B45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13" y="3895229"/>
                <a:ext cx="3789770" cy="736769"/>
              </a:xfrm>
              <a:prstGeom prst="wedgeRoundRectCallout">
                <a:avLst>
                  <a:gd name="adj1" fmla="val -56984"/>
                  <a:gd name="adj2" fmla="val 199547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05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</TotalTime>
  <Words>1048</Words>
  <Application>Microsoft Office PowerPoint</Application>
  <PresentationFormat>Widescreen</PresentationFormat>
  <Paragraphs>177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 MT Condensed Light</vt:lpstr>
      <vt:lpstr>Arial</vt:lpstr>
      <vt:lpstr>Calibri</vt:lpstr>
      <vt:lpstr>Calibri Light</vt:lpstr>
      <vt:lpstr>Cambria Math</vt:lpstr>
      <vt:lpstr>Office Theme</vt:lpstr>
      <vt:lpstr>GT02: Group Testing for general d Adaptive deterministic algorithm</vt:lpstr>
      <vt:lpstr>Our agenda</vt:lpstr>
      <vt:lpstr>Recall the adaptive algorithm for d=1</vt:lpstr>
      <vt:lpstr>Adaptive algorithm for d=1(CONT.)</vt:lpstr>
      <vt:lpstr>Adaptive algorithm for d=2</vt:lpstr>
      <vt:lpstr>Adaptive algorithm for general d</vt:lpstr>
      <vt:lpstr>Test complexity analysis</vt:lpstr>
      <vt:lpstr>Algorithm analysis</vt:lpstr>
      <vt:lpstr>Algorithm analysis</vt:lpstr>
      <vt:lpstr>Our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GT02: Group Testing for general d</dc:title>
  <dc:creator>Catherine Haddad</dc:creator>
  <cp:lastModifiedBy>Catherine Haddad</cp:lastModifiedBy>
  <cp:revision>9</cp:revision>
  <dcterms:created xsi:type="dcterms:W3CDTF">2023-07-27T10:31:39Z</dcterms:created>
  <dcterms:modified xsi:type="dcterms:W3CDTF">2023-07-30T08:02:00Z</dcterms:modified>
</cp:coreProperties>
</file>