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22" r:id="rId3"/>
    <p:sldId id="261" r:id="rId4"/>
    <p:sldId id="400" r:id="rId5"/>
    <p:sldId id="688" r:id="rId6"/>
    <p:sldId id="693" r:id="rId7"/>
    <p:sldId id="423" r:id="rId8"/>
    <p:sldId id="433" r:id="rId9"/>
    <p:sldId id="425" r:id="rId10"/>
    <p:sldId id="427" r:id="rId11"/>
    <p:sldId id="689" r:id="rId12"/>
    <p:sldId id="690" r:id="rId13"/>
    <p:sldId id="428" r:id="rId14"/>
    <p:sldId id="429" r:id="rId15"/>
    <p:sldId id="691" r:id="rId16"/>
    <p:sldId id="692" r:id="rId17"/>
    <p:sldId id="356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0.png"/><Relationship Id="rId1" Type="http://schemas.openxmlformats.org/officeDocument/2006/relationships/image" Target="../media/image1060.png"/><Relationship Id="rId4" Type="http://schemas.openxmlformats.org/officeDocument/2006/relationships/image" Target="../media/image10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8B2D1-F84A-4E43-80F9-8495BFFCE0AD}" type="doc">
      <dgm:prSet loTypeId="urn:microsoft.com/office/officeart/2005/8/layout/chevron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95DCB6C-5EF5-144D-B12E-945BB3820D0C}">
          <dgm:prSet phldrT="[Text]" custT="1"/>
          <dgm:spPr>
            <a:solidFill>
              <a:schemeClr val="accent4"/>
            </a:solidFill>
          </dgm:spPr>
          <dgm:t>
            <a:bodyPr/>
            <a:lstStyle/>
            <a:p>
              <a:pPr rtl="0"/>
              <a:r>
                <a:rPr lang="en-US" sz="2000" b="1" dirty="0"/>
                <a:t>Stage I</a:t>
              </a:r>
            </a:p>
            <a:p>
              <a:pPr rtl="0"/>
              <a:r>
                <a:rPr lang="en-US" sz="2000" b="1" dirty="0"/>
                <a:t>Estimate </a:t>
              </a:r>
              <a14:m>
                <m:oMath xmlns:m="http://schemas.openxmlformats.org/officeDocument/2006/math">
                  <m:r>
                    <a:rPr lang="en-US" sz="2000" b="1" i="1" dirty="0" smtClean="0">
                      <a:latin typeface="Cambria Math" panose="02040503050406030204" pitchFamily="18" charset="0"/>
                    </a:rPr>
                    <m:t>𝒅</m:t>
                  </m:r>
                </m:oMath>
              </a14:m>
              <a:endParaRPr lang="en-US" sz="2000" b="1" dirty="0"/>
            </a:p>
          </dgm:t>
        </dgm:pt>
      </mc:Choice>
      <mc:Fallback xmlns="">
        <dgm:pt modelId="{495DCB6C-5EF5-144D-B12E-945BB3820D0C}">
          <dgm:prSet phldrT="[Text]" custT="1"/>
          <dgm:spPr>
            <a:solidFill>
              <a:schemeClr val="accent4"/>
            </a:solidFill>
          </dgm:spPr>
          <dgm:t>
            <a:bodyPr/>
            <a:lstStyle/>
            <a:p>
              <a:pPr rtl="0"/>
              <a:r>
                <a:rPr lang="en-US" sz="2000" b="1" dirty="0"/>
                <a:t>Stage I</a:t>
              </a:r>
            </a:p>
            <a:p>
              <a:pPr rtl="0"/>
              <a:r>
                <a:rPr lang="en-US" sz="2000" b="1" dirty="0"/>
                <a:t>Estimate </a:t>
              </a:r>
              <a:r>
                <a:rPr lang="en-US" sz="2000" b="1" i="0" dirty="0">
                  <a:latin typeface="Cambria Math" panose="02040503050406030204" pitchFamily="18" charset="0"/>
                </a:rPr>
                <a:t>𝒅</a:t>
              </a:r>
              <a:endParaRPr lang="en-US" sz="2000" b="1" dirty="0"/>
            </a:p>
          </dgm:t>
        </dgm:pt>
      </mc:Fallback>
    </mc:AlternateContent>
    <dgm:pt modelId="{FE64AA4B-A8D7-B844-A097-962F26A7CECA}" type="parTrans" cxnId="{0A8AC2B8-4422-184E-BDF4-F8AEE7A80E91}">
      <dgm:prSet/>
      <dgm:spPr/>
      <dgm:t>
        <a:bodyPr/>
        <a:lstStyle/>
        <a:p>
          <a:endParaRPr lang="en-US"/>
        </a:p>
      </dgm:t>
    </dgm:pt>
    <dgm:pt modelId="{F1DDAF59-C298-3746-A08F-FE6EF384B712}" type="sibTrans" cxnId="{0A8AC2B8-4422-184E-BDF4-F8AEE7A80E91}">
      <dgm:prSet/>
      <dgm:spPr/>
      <dgm:t>
        <a:bodyPr/>
        <a:lstStyle/>
        <a:p>
          <a:endParaRPr lang="en-US"/>
        </a:p>
      </dgm:t>
    </dgm:pt>
    <dgm:pt modelId="{B40226E4-EF03-8346-992F-ACDF47F73E29}">
      <dgm:prSet phldrT="[Text]"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="1" dirty="0"/>
            <a:t>Stage II</a:t>
          </a:r>
        </a:p>
        <a:p>
          <a:pPr rtl="0"/>
          <a:r>
            <a:rPr lang="en-US" sz="1600" b="1" dirty="0"/>
            <a:t>New Variables</a:t>
          </a:r>
        </a:p>
      </dgm:t>
    </dgm:pt>
    <dgm:pt modelId="{D66F4741-B04B-C04A-AEE3-A907516B75A5}" type="parTrans" cxnId="{CB94F70B-EFCD-EA4B-B2BC-410BC1F2EC61}">
      <dgm:prSet/>
      <dgm:spPr/>
      <dgm:t>
        <a:bodyPr/>
        <a:lstStyle/>
        <a:p>
          <a:endParaRPr lang="en-US"/>
        </a:p>
      </dgm:t>
    </dgm:pt>
    <dgm:pt modelId="{AE5A5D70-D693-9043-B349-F0BACBE01836}" type="sibTrans" cxnId="{CB94F70B-EFCD-EA4B-B2BC-410BC1F2EC61}">
      <dgm:prSet/>
      <dgm:spPr/>
      <dgm:t>
        <a:bodyPr/>
        <a:lstStyle/>
        <a:p>
          <a:endParaRPr lang="en-US"/>
        </a:p>
      </dgm:t>
    </dgm:pt>
    <dgm:pt modelId="{4B749D5F-4E44-6747-B189-9700C9539355}">
      <dgm:prSet phldrT="[Text]" custT="1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b="1" kern="1200">
              <a:latin typeface="Calibri" panose="020F0502020204030204"/>
              <a:ea typeface="+mn-ea"/>
              <a:cs typeface="+mn-cs"/>
            </a:rPr>
            <a:t>Stage III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gm:t>
    </dgm:pt>
    <dgm:pt modelId="{6FFE4FEC-6457-C24C-9C12-FFCDDDF4CE18}" type="parTrans" cxnId="{ED240A92-9452-D24D-A364-E53ADD9C6532}">
      <dgm:prSet/>
      <dgm:spPr/>
      <dgm:t>
        <a:bodyPr/>
        <a:lstStyle/>
        <a:p>
          <a:endParaRPr lang="en-US"/>
        </a:p>
      </dgm:t>
    </dgm:pt>
    <dgm:pt modelId="{9FC8350A-42A7-8E4E-8D62-13482B64E8D6}" type="sibTrans" cxnId="{ED240A92-9452-D24D-A364-E53ADD9C653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FE6173A-6502-D44E-8CFB-F5A241A01FB3}">
          <dgm:prSet phldrT="[Text]"/>
          <dgm:spPr>
            <a:ln>
              <a:solidFill>
                <a:schemeClr val="accent4"/>
              </a:solidFill>
            </a:ln>
          </dgm:spPr>
          <dgm:t>
            <a:bodyPr/>
            <a:lstStyle/>
            <a:p>
              <a:pPr rtl="0">
                <a:buFont typeface="Arial" panose="020B0604020202020204" pitchFamily="34" charset="0"/>
                <a:buNone/>
              </a:pPr>
              <a:r>
                <a:rPr lang="en-US" dirty="0"/>
                <a:t>1.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′←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𝐸𝑠𝑡𝑖𝑚𝑎𝑡𝑒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𝑛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𝛿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/2)</m:t>
                  </m:r>
                </m:oMath>
              </a14:m>
              <a:endParaRPr lang="en-US" dirty="0"/>
            </a:p>
          </dgm:t>
        </dgm:pt>
      </mc:Choice>
      <mc:Fallback xmlns="">
        <dgm:pt modelId="{CFE6173A-6502-D44E-8CFB-F5A241A01FB3}">
          <dgm:prSet phldrT="[Text]"/>
          <dgm:spPr>
            <a:ln>
              <a:solidFill>
                <a:schemeClr val="accent4"/>
              </a:solidFill>
            </a:ln>
          </dgm:spPr>
          <dgm:t>
            <a:bodyPr/>
            <a:lstStyle/>
            <a:p>
              <a:pPr rtl="0">
                <a:buFont typeface="Arial" panose="020B0604020202020204" pitchFamily="34" charset="0"/>
                <a:buNone/>
              </a:pPr>
              <a:r>
                <a:rPr lang="en-US" dirty="0"/>
                <a:t>1. </a:t>
              </a:r>
              <a:r>
                <a:rPr lang="en-US" b="0" i="0">
                  <a:latin typeface="Cambria Math" panose="02040503050406030204" pitchFamily="18" charset="0"/>
                </a:rPr>
                <a:t>𝑑′←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𝐸𝑠𝑡𝑖𝑚𝑎𝑡𝑒(𝑛,𝛿/2)</a:t>
              </a:r>
              <a:endParaRPr lang="en-US" dirty="0"/>
            </a:p>
          </dgm:t>
        </dgm:pt>
      </mc:Fallback>
    </mc:AlternateContent>
    <dgm:pt modelId="{3E008F58-2B35-564B-9C21-1DC475F47E9C}" type="parTrans" cxnId="{F1C995A3-B718-EC4C-8C0F-DFB5CA3A1E02}">
      <dgm:prSet/>
      <dgm:spPr/>
      <dgm:t>
        <a:bodyPr/>
        <a:lstStyle/>
        <a:p>
          <a:endParaRPr lang="en-US"/>
        </a:p>
      </dgm:t>
    </dgm:pt>
    <dgm:pt modelId="{AD33B593-AFAC-A74C-BC11-61ABF3B387A2}" type="sibTrans" cxnId="{F1C995A3-B718-EC4C-8C0F-DFB5CA3A1E0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004D5B0-57D7-254C-B17E-0E1CF6D59F07}">
          <dgm:prSet phldrT="[Text]"/>
          <dgm:spPr>
            <a:ln>
              <a:solidFill>
                <a:schemeClr val="accent2"/>
              </a:solidFill>
            </a:ln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2.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←</m:t>
                  </m:r>
                  <m:d>
                    <m:dPr>
                      <m:begChr m:val="⌈"/>
                      <m:endChr m:val="⌉"/>
                      <m:ctrl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E004D5B0-57D7-254C-B17E-0E1CF6D59F07}">
          <dgm:prSet phldrT="[Text]"/>
          <dgm:spPr>
            <a:ln>
              <a:solidFill>
                <a:schemeClr val="accent2"/>
              </a:solidFill>
            </a:ln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2. </a:t>
              </a:r>
              <a:r>
                <a:rPr lang="en-US" b="0" i="0">
                  <a:latin typeface="Cambria Math" panose="02040503050406030204" pitchFamily="18" charset="0"/>
                </a:rPr>
                <a:t>𝑁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←⌈𝑑^′2/𝛿⌉</a:t>
              </a:r>
              <a:endParaRPr lang="en-US" dirty="0"/>
            </a:p>
          </dgm:t>
        </dgm:pt>
      </mc:Fallback>
    </mc:AlternateContent>
    <dgm:pt modelId="{B26FF631-DC01-3B47-A8E1-7569537F7497}" type="parTrans" cxnId="{0FD29F12-0AD6-F945-921E-3B6852D73F80}">
      <dgm:prSet/>
      <dgm:spPr/>
      <dgm:t>
        <a:bodyPr/>
        <a:lstStyle/>
        <a:p>
          <a:endParaRPr lang="en-US"/>
        </a:p>
      </dgm:t>
    </dgm:pt>
    <dgm:pt modelId="{78FF135D-5C4F-D547-9C09-50C1A572157B}" type="sibTrans" cxnId="{0FD29F12-0AD6-F945-921E-3B6852D73F8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CE9CCB-475B-EC41-BE89-3D315AAFD0B2}">
          <dgm:prSet phldrT="[Text]"/>
          <dgm:spPr>
            <a:ln>
              <a:solidFill>
                <a:schemeClr val="accent1"/>
              </a:solidFill>
            </a:ln>
          </dgm:spPr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5. Run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𝐹𝑖𝑛𝑑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𝐷𝑒𝑓𝑒𝑐𝑡𝑖𝑣𝑒𝑠</m:t>
                  </m:r>
                </m:oMath>
              </a14:m>
              <a:r>
                <a:rPr lang="en-US" i="0" dirty="0"/>
                <a:t> with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n-US" i="0" dirty="0"/>
                <a:t> items, for each query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𝑄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⊆[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]</m:t>
                  </m:r>
                </m:oMath>
              </a14:m>
              <a:r>
                <a:rPr lang="en-US" i="1" dirty="0"/>
                <a:t>, ask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⋃"/>
                      <m:supHide m:val="on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7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sub>
                    <m:sup/>
                    <m: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nary>
                </m:oMath>
              </a14:m>
              <a:endParaRPr lang="en-US" i="1" dirty="0"/>
            </a:p>
          </dgm:t>
        </dgm:pt>
      </mc:Choice>
      <mc:Fallback xmlns="">
        <dgm:pt modelId="{7ACE9CCB-475B-EC41-BE89-3D315AAFD0B2}">
          <dgm:prSet phldrT="[Text]"/>
          <dgm:spPr>
            <a:ln>
              <a:solidFill>
                <a:schemeClr val="accent1"/>
              </a:solidFill>
            </a:ln>
          </dgm:spPr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5. Run </a:t>
              </a:r>
              <a:r>
                <a:rPr lang="en-US" i="0" dirty="0">
                  <a:latin typeface="Cambria Math" panose="02040503050406030204" pitchFamily="18" charset="0"/>
                </a:rPr>
                <a:t>𝐹𝑖𝑛𝑑−𝐷𝑒𝑓𝑒𝑐𝑡𝑖𝑣𝑒𝑠</a:t>
              </a:r>
              <a:r>
                <a:rPr lang="en-US" i="0" dirty="0"/>
                <a:t> with </a:t>
              </a:r>
              <a:r>
                <a:rPr lang="en-US" b="0" i="0">
                  <a:latin typeface="Cambria Math" panose="02040503050406030204" pitchFamily="18" charset="0"/>
                </a:rPr>
                <a:t>𝑁</a:t>
              </a:r>
              <a:r>
                <a:rPr lang="en-US" i="0" dirty="0"/>
                <a:t> items, for each query </a:t>
              </a:r>
              <a:r>
                <a:rPr lang="en-US" b="0" i="0">
                  <a:latin typeface="Cambria Math" panose="02040503050406030204" pitchFamily="18" charset="0"/>
                </a:rPr>
                <a:t>𝑄⊆[𝑁]</a:t>
              </a:r>
              <a:r>
                <a:rPr lang="en-US" i="1" dirty="0"/>
                <a:t>, ask </a:t>
              </a:r>
              <a:r>
                <a:rPr lang="en-US" b="0" i="0">
                  <a:latin typeface="Cambria Math" panose="02040503050406030204" pitchFamily="18" charset="0"/>
                </a:rPr>
                <a:t>𝑄^′=⋃_(𝑗∈𝑄)▒𝑌_𝑗 </a:t>
              </a:r>
              <a:endParaRPr lang="en-US" i="1" dirty="0"/>
            </a:p>
          </dgm:t>
        </dgm:pt>
      </mc:Fallback>
    </mc:AlternateContent>
    <dgm:pt modelId="{C4658850-3004-284F-A2F2-A129E28D738E}" type="parTrans" cxnId="{B2F4CF72-1391-7F4D-A483-4C4BE12718FC}">
      <dgm:prSet/>
      <dgm:spPr/>
      <dgm:t>
        <a:bodyPr/>
        <a:lstStyle/>
        <a:p>
          <a:endParaRPr lang="en-US"/>
        </a:p>
      </dgm:t>
    </dgm:pt>
    <dgm:pt modelId="{48B49189-5D9A-2145-B71B-0760FA88776B}" type="sibTrans" cxnId="{B2F4CF72-1391-7F4D-A483-4C4BE12718F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6D174C8-11C3-BE49-96C6-821D03E133BA}">
          <dgm:prSet phldrT="[Text]"/>
          <dgm:spPr>
            <a:ln>
              <a:solidFill>
                <a:schemeClr val="accent2"/>
              </a:solidFill>
            </a:ln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3. Choose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: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→[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]</m:t>
                  </m:r>
                </m:oMath>
              </a14:m>
              <a:r>
                <a:rPr lang="en-US" dirty="0"/>
                <a:t> uniformly at random.</a:t>
              </a:r>
            </a:p>
          </dgm:t>
        </dgm:pt>
      </mc:Choice>
      <mc:Fallback xmlns="">
        <dgm:pt modelId="{16D174C8-11C3-BE49-96C6-821D03E133BA}">
          <dgm:prSet phldrT="[Text]"/>
          <dgm:spPr>
            <a:ln>
              <a:solidFill>
                <a:schemeClr val="accent2"/>
              </a:solidFill>
            </a:ln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3. Choose </a:t>
              </a:r>
              <a:r>
                <a:rPr lang="en-US" b="0" i="0">
                  <a:latin typeface="Cambria Math" panose="02040503050406030204" pitchFamily="18" charset="0"/>
                </a:rPr>
                <a:t>𝑓:[𝑛]→[𝑁]</a:t>
              </a:r>
              <a:r>
                <a:rPr lang="en-US" dirty="0"/>
                <a:t> uniformly at random.</a:t>
              </a:r>
            </a:p>
          </dgm:t>
        </dgm:pt>
      </mc:Fallback>
    </mc:AlternateContent>
    <dgm:pt modelId="{FDB4AB9E-23EA-2041-ACE4-6A8241902782}" type="parTrans" cxnId="{901ED6A3-0B1A-1F44-86DE-EF31622816E0}">
      <dgm:prSet/>
      <dgm:spPr/>
      <dgm:t>
        <a:bodyPr/>
        <a:lstStyle/>
        <a:p>
          <a:endParaRPr lang="en-US"/>
        </a:p>
      </dgm:t>
    </dgm:pt>
    <dgm:pt modelId="{AB4FCB47-927D-B847-A9EC-C8B57B709233}" type="sibTrans" cxnId="{901ED6A3-0B1A-1F44-86DE-EF31622816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21306D-F346-FC48-8B48-936AF1566716}">
          <dgm:prSet phldrT="[Text]"/>
          <dgm:spPr>
            <a:ln>
              <a:solidFill>
                <a:schemeClr val="accent2"/>
              </a:solidFill>
            </a:ln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4. Define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sub>
                  </m:sSub>
                </m:oMath>
              </a14:m>
              <a:r>
                <a:rPr lang="en-US" dirty="0"/>
                <a:t> </a:t>
              </a:r>
              <a:r>
                <a:rPr lang="en-US" dirty="0" err="1"/>
                <a:t>s.t.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8121306D-F346-FC48-8B48-936AF1566716}">
          <dgm:prSet phldrT="[Text]"/>
          <dgm:spPr>
            <a:ln>
              <a:solidFill>
                <a:schemeClr val="accent2"/>
              </a:solidFill>
            </a:ln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4. Define </a:t>
              </a:r>
              <a:r>
                <a:rPr lang="en-US" b="0" i="0">
                  <a:latin typeface="Cambria Math" panose="02040503050406030204" pitchFamily="18" charset="0"/>
                </a:rPr>
                <a:t>𝑌_1,…,𝑌_𝑁</a:t>
              </a:r>
              <a:r>
                <a:rPr lang="en-US" dirty="0"/>
                <a:t> </a:t>
              </a:r>
              <a:r>
                <a:rPr lang="en-US" dirty="0" err="1"/>
                <a:t>s.t.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𝑌_𝑖=𝑓^(−1) (𝑖)</a:t>
              </a:r>
              <a:endParaRPr lang="en-US" dirty="0"/>
            </a:p>
          </dgm:t>
        </dgm:pt>
      </mc:Fallback>
    </mc:AlternateContent>
    <dgm:pt modelId="{CF42B196-2CE8-484F-8388-6CA37A118528}" type="parTrans" cxnId="{DCCDBC6F-83DA-884D-8CC8-F45B22CCA0A1}">
      <dgm:prSet/>
      <dgm:spPr/>
      <dgm:t>
        <a:bodyPr/>
        <a:lstStyle/>
        <a:p>
          <a:endParaRPr lang="en-US"/>
        </a:p>
      </dgm:t>
    </dgm:pt>
    <dgm:pt modelId="{DF86364E-56EB-5C42-AAB7-77A426932776}" type="sibTrans" cxnId="{DCCDBC6F-83DA-884D-8CC8-F45B22CCA0A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B087FC-756C-594F-8031-2FD641FC3588}">
          <dgm:prSet phldrT="[Text]"/>
          <dgm:spPr>
            <a:ln>
              <a:solidFill>
                <a:schemeClr val="accent1"/>
              </a:solidFill>
            </a:ln>
          </dgm:spPr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6.  Let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Δ</m:t>
                  </m:r>
                </m:oMath>
              </a14:m>
              <a:r>
                <a:rPr lang="en-US" i="0" dirty="0"/>
                <a:t> size of the set of defectives that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𝐹𝑖𝑛𝑑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𝐷𝑒𝑓𝑒𝑐𝑡𝑖𝑣𝑒𝑠</m:t>
                  </m:r>
                </m:oMath>
              </a14:m>
              <a:r>
                <a:rPr lang="en-US" i="0" dirty="0"/>
                <a:t> outputs. </a:t>
              </a:r>
              <a:endParaRPr lang="en-US" i="1" dirty="0"/>
            </a:p>
          </dgm:t>
        </dgm:pt>
      </mc:Choice>
      <mc:Fallback xmlns="">
        <dgm:pt modelId="{9FB087FC-756C-594F-8031-2FD641FC3588}">
          <dgm:prSet phldrT="[Text]"/>
          <dgm:spPr>
            <a:ln>
              <a:solidFill>
                <a:schemeClr val="accent1"/>
              </a:solidFill>
            </a:ln>
          </dgm:spPr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6.  Let </a:t>
              </a:r>
              <a:r>
                <a:rPr lang="en-US" b="0" i="0">
                  <a:latin typeface="Cambria Math" panose="02040503050406030204" pitchFamily="18" charset="0"/>
                </a:rPr>
                <a:t>Δ</a:t>
              </a:r>
              <a:r>
                <a:rPr lang="en-US" i="0" dirty="0"/>
                <a:t> size of the set of defectives that </a:t>
              </a:r>
              <a:r>
                <a:rPr lang="en-US" i="0" dirty="0">
                  <a:latin typeface="Cambria Math" panose="02040503050406030204" pitchFamily="18" charset="0"/>
                </a:rPr>
                <a:t>𝐹𝑖𝑛𝑑−𝐷𝑒𝑓𝑒𝑐𝑡𝑖𝑣𝑒𝑠</a:t>
              </a:r>
              <a:r>
                <a:rPr lang="en-US" i="0" dirty="0"/>
                <a:t> outputs. </a:t>
              </a:r>
              <a:endParaRPr lang="en-US" i="1" dirty="0"/>
            </a:p>
          </dgm:t>
        </dgm:pt>
      </mc:Fallback>
    </mc:AlternateContent>
    <dgm:pt modelId="{3C7D1A36-D9EE-7B48-A90F-83AD329A53C1}" type="parTrans" cxnId="{1F1A34FC-345F-3B40-826F-12F9C3BBA4DB}">
      <dgm:prSet/>
      <dgm:spPr/>
      <dgm:t>
        <a:bodyPr/>
        <a:lstStyle/>
        <a:p>
          <a:endParaRPr lang="en-US"/>
        </a:p>
      </dgm:t>
    </dgm:pt>
    <dgm:pt modelId="{9BC711B0-05EE-CF48-8341-91DB7147D40E}" type="sibTrans" cxnId="{1F1A34FC-345F-3B40-826F-12F9C3BBA4D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C284DD-1ABF-E942-ADD1-6682BAA5B392}">
          <dgm:prSet phldrT="[Text]"/>
          <dgm:spPr>
            <a:ln>
              <a:solidFill>
                <a:schemeClr val="accent1"/>
              </a:solidFill>
            </a:ln>
          </dgm:spPr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7. Return 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Δ</m:t>
                  </m:r>
                </m:oMath>
              </a14:m>
              <a:r>
                <a:rPr lang="en-US" i="1" dirty="0"/>
                <a:t>.</a:t>
              </a:r>
            </a:p>
          </dgm:t>
        </dgm:pt>
      </mc:Choice>
      <mc:Fallback xmlns="">
        <dgm:pt modelId="{FAC284DD-1ABF-E942-ADD1-6682BAA5B392}">
          <dgm:prSet phldrT="[Text]"/>
          <dgm:spPr>
            <a:ln>
              <a:solidFill>
                <a:schemeClr val="accent1"/>
              </a:solidFill>
            </a:ln>
          </dgm:spPr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7. Return  </a:t>
              </a:r>
              <a:r>
                <a:rPr lang="en-US" b="0" i="0">
                  <a:latin typeface="Cambria Math" panose="02040503050406030204" pitchFamily="18" charset="0"/>
                </a:rPr>
                <a:t>Δ</a:t>
              </a:r>
              <a:r>
                <a:rPr lang="en-US" i="1" dirty="0"/>
                <a:t>.</a:t>
              </a:r>
            </a:p>
          </dgm:t>
        </dgm:pt>
      </mc:Fallback>
    </mc:AlternateContent>
    <dgm:pt modelId="{1FA6FE19-F9A8-4043-9AEE-78CA0149AAF8}" type="parTrans" cxnId="{947CA769-6B8D-8441-826F-7D2189D55EED}">
      <dgm:prSet/>
      <dgm:spPr/>
      <dgm:t>
        <a:bodyPr/>
        <a:lstStyle/>
        <a:p>
          <a:endParaRPr lang="en-US"/>
        </a:p>
      </dgm:t>
    </dgm:pt>
    <dgm:pt modelId="{10F56D8C-674B-354E-BAF5-6AE3C3F73800}" type="sibTrans" cxnId="{947CA769-6B8D-8441-826F-7D2189D55EED}">
      <dgm:prSet/>
      <dgm:spPr/>
      <dgm:t>
        <a:bodyPr/>
        <a:lstStyle/>
        <a:p>
          <a:endParaRPr lang="en-US"/>
        </a:p>
      </dgm:t>
    </dgm:pt>
    <dgm:pt modelId="{CE18081D-4EBC-544B-A875-8F66CFC12509}" type="pres">
      <dgm:prSet presAssocID="{9668B2D1-F84A-4E43-80F9-8495BFFCE0AD}" presName="linearFlow" presStyleCnt="0">
        <dgm:presLayoutVars>
          <dgm:dir/>
          <dgm:animLvl val="lvl"/>
          <dgm:resizeHandles val="exact"/>
        </dgm:presLayoutVars>
      </dgm:prSet>
      <dgm:spPr/>
    </dgm:pt>
    <dgm:pt modelId="{48DF937D-D92B-614A-9808-C24886CBD941}" type="pres">
      <dgm:prSet presAssocID="{495DCB6C-5EF5-144D-B12E-945BB3820D0C}" presName="composite" presStyleCnt="0"/>
      <dgm:spPr/>
    </dgm:pt>
    <dgm:pt modelId="{74FA2C59-072C-A048-B69C-6E0DED7FCE1A}" type="pres">
      <dgm:prSet presAssocID="{495DCB6C-5EF5-144D-B12E-945BB3820D0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B1EF03E-8156-EC49-8FB7-997B60E4E296}" type="pres">
      <dgm:prSet presAssocID="{495DCB6C-5EF5-144D-B12E-945BB3820D0C}" presName="descendantText" presStyleLbl="alignAcc1" presStyleIdx="0" presStyleCnt="3">
        <dgm:presLayoutVars>
          <dgm:bulletEnabled val="1"/>
        </dgm:presLayoutVars>
      </dgm:prSet>
      <dgm:spPr/>
    </dgm:pt>
    <dgm:pt modelId="{A231A56A-EDB3-8246-B015-158643525495}" type="pres">
      <dgm:prSet presAssocID="{F1DDAF59-C298-3746-A08F-FE6EF384B712}" presName="sp" presStyleCnt="0"/>
      <dgm:spPr/>
    </dgm:pt>
    <dgm:pt modelId="{313CAF4F-4BCF-2E4E-9F50-457E3F258083}" type="pres">
      <dgm:prSet presAssocID="{B40226E4-EF03-8346-992F-ACDF47F73E29}" presName="composite" presStyleCnt="0"/>
      <dgm:spPr/>
    </dgm:pt>
    <dgm:pt modelId="{9C25897B-37C8-8348-AB4A-F6C3708334A2}" type="pres">
      <dgm:prSet presAssocID="{B40226E4-EF03-8346-992F-ACDF47F73E2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953567A-8E3C-7644-8952-3D85EF6914F2}" type="pres">
      <dgm:prSet presAssocID="{B40226E4-EF03-8346-992F-ACDF47F73E29}" presName="descendantText" presStyleLbl="alignAcc1" presStyleIdx="1" presStyleCnt="3">
        <dgm:presLayoutVars>
          <dgm:bulletEnabled val="1"/>
        </dgm:presLayoutVars>
      </dgm:prSet>
      <dgm:spPr/>
    </dgm:pt>
    <dgm:pt modelId="{0A33A54E-29E8-B348-AAF7-E7336E2F9067}" type="pres">
      <dgm:prSet presAssocID="{AE5A5D70-D693-9043-B349-F0BACBE01836}" presName="sp" presStyleCnt="0"/>
      <dgm:spPr/>
    </dgm:pt>
    <dgm:pt modelId="{3115064E-1EF3-E646-9338-3315F9C037DD}" type="pres">
      <dgm:prSet presAssocID="{4B749D5F-4E44-6747-B189-9700C9539355}" presName="composite" presStyleCnt="0"/>
      <dgm:spPr/>
    </dgm:pt>
    <dgm:pt modelId="{85BE868D-99D9-AF43-B916-DFAE87C2A04A}" type="pres">
      <dgm:prSet presAssocID="{4B749D5F-4E44-6747-B189-9700C95393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F22AC58-0D81-F941-86B1-76A411E92D2C}" type="pres">
      <dgm:prSet presAssocID="{4B749D5F-4E44-6747-B189-9700C9539355}" presName="descendantText" presStyleLbl="alignAcc1" presStyleIdx="2" presStyleCnt="3" custLinFactNeighborX="-65" custLinFactNeighborY="2045">
        <dgm:presLayoutVars>
          <dgm:bulletEnabled val="1"/>
        </dgm:presLayoutVars>
      </dgm:prSet>
      <dgm:spPr/>
    </dgm:pt>
  </dgm:ptLst>
  <dgm:cxnLst>
    <dgm:cxn modelId="{1B75ED0B-2853-CA49-B901-528D36BF27B6}" type="presOf" srcId="{B40226E4-EF03-8346-992F-ACDF47F73E29}" destId="{9C25897B-37C8-8348-AB4A-F6C3708334A2}" srcOrd="0" destOrd="0" presId="urn:microsoft.com/office/officeart/2005/8/layout/chevron2"/>
    <dgm:cxn modelId="{CB94F70B-EFCD-EA4B-B2BC-410BC1F2EC61}" srcId="{9668B2D1-F84A-4E43-80F9-8495BFFCE0AD}" destId="{B40226E4-EF03-8346-992F-ACDF47F73E29}" srcOrd="1" destOrd="0" parTransId="{D66F4741-B04B-C04A-AEE3-A907516B75A5}" sibTransId="{AE5A5D70-D693-9043-B349-F0BACBE01836}"/>
    <dgm:cxn modelId="{0FD29F12-0AD6-F945-921E-3B6852D73F80}" srcId="{B40226E4-EF03-8346-992F-ACDF47F73E29}" destId="{E004D5B0-57D7-254C-B17E-0E1CF6D59F07}" srcOrd="0" destOrd="0" parTransId="{B26FF631-DC01-3B47-A8E1-7569537F7497}" sibTransId="{78FF135D-5C4F-D547-9C09-50C1A572157B}"/>
    <dgm:cxn modelId="{57985E32-EB29-3B4A-9250-65ACFAEAF0A5}" type="presOf" srcId="{7ACE9CCB-475B-EC41-BE89-3D315AAFD0B2}" destId="{7F22AC58-0D81-F941-86B1-76A411E92D2C}" srcOrd="0" destOrd="0" presId="urn:microsoft.com/office/officeart/2005/8/layout/chevron2"/>
    <dgm:cxn modelId="{E40BA234-F413-664F-BF63-65A068226A87}" type="presOf" srcId="{16D174C8-11C3-BE49-96C6-821D03E133BA}" destId="{6953567A-8E3C-7644-8952-3D85EF6914F2}" srcOrd="0" destOrd="1" presId="urn:microsoft.com/office/officeart/2005/8/layout/chevron2"/>
    <dgm:cxn modelId="{947CA769-6B8D-8441-826F-7D2189D55EED}" srcId="{4B749D5F-4E44-6747-B189-9700C9539355}" destId="{FAC284DD-1ABF-E942-ADD1-6682BAA5B392}" srcOrd="2" destOrd="0" parTransId="{1FA6FE19-F9A8-4043-9AEE-78CA0149AAF8}" sibTransId="{10F56D8C-674B-354E-BAF5-6AE3C3F73800}"/>
    <dgm:cxn modelId="{DCCDBC6F-83DA-884D-8CC8-F45B22CCA0A1}" srcId="{B40226E4-EF03-8346-992F-ACDF47F73E29}" destId="{8121306D-F346-FC48-8B48-936AF1566716}" srcOrd="2" destOrd="0" parTransId="{CF42B196-2CE8-484F-8388-6CA37A118528}" sibTransId="{DF86364E-56EB-5C42-AAB7-77A426932776}"/>
    <dgm:cxn modelId="{B2F4CF72-1391-7F4D-A483-4C4BE12718FC}" srcId="{4B749D5F-4E44-6747-B189-9700C9539355}" destId="{7ACE9CCB-475B-EC41-BE89-3D315AAFD0B2}" srcOrd="0" destOrd="0" parTransId="{C4658850-3004-284F-A2F2-A129E28D738E}" sibTransId="{48B49189-5D9A-2145-B71B-0760FA88776B}"/>
    <dgm:cxn modelId="{ED240A92-9452-D24D-A364-E53ADD9C6532}" srcId="{9668B2D1-F84A-4E43-80F9-8495BFFCE0AD}" destId="{4B749D5F-4E44-6747-B189-9700C9539355}" srcOrd="2" destOrd="0" parTransId="{6FFE4FEC-6457-C24C-9C12-FFCDDDF4CE18}" sibTransId="{9FC8350A-42A7-8E4E-8D62-13482B64E8D6}"/>
    <dgm:cxn modelId="{12E55D98-D313-304C-8687-7CB963D53893}" type="presOf" srcId="{495DCB6C-5EF5-144D-B12E-945BB3820D0C}" destId="{74FA2C59-072C-A048-B69C-6E0DED7FCE1A}" srcOrd="0" destOrd="0" presId="urn:microsoft.com/office/officeart/2005/8/layout/chevron2"/>
    <dgm:cxn modelId="{0EB1F89B-FDBE-6D45-AB7E-8DA0A644282A}" type="presOf" srcId="{8121306D-F346-FC48-8B48-936AF1566716}" destId="{6953567A-8E3C-7644-8952-3D85EF6914F2}" srcOrd="0" destOrd="2" presId="urn:microsoft.com/office/officeart/2005/8/layout/chevron2"/>
    <dgm:cxn modelId="{F1C995A3-B718-EC4C-8C0F-DFB5CA3A1E02}" srcId="{495DCB6C-5EF5-144D-B12E-945BB3820D0C}" destId="{CFE6173A-6502-D44E-8CFB-F5A241A01FB3}" srcOrd="0" destOrd="0" parTransId="{3E008F58-2B35-564B-9C21-1DC475F47E9C}" sibTransId="{AD33B593-AFAC-A74C-BC11-61ABF3B387A2}"/>
    <dgm:cxn modelId="{901ED6A3-0B1A-1F44-86DE-EF31622816E0}" srcId="{B40226E4-EF03-8346-992F-ACDF47F73E29}" destId="{16D174C8-11C3-BE49-96C6-821D03E133BA}" srcOrd="1" destOrd="0" parTransId="{FDB4AB9E-23EA-2041-ACE4-6A8241902782}" sibTransId="{AB4FCB47-927D-B847-A9EC-C8B57B709233}"/>
    <dgm:cxn modelId="{010F1AA5-0728-B642-BA5F-CEA0FB7FF089}" type="presOf" srcId="{CFE6173A-6502-D44E-8CFB-F5A241A01FB3}" destId="{4B1EF03E-8156-EC49-8FB7-997B60E4E296}" srcOrd="0" destOrd="0" presId="urn:microsoft.com/office/officeart/2005/8/layout/chevron2"/>
    <dgm:cxn modelId="{0A8AC2B8-4422-184E-BDF4-F8AEE7A80E91}" srcId="{9668B2D1-F84A-4E43-80F9-8495BFFCE0AD}" destId="{495DCB6C-5EF5-144D-B12E-945BB3820D0C}" srcOrd="0" destOrd="0" parTransId="{FE64AA4B-A8D7-B844-A097-962F26A7CECA}" sibTransId="{F1DDAF59-C298-3746-A08F-FE6EF384B712}"/>
    <dgm:cxn modelId="{405912CF-0E76-AE42-AF36-DFDCB2A51470}" type="presOf" srcId="{E004D5B0-57D7-254C-B17E-0E1CF6D59F07}" destId="{6953567A-8E3C-7644-8952-3D85EF6914F2}" srcOrd="0" destOrd="0" presId="urn:microsoft.com/office/officeart/2005/8/layout/chevron2"/>
    <dgm:cxn modelId="{C9F2C5CF-0538-2D4C-9BB0-FB9C080575AB}" type="presOf" srcId="{4B749D5F-4E44-6747-B189-9700C9539355}" destId="{85BE868D-99D9-AF43-B916-DFAE87C2A04A}" srcOrd="0" destOrd="0" presId="urn:microsoft.com/office/officeart/2005/8/layout/chevron2"/>
    <dgm:cxn modelId="{DA3BBEDA-FAED-9D43-9473-E680A976EF38}" type="presOf" srcId="{FAC284DD-1ABF-E942-ADD1-6682BAA5B392}" destId="{7F22AC58-0D81-F941-86B1-76A411E92D2C}" srcOrd="0" destOrd="2" presId="urn:microsoft.com/office/officeart/2005/8/layout/chevron2"/>
    <dgm:cxn modelId="{C7E3F8F0-3763-4745-A4DB-0537ECA8A624}" type="presOf" srcId="{9668B2D1-F84A-4E43-80F9-8495BFFCE0AD}" destId="{CE18081D-4EBC-544B-A875-8F66CFC12509}" srcOrd="0" destOrd="0" presId="urn:microsoft.com/office/officeart/2005/8/layout/chevron2"/>
    <dgm:cxn modelId="{BD0D8DFA-CCB3-5A49-939B-689EE3EC55AC}" type="presOf" srcId="{9FB087FC-756C-594F-8031-2FD641FC3588}" destId="{7F22AC58-0D81-F941-86B1-76A411E92D2C}" srcOrd="0" destOrd="1" presId="urn:microsoft.com/office/officeart/2005/8/layout/chevron2"/>
    <dgm:cxn modelId="{1F1A34FC-345F-3B40-826F-12F9C3BBA4DB}" srcId="{4B749D5F-4E44-6747-B189-9700C9539355}" destId="{9FB087FC-756C-594F-8031-2FD641FC3588}" srcOrd="1" destOrd="0" parTransId="{3C7D1A36-D9EE-7B48-A90F-83AD329A53C1}" sibTransId="{9BC711B0-05EE-CF48-8341-91DB7147D40E}"/>
    <dgm:cxn modelId="{FC12557D-5C3C-FC45-89C7-38428010268C}" type="presParOf" srcId="{CE18081D-4EBC-544B-A875-8F66CFC12509}" destId="{48DF937D-D92B-614A-9808-C24886CBD941}" srcOrd="0" destOrd="0" presId="urn:microsoft.com/office/officeart/2005/8/layout/chevron2"/>
    <dgm:cxn modelId="{012FEA75-6607-FD45-B5D2-B246AB87D212}" type="presParOf" srcId="{48DF937D-D92B-614A-9808-C24886CBD941}" destId="{74FA2C59-072C-A048-B69C-6E0DED7FCE1A}" srcOrd="0" destOrd="0" presId="urn:microsoft.com/office/officeart/2005/8/layout/chevron2"/>
    <dgm:cxn modelId="{C456AB64-622A-9D4C-A2F7-5F1D3653EC4C}" type="presParOf" srcId="{48DF937D-D92B-614A-9808-C24886CBD941}" destId="{4B1EF03E-8156-EC49-8FB7-997B60E4E296}" srcOrd="1" destOrd="0" presId="urn:microsoft.com/office/officeart/2005/8/layout/chevron2"/>
    <dgm:cxn modelId="{64F81C1D-136E-BD43-A87F-F1D622D79C68}" type="presParOf" srcId="{CE18081D-4EBC-544B-A875-8F66CFC12509}" destId="{A231A56A-EDB3-8246-B015-158643525495}" srcOrd="1" destOrd="0" presId="urn:microsoft.com/office/officeart/2005/8/layout/chevron2"/>
    <dgm:cxn modelId="{17ABBA7D-5FEF-7744-BDC0-4FEC0653578D}" type="presParOf" srcId="{CE18081D-4EBC-544B-A875-8F66CFC12509}" destId="{313CAF4F-4BCF-2E4E-9F50-457E3F258083}" srcOrd="2" destOrd="0" presId="urn:microsoft.com/office/officeart/2005/8/layout/chevron2"/>
    <dgm:cxn modelId="{C91895F4-B4C7-7040-B8A9-68D707FDFE2F}" type="presParOf" srcId="{313CAF4F-4BCF-2E4E-9F50-457E3F258083}" destId="{9C25897B-37C8-8348-AB4A-F6C3708334A2}" srcOrd="0" destOrd="0" presId="urn:microsoft.com/office/officeart/2005/8/layout/chevron2"/>
    <dgm:cxn modelId="{B00D1DC8-3DAD-714D-B924-1AB30B296ED9}" type="presParOf" srcId="{313CAF4F-4BCF-2E4E-9F50-457E3F258083}" destId="{6953567A-8E3C-7644-8952-3D85EF6914F2}" srcOrd="1" destOrd="0" presId="urn:microsoft.com/office/officeart/2005/8/layout/chevron2"/>
    <dgm:cxn modelId="{FA929423-9C25-5041-9788-766D14143256}" type="presParOf" srcId="{CE18081D-4EBC-544B-A875-8F66CFC12509}" destId="{0A33A54E-29E8-B348-AAF7-E7336E2F9067}" srcOrd="3" destOrd="0" presId="urn:microsoft.com/office/officeart/2005/8/layout/chevron2"/>
    <dgm:cxn modelId="{AB442B69-436B-164E-A487-F5CF99BDDD11}" type="presParOf" srcId="{CE18081D-4EBC-544B-A875-8F66CFC12509}" destId="{3115064E-1EF3-E646-9338-3315F9C037DD}" srcOrd="4" destOrd="0" presId="urn:microsoft.com/office/officeart/2005/8/layout/chevron2"/>
    <dgm:cxn modelId="{B0A02317-E87B-AE4C-AAD0-A8E149FFE5A3}" type="presParOf" srcId="{3115064E-1EF3-E646-9338-3315F9C037DD}" destId="{85BE868D-99D9-AF43-B916-DFAE87C2A04A}" srcOrd="0" destOrd="0" presId="urn:microsoft.com/office/officeart/2005/8/layout/chevron2"/>
    <dgm:cxn modelId="{2240A10E-B9C8-DB41-B772-920AC0064C16}" type="presParOf" srcId="{3115064E-1EF3-E646-9338-3315F9C037DD}" destId="{7F22AC58-0D81-F941-86B1-76A411E92D2C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8B2D1-F84A-4E43-80F9-8495BFFCE0AD}" type="doc">
      <dgm:prSet loTypeId="urn:microsoft.com/office/officeart/2005/8/layout/chevron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95DCB6C-5EF5-144D-B12E-945BB3820D0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FE64AA4B-A8D7-B844-A097-962F26A7CECA}" type="parTrans" cxnId="{0A8AC2B8-4422-184E-BDF4-F8AEE7A80E91}">
      <dgm:prSet/>
      <dgm:spPr/>
      <dgm:t>
        <a:bodyPr/>
        <a:lstStyle/>
        <a:p>
          <a:endParaRPr lang="en-US"/>
        </a:p>
      </dgm:t>
    </dgm:pt>
    <dgm:pt modelId="{F1DDAF59-C298-3746-A08F-FE6EF384B712}" type="sibTrans" cxnId="{0A8AC2B8-4422-184E-BDF4-F8AEE7A80E91}">
      <dgm:prSet/>
      <dgm:spPr/>
      <dgm:t>
        <a:bodyPr/>
        <a:lstStyle/>
        <a:p>
          <a:endParaRPr lang="en-US"/>
        </a:p>
      </dgm:t>
    </dgm:pt>
    <dgm:pt modelId="{B40226E4-EF03-8346-992F-ACDF47F73E29}">
      <dgm:prSet phldrT="[Text]"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="1" dirty="0"/>
            <a:t>Stage II</a:t>
          </a:r>
        </a:p>
        <a:p>
          <a:pPr rtl="0"/>
          <a:r>
            <a:rPr lang="en-US" sz="1600" b="1" dirty="0"/>
            <a:t>New Variables</a:t>
          </a:r>
        </a:p>
      </dgm:t>
    </dgm:pt>
    <dgm:pt modelId="{D66F4741-B04B-C04A-AEE3-A907516B75A5}" type="parTrans" cxnId="{CB94F70B-EFCD-EA4B-B2BC-410BC1F2EC61}">
      <dgm:prSet/>
      <dgm:spPr/>
      <dgm:t>
        <a:bodyPr/>
        <a:lstStyle/>
        <a:p>
          <a:endParaRPr lang="en-US"/>
        </a:p>
      </dgm:t>
    </dgm:pt>
    <dgm:pt modelId="{AE5A5D70-D693-9043-B349-F0BACBE01836}" type="sibTrans" cxnId="{CB94F70B-EFCD-EA4B-B2BC-410BC1F2EC61}">
      <dgm:prSet/>
      <dgm:spPr/>
      <dgm:t>
        <a:bodyPr/>
        <a:lstStyle/>
        <a:p>
          <a:endParaRPr lang="en-US"/>
        </a:p>
      </dgm:t>
    </dgm:pt>
    <dgm:pt modelId="{4B749D5F-4E44-6747-B189-9700C9539355}">
      <dgm:prSet phldrT="[Text]" custT="1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b="1" kern="1200">
              <a:latin typeface="Calibri" panose="020F0502020204030204"/>
              <a:ea typeface="+mn-ea"/>
              <a:cs typeface="+mn-cs"/>
            </a:rPr>
            <a:t>Stage III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gm:t>
    </dgm:pt>
    <dgm:pt modelId="{6FFE4FEC-6457-C24C-9C12-FFCDDDF4CE18}" type="parTrans" cxnId="{ED240A92-9452-D24D-A364-E53ADD9C6532}">
      <dgm:prSet/>
      <dgm:spPr/>
      <dgm:t>
        <a:bodyPr/>
        <a:lstStyle/>
        <a:p>
          <a:endParaRPr lang="en-US"/>
        </a:p>
      </dgm:t>
    </dgm:pt>
    <dgm:pt modelId="{9FC8350A-42A7-8E4E-8D62-13482B64E8D6}" type="sibTrans" cxnId="{ED240A92-9452-D24D-A364-E53ADD9C6532}">
      <dgm:prSet/>
      <dgm:spPr/>
      <dgm:t>
        <a:bodyPr/>
        <a:lstStyle/>
        <a:p>
          <a:endParaRPr lang="en-US"/>
        </a:p>
      </dgm:t>
    </dgm:pt>
    <dgm:pt modelId="{CFE6173A-6502-D44E-8CFB-F5A241A01FB3}">
      <dgm:prSet phldrT="[Text]"/>
      <dgm:spPr>
        <a:blipFill>
          <a:blip xmlns:r="http://schemas.openxmlformats.org/officeDocument/2006/relationships" r:embed="rId2"/>
          <a:stretch>
            <a:fillRect l="-134"/>
          </a:stretch>
        </a:blipFill>
        <a:ln>
          <a:solidFill>
            <a:schemeClr val="accent4"/>
          </a:solidFill>
        </a:ln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3E008F58-2B35-564B-9C21-1DC475F47E9C}" type="parTrans" cxnId="{F1C995A3-B718-EC4C-8C0F-DFB5CA3A1E02}">
      <dgm:prSet/>
      <dgm:spPr/>
      <dgm:t>
        <a:bodyPr/>
        <a:lstStyle/>
        <a:p>
          <a:endParaRPr lang="en-US"/>
        </a:p>
      </dgm:t>
    </dgm:pt>
    <dgm:pt modelId="{AD33B593-AFAC-A74C-BC11-61ABF3B387A2}" type="sibTrans" cxnId="{F1C995A3-B718-EC4C-8C0F-DFB5CA3A1E02}">
      <dgm:prSet/>
      <dgm:spPr/>
      <dgm:t>
        <a:bodyPr/>
        <a:lstStyle/>
        <a:p>
          <a:endParaRPr lang="en-US"/>
        </a:p>
      </dgm:t>
    </dgm:pt>
    <dgm:pt modelId="{E004D5B0-57D7-254C-B17E-0E1CF6D59F07}">
      <dgm:prSet phldrT="[Text]"/>
      <dgm:spPr>
        <a:blipFill>
          <a:blip xmlns:r="http://schemas.openxmlformats.org/officeDocument/2006/relationships" r:embed="rId3"/>
          <a:stretch>
            <a:fillRect l="-134" t="-1042" b="-5208"/>
          </a:stretch>
        </a:blipFill>
        <a:ln>
          <a:solidFill>
            <a:schemeClr val="accent2"/>
          </a:solidFill>
        </a:ln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B26FF631-DC01-3B47-A8E1-7569537F7497}" type="parTrans" cxnId="{0FD29F12-0AD6-F945-921E-3B6852D73F80}">
      <dgm:prSet/>
      <dgm:spPr/>
      <dgm:t>
        <a:bodyPr/>
        <a:lstStyle/>
        <a:p>
          <a:endParaRPr lang="en-US"/>
        </a:p>
      </dgm:t>
    </dgm:pt>
    <dgm:pt modelId="{78FF135D-5C4F-D547-9C09-50C1A572157B}" type="sibTrans" cxnId="{0FD29F12-0AD6-F945-921E-3B6852D73F80}">
      <dgm:prSet/>
      <dgm:spPr/>
      <dgm:t>
        <a:bodyPr/>
        <a:lstStyle/>
        <a:p>
          <a:endParaRPr lang="en-US"/>
        </a:p>
      </dgm:t>
    </dgm:pt>
    <dgm:pt modelId="{7ACE9CCB-475B-EC41-BE89-3D315AAFD0B2}">
      <dgm:prSet phldrT="[Text]"/>
      <dgm:spPr>
        <a:blipFill>
          <a:blip xmlns:r="http://schemas.openxmlformats.org/officeDocument/2006/relationships" r:embed="rId4"/>
          <a:stretch>
            <a:fillRect l="-268" t="-30208" b="-6250"/>
          </a:stretch>
        </a:blipFill>
        <a:ln>
          <a:solidFill>
            <a:schemeClr val="accent1"/>
          </a:solidFill>
        </a:ln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C4658850-3004-284F-A2F2-A129E28D738E}" type="parTrans" cxnId="{B2F4CF72-1391-7F4D-A483-4C4BE12718FC}">
      <dgm:prSet/>
      <dgm:spPr/>
      <dgm:t>
        <a:bodyPr/>
        <a:lstStyle/>
        <a:p>
          <a:endParaRPr lang="en-US"/>
        </a:p>
      </dgm:t>
    </dgm:pt>
    <dgm:pt modelId="{48B49189-5D9A-2145-B71B-0760FA88776B}" type="sibTrans" cxnId="{B2F4CF72-1391-7F4D-A483-4C4BE12718FC}">
      <dgm:prSet/>
      <dgm:spPr/>
      <dgm:t>
        <a:bodyPr/>
        <a:lstStyle/>
        <a:p>
          <a:endParaRPr lang="en-US"/>
        </a:p>
      </dgm:t>
    </dgm:pt>
    <dgm:pt modelId="{16D174C8-11C3-BE49-96C6-821D03E133BA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FDB4AB9E-23EA-2041-ACE4-6A8241902782}" type="parTrans" cxnId="{901ED6A3-0B1A-1F44-86DE-EF31622816E0}">
      <dgm:prSet/>
      <dgm:spPr/>
      <dgm:t>
        <a:bodyPr/>
        <a:lstStyle/>
        <a:p>
          <a:endParaRPr lang="en-US"/>
        </a:p>
      </dgm:t>
    </dgm:pt>
    <dgm:pt modelId="{AB4FCB47-927D-B847-A9EC-C8B57B709233}" type="sibTrans" cxnId="{901ED6A3-0B1A-1F44-86DE-EF31622816E0}">
      <dgm:prSet/>
      <dgm:spPr/>
      <dgm:t>
        <a:bodyPr/>
        <a:lstStyle/>
        <a:p>
          <a:endParaRPr lang="en-US"/>
        </a:p>
      </dgm:t>
    </dgm:pt>
    <dgm:pt modelId="{8121306D-F346-FC48-8B48-936AF1566716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CF42B196-2CE8-484F-8388-6CA37A118528}" type="parTrans" cxnId="{DCCDBC6F-83DA-884D-8CC8-F45B22CCA0A1}">
      <dgm:prSet/>
      <dgm:spPr/>
      <dgm:t>
        <a:bodyPr/>
        <a:lstStyle/>
        <a:p>
          <a:endParaRPr lang="en-US"/>
        </a:p>
      </dgm:t>
    </dgm:pt>
    <dgm:pt modelId="{DF86364E-56EB-5C42-AAB7-77A426932776}" type="sibTrans" cxnId="{DCCDBC6F-83DA-884D-8CC8-F45B22CCA0A1}">
      <dgm:prSet/>
      <dgm:spPr/>
      <dgm:t>
        <a:bodyPr/>
        <a:lstStyle/>
        <a:p>
          <a:endParaRPr lang="en-US"/>
        </a:p>
      </dgm:t>
    </dgm:pt>
    <dgm:pt modelId="{9FB087FC-756C-594F-8031-2FD641FC358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3C7D1A36-D9EE-7B48-A90F-83AD329A53C1}" type="parTrans" cxnId="{1F1A34FC-345F-3B40-826F-12F9C3BBA4DB}">
      <dgm:prSet/>
      <dgm:spPr/>
      <dgm:t>
        <a:bodyPr/>
        <a:lstStyle/>
        <a:p>
          <a:endParaRPr lang="en-US"/>
        </a:p>
      </dgm:t>
    </dgm:pt>
    <dgm:pt modelId="{9BC711B0-05EE-CF48-8341-91DB7147D40E}" type="sibTrans" cxnId="{1F1A34FC-345F-3B40-826F-12F9C3BBA4DB}">
      <dgm:prSet/>
      <dgm:spPr/>
      <dgm:t>
        <a:bodyPr/>
        <a:lstStyle/>
        <a:p>
          <a:endParaRPr lang="en-US"/>
        </a:p>
      </dgm:t>
    </dgm:pt>
    <dgm:pt modelId="{FAC284DD-1ABF-E942-ADD1-6682BAA5B392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1FA6FE19-F9A8-4043-9AEE-78CA0149AAF8}" type="parTrans" cxnId="{947CA769-6B8D-8441-826F-7D2189D55EED}">
      <dgm:prSet/>
      <dgm:spPr/>
      <dgm:t>
        <a:bodyPr/>
        <a:lstStyle/>
        <a:p>
          <a:endParaRPr lang="en-US"/>
        </a:p>
      </dgm:t>
    </dgm:pt>
    <dgm:pt modelId="{10F56D8C-674B-354E-BAF5-6AE3C3F73800}" type="sibTrans" cxnId="{947CA769-6B8D-8441-826F-7D2189D55EED}">
      <dgm:prSet/>
      <dgm:spPr/>
      <dgm:t>
        <a:bodyPr/>
        <a:lstStyle/>
        <a:p>
          <a:endParaRPr lang="en-US"/>
        </a:p>
      </dgm:t>
    </dgm:pt>
    <dgm:pt modelId="{CE18081D-4EBC-544B-A875-8F66CFC12509}" type="pres">
      <dgm:prSet presAssocID="{9668B2D1-F84A-4E43-80F9-8495BFFCE0AD}" presName="linearFlow" presStyleCnt="0">
        <dgm:presLayoutVars>
          <dgm:dir/>
          <dgm:animLvl val="lvl"/>
          <dgm:resizeHandles val="exact"/>
        </dgm:presLayoutVars>
      </dgm:prSet>
      <dgm:spPr/>
    </dgm:pt>
    <dgm:pt modelId="{48DF937D-D92B-614A-9808-C24886CBD941}" type="pres">
      <dgm:prSet presAssocID="{495DCB6C-5EF5-144D-B12E-945BB3820D0C}" presName="composite" presStyleCnt="0"/>
      <dgm:spPr/>
    </dgm:pt>
    <dgm:pt modelId="{74FA2C59-072C-A048-B69C-6E0DED7FCE1A}" type="pres">
      <dgm:prSet presAssocID="{495DCB6C-5EF5-144D-B12E-945BB3820D0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B1EF03E-8156-EC49-8FB7-997B60E4E296}" type="pres">
      <dgm:prSet presAssocID="{495DCB6C-5EF5-144D-B12E-945BB3820D0C}" presName="descendantText" presStyleLbl="alignAcc1" presStyleIdx="0" presStyleCnt="3">
        <dgm:presLayoutVars>
          <dgm:bulletEnabled val="1"/>
        </dgm:presLayoutVars>
      </dgm:prSet>
      <dgm:spPr/>
    </dgm:pt>
    <dgm:pt modelId="{A231A56A-EDB3-8246-B015-158643525495}" type="pres">
      <dgm:prSet presAssocID="{F1DDAF59-C298-3746-A08F-FE6EF384B712}" presName="sp" presStyleCnt="0"/>
      <dgm:spPr/>
    </dgm:pt>
    <dgm:pt modelId="{313CAF4F-4BCF-2E4E-9F50-457E3F258083}" type="pres">
      <dgm:prSet presAssocID="{B40226E4-EF03-8346-992F-ACDF47F73E29}" presName="composite" presStyleCnt="0"/>
      <dgm:spPr/>
    </dgm:pt>
    <dgm:pt modelId="{9C25897B-37C8-8348-AB4A-F6C3708334A2}" type="pres">
      <dgm:prSet presAssocID="{B40226E4-EF03-8346-992F-ACDF47F73E2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953567A-8E3C-7644-8952-3D85EF6914F2}" type="pres">
      <dgm:prSet presAssocID="{B40226E4-EF03-8346-992F-ACDF47F73E29}" presName="descendantText" presStyleLbl="alignAcc1" presStyleIdx="1" presStyleCnt="3">
        <dgm:presLayoutVars>
          <dgm:bulletEnabled val="1"/>
        </dgm:presLayoutVars>
      </dgm:prSet>
      <dgm:spPr/>
    </dgm:pt>
    <dgm:pt modelId="{0A33A54E-29E8-B348-AAF7-E7336E2F9067}" type="pres">
      <dgm:prSet presAssocID="{AE5A5D70-D693-9043-B349-F0BACBE01836}" presName="sp" presStyleCnt="0"/>
      <dgm:spPr/>
    </dgm:pt>
    <dgm:pt modelId="{3115064E-1EF3-E646-9338-3315F9C037DD}" type="pres">
      <dgm:prSet presAssocID="{4B749D5F-4E44-6747-B189-9700C9539355}" presName="composite" presStyleCnt="0"/>
      <dgm:spPr/>
    </dgm:pt>
    <dgm:pt modelId="{85BE868D-99D9-AF43-B916-DFAE87C2A04A}" type="pres">
      <dgm:prSet presAssocID="{4B749D5F-4E44-6747-B189-9700C95393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F22AC58-0D81-F941-86B1-76A411E92D2C}" type="pres">
      <dgm:prSet presAssocID="{4B749D5F-4E44-6747-B189-9700C9539355}" presName="descendantText" presStyleLbl="alignAcc1" presStyleIdx="2" presStyleCnt="3" custLinFactNeighborX="-65" custLinFactNeighborY="2045">
        <dgm:presLayoutVars>
          <dgm:bulletEnabled val="1"/>
        </dgm:presLayoutVars>
      </dgm:prSet>
      <dgm:spPr/>
    </dgm:pt>
  </dgm:ptLst>
  <dgm:cxnLst>
    <dgm:cxn modelId="{1B75ED0B-2853-CA49-B901-528D36BF27B6}" type="presOf" srcId="{B40226E4-EF03-8346-992F-ACDF47F73E29}" destId="{9C25897B-37C8-8348-AB4A-F6C3708334A2}" srcOrd="0" destOrd="0" presId="urn:microsoft.com/office/officeart/2005/8/layout/chevron2"/>
    <dgm:cxn modelId="{CB94F70B-EFCD-EA4B-B2BC-410BC1F2EC61}" srcId="{9668B2D1-F84A-4E43-80F9-8495BFFCE0AD}" destId="{B40226E4-EF03-8346-992F-ACDF47F73E29}" srcOrd="1" destOrd="0" parTransId="{D66F4741-B04B-C04A-AEE3-A907516B75A5}" sibTransId="{AE5A5D70-D693-9043-B349-F0BACBE01836}"/>
    <dgm:cxn modelId="{0FD29F12-0AD6-F945-921E-3B6852D73F80}" srcId="{B40226E4-EF03-8346-992F-ACDF47F73E29}" destId="{E004D5B0-57D7-254C-B17E-0E1CF6D59F07}" srcOrd="0" destOrd="0" parTransId="{B26FF631-DC01-3B47-A8E1-7569537F7497}" sibTransId="{78FF135D-5C4F-D547-9C09-50C1A572157B}"/>
    <dgm:cxn modelId="{57985E32-EB29-3B4A-9250-65ACFAEAF0A5}" type="presOf" srcId="{7ACE9CCB-475B-EC41-BE89-3D315AAFD0B2}" destId="{7F22AC58-0D81-F941-86B1-76A411E92D2C}" srcOrd="0" destOrd="0" presId="urn:microsoft.com/office/officeart/2005/8/layout/chevron2"/>
    <dgm:cxn modelId="{E40BA234-F413-664F-BF63-65A068226A87}" type="presOf" srcId="{16D174C8-11C3-BE49-96C6-821D03E133BA}" destId="{6953567A-8E3C-7644-8952-3D85EF6914F2}" srcOrd="0" destOrd="1" presId="urn:microsoft.com/office/officeart/2005/8/layout/chevron2"/>
    <dgm:cxn modelId="{947CA769-6B8D-8441-826F-7D2189D55EED}" srcId="{4B749D5F-4E44-6747-B189-9700C9539355}" destId="{FAC284DD-1ABF-E942-ADD1-6682BAA5B392}" srcOrd="2" destOrd="0" parTransId="{1FA6FE19-F9A8-4043-9AEE-78CA0149AAF8}" sibTransId="{10F56D8C-674B-354E-BAF5-6AE3C3F73800}"/>
    <dgm:cxn modelId="{DCCDBC6F-83DA-884D-8CC8-F45B22CCA0A1}" srcId="{B40226E4-EF03-8346-992F-ACDF47F73E29}" destId="{8121306D-F346-FC48-8B48-936AF1566716}" srcOrd="2" destOrd="0" parTransId="{CF42B196-2CE8-484F-8388-6CA37A118528}" sibTransId="{DF86364E-56EB-5C42-AAB7-77A426932776}"/>
    <dgm:cxn modelId="{B2F4CF72-1391-7F4D-A483-4C4BE12718FC}" srcId="{4B749D5F-4E44-6747-B189-9700C9539355}" destId="{7ACE9CCB-475B-EC41-BE89-3D315AAFD0B2}" srcOrd="0" destOrd="0" parTransId="{C4658850-3004-284F-A2F2-A129E28D738E}" sibTransId="{48B49189-5D9A-2145-B71B-0760FA88776B}"/>
    <dgm:cxn modelId="{ED240A92-9452-D24D-A364-E53ADD9C6532}" srcId="{9668B2D1-F84A-4E43-80F9-8495BFFCE0AD}" destId="{4B749D5F-4E44-6747-B189-9700C9539355}" srcOrd="2" destOrd="0" parTransId="{6FFE4FEC-6457-C24C-9C12-FFCDDDF4CE18}" sibTransId="{9FC8350A-42A7-8E4E-8D62-13482B64E8D6}"/>
    <dgm:cxn modelId="{12E55D98-D313-304C-8687-7CB963D53893}" type="presOf" srcId="{495DCB6C-5EF5-144D-B12E-945BB3820D0C}" destId="{74FA2C59-072C-A048-B69C-6E0DED7FCE1A}" srcOrd="0" destOrd="0" presId="urn:microsoft.com/office/officeart/2005/8/layout/chevron2"/>
    <dgm:cxn modelId="{0EB1F89B-FDBE-6D45-AB7E-8DA0A644282A}" type="presOf" srcId="{8121306D-F346-FC48-8B48-936AF1566716}" destId="{6953567A-8E3C-7644-8952-3D85EF6914F2}" srcOrd="0" destOrd="2" presId="urn:microsoft.com/office/officeart/2005/8/layout/chevron2"/>
    <dgm:cxn modelId="{F1C995A3-B718-EC4C-8C0F-DFB5CA3A1E02}" srcId="{495DCB6C-5EF5-144D-B12E-945BB3820D0C}" destId="{CFE6173A-6502-D44E-8CFB-F5A241A01FB3}" srcOrd="0" destOrd="0" parTransId="{3E008F58-2B35-564B-9C21-1DC475F47E9C}" sibTransId="{AD33B593-AFAC-A74C-BC11-61ABF3B387A2}"/>
    <dgm:cxn modelId="{901ED6A3-0B1A-1F44-86DE-EF31622816E0}" srcId="{B40226E4-EF03-8346-992F-ACDF47F73E29}" destId="{16D174C8-11C3-BE49-96C6-821D03E133BA}" srcOrd="1" destOrd="0" parTransId="{FDB4AB9E-23EA-2041-ACE4-6A8241902782}" sibTransId="{AB4FCB47-927D-B847-A9EC-C8B57B709233}"/>
    <dgm:cxn modelId="{010F1AA5-0728-B642-BA5F-CEA0FB7FF089}" type="presOf" srcId="{CFE6173A-6502-D44E-8CFB-F5A241A01FB3}" destId="{4B1EF03E-8156-EC49-8FB7-997B60E4E296}" srcOrd="0" destOrd="0" presId="urn:microsoft.com/office/officeart/2005/8/layout/chevron2"/>
    <dgm:cxn modelId="{0A8AC2B8-4422-184E-BDF4-F8AEE7A80E91}" srcId="{9668B2D1-F84A-4E43-80F9-8495BFFCE0AD}" destId="{495DCB6C-5EF5-144D-B12E-945BB3820D0C}" srcOrd="0" destOrd="0" parTransId="{FE64AA4B-A8D7-B844-A097-962F26A7CECA}" sibTransId="{F1DDAF59-C298-3746-A08F-FE6EF384B712}"/>
    <dgm:cxn modelId="{405912CF-0E76-AE42-AF36-DFDCB2A51470}" type="presOf" srcId="{E004D5B0-57D7-254C-B17E-0E1CF6D59F07}" destId="{6953567A-8E3C-7644-8952-3D85EF6914F2}" srcOrd="0" destOrd="0" presId="urn:microsoft.com/office/officeart/2005/8/layout/chevron2"/>
    <dgm:cxn modelId="{C9F2C5CF-0538-2D4C-9BB0-FB9C080575AB}" type="presOf" srcId="{4B749D5F-4E44-6747-B189-9700C9539355}" destId="{85BE868D-99D9-AF43-B916-DFAE87C2A04A}" srcOrd="0" destOrd="0" presId="urn:microsoft.com/office/officeart/2005/8/layout/chevron2"/>
    <dgm:cxn modelId="{DA3BBEDA-FAED-9D43-9473-E680A976EF38}" type="presOf" srcId="{FAC284DD-1ABF-E942-ADD1-6682BAA5B392}" destId="{7F22AC58-0D81-F941-86B1-76A411E92D2C}" srcOrd="0" destOrd="2" presId="urn:microsoft.com/office/officeart/2005/8/layout/chevron2"/>
    <dgm:cxn modelId="{C7E3F8F0-3763-4745-A4DB-0537ECA8A624}" type="presOf" srcId="{9668B2D1-F84A-4E43-80F9-8495BFFCE0AD}" destId="{CE18081D-4EBC-544B-A875-8F66CFC12509}" srcOrd="0" destOrd="0" presId="urn:microsoft.com/office/officeart/2005/8/layout/chevron2"/>
    <dgm:cxn modelId="{BD0D8DFA-CCB3-5A49-939B-689EE3EC55AC}" type="presOf" srcId="{9FB087FC-756C-594F-8031-2FD641FC3588}" destId="{7F22AC58-0D81-F941-86B1-76A411E92D2C}" srcOrd="0" destOrd="1" presId="urn:microsoft.com/office/officeart/2005/8/layout/chevron2"/>
    <dgm:cxn modelId="{1F1A34FC-345F-3B40-826F-12F9C3BBA4DB}" srcId="{4B749D5F-4E44-6747-B189-9700C9539355}" destId="{9FB087FC-756C-594F-8031-2FD641FC3588}" srcOrd="1" destOrd="0" parTransId="{3C7D1A36-D9EE-7B48-A90F-83AD329A53C1}" sibTransId="{9BC711B0-05EE-CF48-8341-91DB7147D40E}"/>
    <dgm:cxn modelId="{FC12557D-5C3C-FC45-89C7-38428010268C}" type="presParOf" srcId="{CE18081D-4EBC-544B-A875-8F66CFC12509}" destId="{48DF937D-D92B-614A-9808-C24886CBD941}" srcOrd="0" destOrd="0" presId="urn:microsoft.com/office/officeart/2005/8/layout/chevron2"/>
    <dgm:cxn modelId="{012FEA75-6607-FD45-B5D2-B246AB87D212}" type="presParOf" srcId="{48DF937D-D92B-614A-9808-C24886CBD941}" destId="{74FA2C59-072C-A048-B69C-6E0DED7FCE1A}" srcOrd="0" destOrd="0" presId="urn:microsoft.com/office/officeart/2005/8/layout/chevron2"/>
    <dgm:cxn modelId="{C456AB64-622A-9D4C-A2F7-5F1D3653EC4C}" type="presParOf" srcId="{48DF937D-D92B-614A-9808-C24886CBD941}" destId="{4B1EF03E-8156-EC49-8FB7-997B60E4E296}" srcOrd="1" destOrd="0" presId="urn:microsoft.com/office/officeart/2005/8/layout/chevron2"/>
    <dgm:cxn modelId="{64F81C1D-136E-BD43-A87F-F1D622D79C68}" type="presParOf" srcId="{CE18081D-4EBC-544B-A875-8F66CFC12509}" destId="{A231A56A-EDB3-8246-B015-158643525495}" srcOrd="1" destOrd="0" presId="urn:microsoft.com/office/officeart/2005/8/layout/chevron2"/>
    <dgm:cxn modelId="{17ABBA7D-5FEF-7744-BDC0-4FEC0653578D}" type="presParOf" srcId="{CE18081D-4EBC-544B-A875-8F66CFC12509}" destId="{313CAF4F-4BCF-2E4E-9F50-457E3F258083}" srcOrd="2" destOrd="0" presId="urn:microsoft.com/office/officeart/2005/8/layout/chevron2"/>
    <dgm:cxn modelId="{C91895F4-B4C7-7040-B8A9-68D707FDFE2F}" type="presParOf" srcId="{313CAF4F-4BCF-2E4E-9F50-457E3F258083}" destId="{9C25897B-37C8-8348-AB4A-F6C3708334A2}" srcOrd="0" destOrd="0" presId="urn:microsoft.com/office/officeart/2005/8/layout/chevron2"/>
    <dgm:cxn modelId="{B00D1DC8-3DAD-714D-B924-1AB30B296ED9}" type="presParOf" srcId="{313CAF4F-4BCF-2E4E-9F50-457E3F258083}" destId="{6953567A-8E3C-7644-8952-3D85EF6914F2}" srcOrd="1" destOrd="0" presId="urn:microsoft.com/office/officeart/2005/8/layout/chevron2"/>
    <dgm:cxn modelId="{FA929423-9C25-5041-9788-766D14143256}" type="presParOf" srcId="{CE18081D-4EBC-544B-A875-8F66CFC12509}" destId="{0A33A54E-29E8-B348-AAF7-E7336E2F9067}" srcOrd="3" destOrd="0" presId="urn:microsoft.com/office/officeart/2005/8/layout/chevron2"/>
    <dgm:cxn modelId="{AB442B69-436B-164E-A487-F5CF99BDDD11}" type="presParOf" srcId="{CE18081D-4EBC-544B-A875-8F66CFC12509}" destId="{3115064E-1EF3-E646-9338-3315F9C037DD}" srcOrd="4" destOrd="0" presId="urn:microsoft.com/office/officeart/2005/8/layout/chevron2"/>
    <dgm:cxn modelId="{B0A02317-E87B-AE4C-AAD0-A8E149FFE5A3}" type="presParOf" srcId="{3115064E-1EF3-E646-9338-3315F9C037DD}" destId="{85BE868D-99D9-AF43-B916-DFAE87C2A04A}" srcOrd="0" destOrd="0" presId="urn:microsoft.com/office/officeart/2005/8/layout/chevron2"/>
    <dgm:cxn modelId="{2240A10E-B9C8-DB41-B772-920AC0064C16}" type="presParOf" srcId="{3115064E-1EF3-E646-9338-3315F9C037DD}" destId="{7F22AC58-0D81-F941-86B1-76A411E92D2C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8B2D1-F84A-4E43-80F9-8495BFFCE0AD}" type="doc">
      <dgm:prSet loTypeId="urn:microsoft.com/office/officeart/2005/8/layout/process3" loCatId="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95DCB6C-5EF5-144D-B12E-945BB3820D0C}">
          <dgm:prSet phldrT="[Text]"/>
          <dgm:spPr/>
          <dgm:t>
            <a:bodyPr/>
            <a:lstStyle/>
            <a:p>
              <a:pPr rtl="0"/>
              <a:r>
                <a:rPr lang="en-US" dirty="0"/>
                <a:t>Estimate the number of defective items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′</m:t>
                  </m:r>
                </m:oMath>
              </a14:m>
              <a:endParaRPr lang="en-US" dirty="0"/>
            </a:p>
            <a:p>
              <a:pPr rtl="0"/>
              <a:r>
                <a:rPr lang="en-US" b="0" dirty="0"/>
                <a:t>Such that:  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′≤8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endParaRPr lang="en-US" dirty="0"/>
            </a:p>
          </dgm:t>
        </dgm:pt>
      </mc:Choice>
      <mc:Fallback xmlns="">
        <dgm:pt modelId="{495DCB6C-5EF5-144D-B12E-945BB3820D0C}">
          <dgm:prSet phldrT="[Text]"/>
          <dgm:spPr/>
          <dgm:t>
            <a:bodyPr/>
            <a:lstStyle/>
            <a:p>
              <a:pPr rtl="0"/>
              <a:r>
                <a:rPr lang="en-US" dirty="0"/>
                <a:t>Estimate the number of defective items </a:t>
              </a:r>
              <a:r>
                <a:rPr lang="en-US" b="0" i="0">
                  <a:latin typeface="Cambria Math" panose="02040503050406030204" pitchFamily="18" charset="0"/>
                </a:rPr>
                <a:t>𝑑′</a:t>
              </a:r>
              <a:endParaRPr lang="en-US" dirty="0"/>
            </a:p>
            <a:p>
              <a:pPr rtl="0"/>
              <a:r>
                <a:rPr lang="en-US" b="0" dirty="0"/>
                <a:t>Such that:   </a:t>
              </a:r>
              <a:r>
                <a:rPr lang="en-US" b="0" i="0">
                  <a:latin typeface="Cambria Math" panose="02040503050406030204" pitchFamily="18" charset="0"/>
                </a:rPr>
                <a:t>𝑑≤𝑑′≤8𝑑</a:t>
              </a:r>
              <a:endParaRPr lang="en-US" dirty="0"/>
            </a:p>
          </dgm:t>
        </dgm:pt>
      </mc:Fallback>
    </mc:AlternateContent>
    <dgm:pt modelId="{FE64AA4B-A8D7-B844-A097-962F26A7CECA}" type="parTrans" cxnId="{0A8AC2B8-4422-184E-BDF4-F8AEE7A80E91}">
      <dgm:prSet/>
      <dgm:spPr/>
      <dgm:t>
        <a:bodyPr/>
        <a:lstStyle/>
        <a:p>
          <a:endParaRPr lang="en-US"/>
        </a:p>
      </dgm:t>
    </dgm:pt>
    <dgm:pt modelId="{F1DDAF59-C298-3746-A08F-FE6EF384B712}" type="sibTrans" cxnId="{0A8AC2B8-4422-184E-BDF4-F8AEE7A80E9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FE6173A-6502-D44E-8CFB-F5A241A01FB3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dirty="0"/>
                <a:t>With probability at least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𝛿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′</m:t>
                  </m:r>
                </m:oMath>
              </a14:m>
              <a:r>
                <a:rPr lang="en-US" dirty="0"/>
                <a:t> is within the desired range.  </a:t>
              </a:r>
            </a:p>
          </dgm:t>
        </dgm:pt>
      </mc:Choice>
      <mc:Fallback xmlns="">
        <dgm:pt modelId="{CFE6173A-6502-D44E-8CFB-F5A241A01FB3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dirty="0"/>
                <a:t>With probability at least </a:t>
              </a:r>
              <a:r>
                <a:rPr lang="en-US" b="0" i="0">
                  <a:latin typeface="Cambria Math" panose="02040503050406030204" pitchFamily="18" charset="0"/>
                </a:rPr>
                <a:t>1−𝛿, 𝑑′</a:t>
              </a:r>
              <a:r>
                <a:rPr lang="en-US" dirty="0"/>
                <a:t> is within the desired range.  </a:t>
              </a:r>
            </a:p>
          </dgm:t>
        </dgm:pt>
      </mc:Fallback>
    </mc:AlternateContent>
    <dgm:pt modelId="{3E008F58-2B35-564B-9C21-1DC475F47E9C}" type="parTrans" cxnId="{F1C995A3-B718-EC4C-8C0F-DFB5CA3A1E02}">
      <dgm:prSet/>
      <dgm:spPr/>
      <dgm:t>
        <a:bodyPr/>
        <a:lstStyle/>
        <a:p>
          <a:endParaRPr lang="en-US"/>
        </a:p>
      </dgm:t>
    </dgm:pt>
    <dgm:pt modelId="{AD33B593-AFAC-A74C-BC11-61ABF3B387A2}" type="sibTrans" cxnId="{F1C995A3-B718-EC4C-8C0F-DFB5CA3A1E02}">
      <dgm:prSet/>
      <dgm:spPr/>
      <dgm:t>
        <a:bodyPr/>
        <a:lstStyle/>
        <a:p>
          <a:endParaRPr lang="en-US"/>
        </a:p>
      </dgm:t>
    </dgm:pt>
    <dgm:pt modelId="{44AA0E36-60F6-9448-950B-DFD5A7EE2807}" type="pres">
      <dgm:prSet presAssocID="{9668B2D1-F84A-4E43-80F9-8495BFFCE0AD}" presName="linearFlow" presStyleCnt="0">
        <dgm:presLayoutVars>
          <dgm:dir/>
          <dgm:animLvl val="lvl"/>
          <dgm:resizeHandles val="exact"/>
        </dgm:presLayoutVars>
      </dgm:prSet>
      <dgm:spPr/>
    </dgm:pt>
    <dgm:pt modelId="{1926DD65-FAE3-BF43-9F33-1FD3FAA40763}" type="pres">
      <dgm:prSet presAssocID="{495DCB6C-5EF5-144D-B12E-945BB3820D0C}" presName="composite" presStyleCnt="0"/>
      <dgm:spPr/>
    </dgm:pt>
    <dgm:pt modelId="{08E8A262-0939-B940-A316-7E3B8F8B5690}" type="pres">
      <dgm:prSet presAssocID="{495DCB6C-5EF5-144D-B12E-945BB3820D0C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F30AB0FF-4E41-954A-A960-3EE25FF73437}" type="pres">
      <dgm:prSet presAssocID="{495DCB6C-5EF5-144D-B12E-945BB3820D0C}" presName="parSh" presStyleLbl="node1" presStyleIdx="0" presStyleCnt="1"/>
      <dgm:spPr/>
    </dgm:pt>
    <dgm:pt modelId="{525A3C26-4316-4741-A3B4-4BBC3B65DF35}" type="pres">
      <dgm:prSet presAssocID="{495DCB6C-5EF5-144D-B12E-945BB3820D0C}" presName="desTx" presStyleLbl="fgAcc1" presStyleIdx="0" presStyleCnt="1">
        <dgm:presLayoutVars>
          <dgm:bulletEnabled val="1"/>
        </dgm:presLayoutVars>
      </dgm:prSet>
      <dgm:spPr/>
    </dgm:pt>
  </dgm:ptLst>
  <dgm:cxnLst>
    <dgm:cxn modelId="{C7A4C62E-F409-0D45-BCC8-714B271565F1}" type="presOf" srcId="{CFE6173A-6502-D44E-8CFB-F5A241A01FB3}" destId="{525A3C26-4316-4741-A3B4-4BBC3B65DF35}" srcOrd="0" destOrd="0" presId="urn:microsoft.com/office/officeart/2005/8/layout/process3"/>
    <dgm:cxn modelId="{A32D7D31-CFB5-AD4C-9A3D-241D38E90D73}" type="presOf" srcId="{495DCB6C-5EF5-144D-B12E-945BB3820D0C}" destId="{F30AB0FF-4E41-954A-A960-3EE25FF73437}" srcOrd="1" destOrd="0" presId="urn:microsoft.com/office/officeart/2005/8/layout/process3"/>
    <dgm:cxn modelId="{77C12F53-935A-D04D-BE94-F84063022080}" type="presOf" srcId="{495DCB6C-5EF5-144D-B12E-945BB3820D0C}" destId="{08E8A262-0939-B940-A316-7E3B8F8B5690}" srcOrd="0" destOrd="0" presId="urn:microsoft.com/office/officeart/2005/8/layout/process3"/>
    <dgm:cxn modelId="{F1C995A3-B718-EC4C-8C0F-DFB5CA3A1E02}" srcId="{495DCB6C-5EF5-144D-B12E-945BB3820D0C}" destId="{CFE6173A-6502-D44E-8CFB-F5A241A01FB3}" srcOrd="0" destOrd="0" parTransId="{3E008F58-2B35-564B-9C21-1DC475F47E9C}" sibTransId="{AD33B593-AFAC-A74C-BC11-61ABF3B387A2}"/>
    <dgm:cxn modelId="{2EF925B1-EE62-C640-9266-8866FAC20803}" type="presOf" srcId="{9668B2D1-F84A-4E43-80F9-8495BFFCE0AD}" destId="{44AA0E36-60F6-9448-950B-DFD5A7EE2807}" srcOrd="0" destOrd="0" presId="urn:microsoft.com/office/officeart/2005/8/layout/process3"/>
    <dgm:cxn modelId="{0A8AC2B8-4422-184E-BDF4-F8AEE7A80E91}" srcId="{9668B2D1-F84A-4E43-80F9-8495BFFCE0AD}" destId="{495DCB6C-5EF5-144D-B12E-945BB3820D0C}" srcOrd="0" destOrd="0" parTransId="{FE64AA4B-A8D7-B844-A097-962F26A7CECA}" sibTransId="{F1DDAF59-C298-3746-A08F-FE6EF384B712}"/>
    <dgm:cxn modelId="{299B2622-4279-374F-8B6C-81C16D930882}" type="presParOf" srcId="{44AA0E36-60F6-9448-950B-DFD5A7EE2807}" destId="{1926DD65-FAE3-BF43-9F33-1FD3FAA40763}" srcOrd="0" destOrd="0" presId="urn:microsoft.com/office/officeart/2005/8/layout/process3"/>
    <dgm:cxn modelId="{FF9FEAC8-0288-A145-95CC-5A27BC79997A}" type="presParOf" srcId="{1926DD65-FAE3-BF43-9F33-1FD3FAA40763}" destId="{08E8A262-0939-B940-A316-7E3B8F8B5690}" srcOrd="0" destOrd="0" presId="urn:microsoft.com/office/officeart/2005/8/layout/process3"/>
    <dgm:cxn modelId="{B40CD9FC-C2E8-EA42-8E86-4273ABF1102D}" type="presParOf" srcId="{1926DD65-FAE3-BF43-9F33-1FD3FAA40763}" destId="{F30AB0FF-4E41-954A-A960-3EE25FF73437}" srcOrd="1" destOrd="0" presId="urn:microsoft.com/office/officeart/2005/8/layout/process3"/>
    <dgm:cxn modelId="{D6723B40-1EFB-E44E-AF76-F60E6B9E583E}" type="presParOf" srcId="{1926DD65-FAE3-BF43-9F33-1FD3FAA40763}" destId="{525A3C26-4316-4741-A3B4-4BBC3B65DF3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68B2D1-F84A-4E43-80F9-8495BFFCE0AD}" type="doc">
      <dgm:prSet loTypeId="urn:microsoft.com/office/officeart/2005/8/layout/chevron2" loCatId="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95DCB6C-5EF5-144D-B12E-945BB3820D0C}">
          <dgm:prSet phldrT="[Text]" custT="1"/>
          <dgm:spPr/>
          <dgm:t>
            <a:bodyPr/>
            <a:lstStyle/>
            <a:p>
              <a:pPr rtl="0"/>
              <a:r>
                <a:rPr lang="en-US" sz="2000" b="1" dirty="0"/>
                <a:t>Stage I</a:t>
              </a:r>
            </a:p>
            <a:p>
              <a:pPr rtl="0"/>
              <a:r>
                <a:rPr lang="en-US" sz="2000" b="1" dirty="0"/>
                <a:t>Estimate </a:t>
              </a:r>
              <a14:m>
                <m:oMath xmlns:m="http://schemas.openxmlformats.org/officeDocument/2006/math">
                  <m:r>
                    <a:rPr lang="en-US" sz="2000" b="1" i="1" dirty="0" smtClean="0">
                      <a:latin typeface="Cambria Math" panose="02040503050406030204" pitchFamily="18" charset="0"/>
                    </a:rPr>
                    <m:t>𝒅</m:t>
                  </m:r>
                </m:oMath>
              </a14:m>
              <a:endParaRPr lang="en-US" sz="2000" b="1" dirty="0"/>
            </a:p>
          </dgm:t>
        </dgm:pt>
      </mc:Choice>
      <mc:Fallback xmlns="">
        <dgm:pt modelId="{495DCB6C-5EF5-144D-B12E-945BB3820D0C}">
          <dgm:prSet phldrT="[Text]" custT="1"/>
          <dgm:spPr/>
          <dgm:t>
            <a:bodyPr/>
            <a:lstStyle/>
            <a:p>
              <a:pPr rtl="0"/>
              <a:r>
                <a:rPr lang="en-US" sz="2000" b="1" dirty="0"/>
                <a:t>Stage I</a:t>
              </a:r>
            </a:p>
            <a:p>
              <a:pPr rtl="0"/>
              <a:r>
                <a:rPr lang="en-US" sz="2000" b="1" dirty="0"/>
                <a:t>Estimate </a:t>
              </a:r>
              <a:r>
                <a:rPr lang="en-US" sz="2000" b="1" i="0" dirty="0">
                  <a:latin typeface="Cambria Math" panose="02040503050406030204" pitchFamily="18" charset="0"/>
                </a:rPr>
                <a:t>𝒅</a:t>
              </a:r>
              <a:endParaRPr lang="en-US" sz="2000" b="1" dirty="0"/>
            </a:p>
          </dgm:t>
        </dgm:pt>
      </mc:Fallback>
    </mc:AlternateContent>
    <dgm:pt modelId="{FE64AA4B-A8D7-B844-A097-962F26A7CECA}" type="parTrans" cxnId="{0A8AC2B8-4422-184E-BDF4-F8AEE7A80E91}">
      <dgm:prSet/>
      <dgm:spPr/>
      <dgm:t>
        <a:bodyPr/>
        <a:lstStyle/>
        <a:p>
          <a:endParaRPr lang="en-US"/>
        </a:p>
      </dgm:t>
    </dgm:pt>
    <dgm:pt modelId="{F1DDAF59-C298-3746-A08F-FE6EF384B712}" type="sibTrans" cxnId="{0A8AC2B8-4422-184E-BDF4-F8AEE7A80E91}">
      <dgm:prSet/>
      <dgm:spPr/>
      <dgm:t>
        <a:bodyPr/>
        <a:lstStyle/>
        <a:p>
          <a:endParaRPr lang="en-US"/>
        </a:p>
      </dgm:t>
    </dgm:pt>
    <dgm:pt modelId="{B40226E4-EF03-8346-992F-ACDF47F73E29}">
      <dgm:prSet phldrT="[Text]" custT="1"/>
      <dgm:spPr/>
      <dgm:t>
        <a:bodyPr/>
        <a:lstStyle/>
        <a:p>
          <a:pPr rtl="0"/>
          <a:r>
            <a:rPr lang="en-US" sz="2000" b="1" dirty="0"/>
            <a:t>Stage II</a:t>
          </a:r>
        </a:p>
      </dgm:t>
    </dgm:pt>
    <dgm:pt modelId="{D66F4741-B04B-C04A-AEE3-A907516B75A5}" type="parTrans" cxnId="{CB94F70B-EFCD-EA4B-B2BC-410BC1F2EC61}">
      <dgm:prSet/>
      <dgm:spPr/>
      <dgm:t>
        <a:bodyPr/>
        <a:lstStyle/>
        <a:p>
          <a:endParaRPr lang="en-US"/>
        </a:p>
      </dgm:t>
    </dgm:pt>
    <dgm:pt modelId="{AE5A5D70-D693-9043-B349-F0BACBE01836}" type="sibTrans" cxnId="{CB94F70B-EFCD-EA4B-B2BC-410BC1F2EC61}">
      <dgm:prSet/>
      <dgm:spPr/>
      <dgm:t>
        <a:bodyPr/>
        <a:lstStyle/>
        <a:p>
          <a:endParaRPr lang="en-US"/>
        </a:p>
      </dgm:t>
    </dgm:pt>
    <dgm:pt modelId="{4B749D5F-4E44-6747-B189-9700C9539355}">
      <dgm:prSet phldrT="[Text]" custT="1"/>
      <dgm:spPr/>
      <dgm:t>
        <a:bodyPr/>
        <a:lstStyle/>
        <a:p>
          <a:pPr rtl="0"/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Stage III</a:t>
          </a:r>
        </a:p>
      </dgm:t>
    </dgm:pt>
    <dgm:pt modelId="{6FFE4FEC-6457-C24C-9C12-FFCDDDF4CE18}" type="parTrans" cxnId="{ED240A92-9452-D24D-A364-E53ADD9C6532}">
      <dgm:prSet/>
      <dgm:spPr/>
      <dgm:t>
        <a:bodyPr/>
        <a:lstStyle/>
        <a:p>
          <a:endParaRPr lang="en-US"/>
        </a:p>
      </dgm:t>
    </dgm:pt>
    <dgm:pt modelId="{9FC8350A-42A7-8E4E-8D62-13482B64E8D6}" type="sibTrans" cxnId="{ED240A92-9452-D24D-A364-E53ADD9C653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FE6173A-6502-D44E-8CFB-F5A241A01FB3}">
          <dgm:prSet phldrT="[Text]"/>
          <dgm:spPr/>
          <dgm:t>
            <a:bodyPr/>
            <a:lstStyle/>
            <a:p>
              <a:pPr rtl="0">
                <a:buFont typeface="Arial" panose="020B0604020202020204" pitchFamily="34" charset="0"/>
                <a:buNone/>
              </a:pPr>
              <a:r>
                <a:rPr lang="en-US" dirty="0"/>
                <a:t>1.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′←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𝐸𝑠𝑡𝑖𝑚𝑎𝑡𝑒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𝑛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𝛿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/2)</m:t>
                  </m:r>
                </m:oMath>
              </a14:m>
              <a:endParaRPr lang="en-US" dirty="0"/>
            </a:p>
          </dgm:t>
        </dgm:pt>
      </mc:Choice>
      <mc:Fallback xmlns="">
        <dgm:pt modelId="{CFE6173A-6502-D44E-8CFB-F5A241A01FB3}">
          <dgm:prSet phldrT="[Text]"/>
          <dgm:spPr/>
          <dgm:t>
            <a:bodyPr/>
            <a:lstStyle/>
            <a:p>
              <a:pPr rtl="0">
                <a:buFont typeface="Arial" panose="020B0604020202020204" pitchFamily="34" charset="0"/>
                <a:buNone/>
              </a:pPr>
              <a:r>
                <a:rPr lang="en-US" dirty="0"/>
                <a:t>1. </a:t>
              </a:r>
              <a:r>
                <a:rPr lang="en-US" b="0" i="0">
                  <a:latin typeface="Cambria Math" panose="02040503050406030204" pitchFamily="18" charset="0"/>
                </a:rPr>
                <a:t>𝑑′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←𝐸𝑠𝑡𝑖𝑚𝑎𝑡𝑒(𝑛,𝛿/2)</a:t>
              </a:r>
              <a:endParaRPr lang="en-US" dirty="0"/>
            </a:p>
          </dgm:t>
        </dgm:pt>
      </mc:Fallback>
    </mc:AlternateContent>
    <dgm:pt modelId="{3E008F58-2B35-564B-9C21-1DC475F47E9C}" type="parTrans" cxnId="{F1C995A3-B718-EC4C-8C0F-DFB5CA3A1E02}">
      <dgm:prSet/>
      <dgm:spPr/>
      <dgm:t>
        <a:bodyPr/>
        <a:lstStyle/>
        <a:p>
          <a:endParaRPr lang="en-US"/>
        </a:p>
      </dgm:t>
    </dgm:pt>
    <dgm:pt modelId="{AD33B593-AFAC-A74C-BC11-61ABF3B387A2}" type="sibTrans" cxnId="{F1C995A3-B718-EC4C-8C0F-DFB5CA3A1E0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004D5B0-57D7-254C-B17E-0E1CF6D59F07}">
          <dgm:prSet phldrT="[Text]">
            <dgm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dgm:style>
          </dgm:prSet>
          <dgm:spPr>
            <a:solidFill>
              <a:schemeClr val="bg2">
                <a:lumMod val="90000"/>
              </a:schemeClr>
            </a:solidFill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2.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←</m:t>
                  </m:r>
                  <m:d>
                    <m:dPr>
                      <m:begChr m:val="⌈"/>
                      <m:endChr m:val="⌉"/>
                      <m:ctrl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E004D5B0-57D7-254C-B17E-0E1CF6D59F07}">
          <dgm:prSet phldrT="[Text]">
            <dgm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dgm:style>
          </dgm:prSet>
          <dgm:spPr>
            <a:solidFill>
              <a:schemeClr val="bg2">
                <a:lumMod val="90000"/>
              </a:schemeClr>
            </a:solidFill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2. </a:t>
              </a:r>
              <a:r>
                <a:rPr lang="en-US" b="0" i="0">
                  <a:latin typeface="Cambria Math" panose="02040503050406030204" pitchFamily="18" charset="0"/>
                </a:rPr>
                <a:t>𝑁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←⌈𝑑^′2/𝛿⌉</a:t>
              </a:r>
              <a:endParaRPr lang="en-US" dirty="0"/>
            </a:p>
          </dgm:t>
        </dgm:pt>
      </mc:Fallback>
    </mc:AlternateContent>
    <dgm:pt modelId="{B26FF631-DC01-3B47-A8E1-7569537F7497}" type="parTrans" cxnId="{0FD29F12-0AD6-F945-921E-3B6852D73F80}">
      <dgm:prSet/>
      <dgm:spPr/>
      <dgm:t>
        <a:bodyPr/>
        <a:lstStyle/>
        <a:p>
          <a:endParaRPr lang="en-US"/>
        </a:p>
      </dgm:t>
    </dgm:pt>
    <dgm:pt modelId="{78FF135D-5C4F-D547-9C09-50C1A572157B}" type="sibTrans" cxnId="{0FD29F12-0AD6-F945-921E-3B6852D73F8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CE9CCB-475B-EC41-BE89-3D315AAFD0B2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5. Run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𝐹𝑖𝑛𝑑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𝐷𝑒𝑓𝑒𝑐𝑡𝑖𝑣𝑒𝑠</m:t>
                  </m:r>
                </m:oMath>
              </a14:m>
              <a:r>
                <a:rPr lang="en-US" i="0" dirty="0"/>
                <a:t> with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n-US" i="0" dirty="0"/>
                <a:t> items, for each query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𝑄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⊆[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]</m:t>
                  </m:r>
                </m:oMath>
              </a14:m>
              <a:r>
                <a:rPr lang="en-US" i="1" dirty="0"/>
                <a:t>, ask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⋃"/>
                      <m:supHide m:val="on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7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sub>
                    <m:sup/>
                    <m: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nary>
                </m:oMath>
              </a14:m>
              <a:endParaRPr lang="en-US" i="1" dirty="0"/>
            </a:p>
          </dgm:t>
        </dgm:pt>
      </mc:Choice>
      <mc:Fallback xmlns="">
        <dgm:pt modelId="{7ACE9CCB-475B-EC41-BE89-3D315AAFD0B2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5. Run </a:t>
              </a:r>
              <a:r>
                <a:rPr lang="en-US" i="0" dirty="0">
                  <a:latin typeface="Cambria Math" panose="02040503050406030204" pitchFamily="18" charset="0"/>
                </a:rPr>
                <a:t>𝐹𝑖𝑛𝑑−𝐷𝑒𝑓𝑒𝑐𝑡𝑖𝑣𝑒𝑠</a:t>
              </a:r>
              <a:r>
                <a:rPr lang="en-US" i="0" dirty="0"/>
                <a:t> with </a:t>
              </a:r>
              <a:r>
                <a:rPr lang="en-US" b="0" i="0">
                  <a:latin typeface="Cambria Math" panose="02040503050406030204" pitchFamily="18" charset="0"/>
                </a:rPr>
                <a:t>𝑁</a:t>
              </a:r>
              <a:r>
                <a:rPr lang="en-US" i="0" dirty="0"/>
                <a:t> items, for each query </a:t>
              </a:r>
              <a:r>
                <a:rPr lang="en-US" b="0" i="0">
                  <a:latin typeface="Cambria Math" panose="02040503050406030204" pitchFamily="18" charset="0"/>
                </a:rPr>
                <a:t>𝑄⊆[𝑁]</a:t>
              </a:r>
              <a:r>
                <a:rPr lang="en-US" i="1" dirty="0"/>
                <a:t>, ask </a:t>
              </a:r>
              <a:r>
                <a:rPr lang="en-US" b="0" i="0">
                  <a:latin typeface="Cambria Math" panose="02040503050406030204" pitchFamily="18" charset="0"/>
                </a:rPr>
                <a:t>𝑄^′=⋃8_(𝑗∈𝑄)▒𝑌_𝑗 </a:t>
              </a:r>
              <a:endParaRPr lang="en-US" i="1" dirty="0"/>
            </a:p>
          </dgm:t>
        </dgm:pt>
      </mc:Fallback>
    </mc:AlternateContent>
    <dgm:pt modelId="{C4658850-3004-284F-A2F2-A129E28D738E}" type="parTrans" cxnId="{B2F4CF72-1391-7F4D-A483-4C4BE12718FC}">
      <dgm:prSet/>
      <dgm:spPr/>
      <dgm:t>
        <a:bodyPr/>
        <a:lstStyle/>
        <a:p>
          <a:endParaRPr lang="en-US"/>
        </a:p>
      </dgm:t>
    </dgm:pt>
    <dgm:pt modelId="{48B49189-5D9A-2145-B71B-0760FA88776B}" type="sibTrans" cxnId="{B2F4CF72-1391-7F4D-A483-4C4BE12718F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6D174C8-11C3-BE49-96C6-821D03E133BA}">
          <dgm:prSet phldrT="[Text]">
            <dgm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dgm:style>
          </dgm:prSet>
          <dgm:spPr>
            <a:solidFill>
              <a:schemeClr val="bg2">
                <a:lumMod val="90000"/>
              </a:schemeClr>
            </a:solidFill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3. Choose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: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→[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]</m:t>
                  </m:r>
                </m:oMath>
              </a14:m>
              <a:r>
                <a:rPr lang="en-US" dirty="0"/>
                <a:t> uniformly at random.</a:t>
              </a:r>
            </a:p>
          </dgm:t>
        </dgm:pt>
      </mc:Choice>
      <mc:Fallback xmlns="">
        <dgm:pt modelId="{16D174C8-11C3-BE49-96C6-821D03E133BA}">
          <dgm:prSet phldrT="[Text]">
            <dgm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dgm:style>
          </dgm:prSet>
          <dgm:spPr>
            <a:solidFill>
              <a:schemeClr val="bg2">
                <a:lumMod val="90000"/>
              </a:schemeClr>
            </a:solidFill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3. Choose </a:t>
              </a:r>
              <a:r>
                <a:rPr lang="en-US" b="0" i="0">
                  <a:latin typeface="Cambria Math" panose="02040503050406030204" pitchFamily="18" charset="0"/>
                </a:rPr>
                <a:t>𝑓:[𝑛]→[𝑁]</a:t>
              </a:r>
              <a:r>
                <a:rPr lang="en-US" dirty="0"/>
                <a:t> uniformly at random.</a:t>
              </a:r>
            </a:p>
          </dgm:t>
        </dgm:pt>
      </mc:Fallback>
    </mc:AlternateContent>
    <dgm:pt modelId="{FDB4AB9E-23EA-2041-ACE4-6A8241902782}" type="parTrans" cxnId="{901ED6A3-0B1A-1F44-86DE-EF31622816E0}">
      <dgm:prSet/>
      <dgm:spPr/>
      <dgm:t>
        <a:bodyPr/>
        <a:lstStyle/>
        <a:p>
          <a:endParaRPr lang="en-US"/>
        </a:p>
      </dgm:t>
    </dgm:pt>
    <dgm:pt modelId="{AB4FCB47-927D-B847-A9EC-C8B57B709233}" type="sibTrans" cxnId="{901ED6A3-0B1A-1F44-86DE-EF31622816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21306D-F346-FC48-8B48-936AF1566716}">
          <dgm:prSet phldrT="[Text]">
            <dgm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dgm:style>
          </dgm:prSet>
          <dgm:spPr>
            <a:solidFill>
              <a:schemeClr val="bg2">
                <a:lumMod val="90000"/>
              </a:schemeClr>
            </a:solidFill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4. Define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sub>
                  </m:sSub>
                </m:oMath>
              </a14:m>
              <a:r>
                <a:rPr lang="en-US" dirty="0"/>
                <a:t> </a:t>
              </a:r>
              <a:r>
                <a:rPr lang="en-US" dirty="0" err="1"/>
                <a:t>s.t.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8121306D-F346-FC48-8B48-936AF1566716}">
          <dgm:prSet phldrT="[Text]">
            <dgm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dgm:style>
          </dgm:prSet>
          <dgm:spPr>
            <a:solidFill>
              <a:schemeClr val="bg2">
                <a:lumMod val="90000"/>
              </a:schemeClr>
            </a:solidFill>
          </dgm:spPr>
          <dgm:t>
            <a:bodyPr/>
            <a:lstStyle/>
            <a:p>
              <a:pPr algn="l" rtl="0">
                <a:buFontTx/>
                <a:buNone/>
              </a:pPr>
              <a:r>
                <a:rPr lang="en-US" dirty="0"/>
                <a:t>4. Define </a:t>
              </a:r>
              <a:r>
                <a:rPr lang="en-US" b="0" i="0">
                  <a:latin typeface="Cambria Math" panose="02040503050406030204" pitchFamily="18" charset="0"/>
                </a:rPr>
                <a:t>𝑌_1,…,𝑌_𝑁</a:t>
              </a:r>
              <a:r>
                <a:rPr lang="en-US" dirty="0"/>
                <a:t> </a:t>
              </a:r>
              <a:r>
                <a:rPr lang="en-US" dirty="0" err="1"/>
                <a:t>s.t.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𝑌_𝑖=𝑓^(−1) (𝑖)</a:t>
              </a:r>
              <a:endParaRPr lang="en-US" dirty="0"/>
            </a:p>
          </dgm:t>
        </dgm:pt>
      </mc:Fallback>
    </mc:AlternateContent>
    <dgm:pt modelId="{CF42B196-2CE8-484F-8388-6CA37A118528}" type="parTrans" cxnId="{DCCDBC6F-83DA-884D-8CC8-F45B22CCA0A1}">
      <dgm:prSet/>
      <dgm:spPr/>
      <dgm:t>
        <a:bodyPr/>
        <a:lstStyle/>
        <a:p>
          <a:endParaRPr lang="en-US"/>
        </a:p>
      </dgm:t>
    </dgm:pt>
    <dgm:pt modelId="{DF86364E-56EB-5C42-AAB7-77A426932776}" type="sibTrans" cxnId="{DCCDBC6F-83DA-884D-8CC8-F45B22CCA0A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B087FC-756C-594F-8031-2FD641FC3588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6.  Let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Δ</m:t>
                  </m:r>
                </m:oMath>
              </a14:m>
              <a:r>
                <a:rPr lang="en-US" i="0" dirty="0"/>
                <a:t> be the output of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𝐹𝑖𝑛𝑑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𝐷𝑒𝑓𝑒𝑐𝑡𝑖𝑣𝑒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.</m:t>
                  </m:r>
                </m:oMath>
              </a14:m>
              <a:r>
                <a:rPr lang="en-US" i="0" dirty="0"/>
                <a:t> </a:t>
              </a:r>
              <a:endParaRPr lang="en-US" i="1" dirty="0"/>
            </a:p>
          </dgm:t>
        </dgm:pt>
      </mc:Choice>
      <mc:Fallback xmlns="">
        <dgm:pt modelId="{9FB087FC-756C-594F-8031-2FD641FC3588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6.  Let </a:t>
              </a:r>
              <a:r>
                <a:rPr lang="en-US" b="0" i="0">
                  <a:latin typeface="Cambria Math" panose="02040503050406030204" pitchFamily="18" charset="0"/>
                </a:rPr>
                <a:t>Δ</a:t>
              </a:r>
              <a:r>
                <a:rPr lang="en-US" i="0" dirty="0"/>
                <a:t> be the output of </a:t>
              </a:r>
              <a:r>
                <a:rPr lang="en-US" i="0" dirty="0">
                  <a:latin typeface="Cambria Math" panose="02040503050406030204" pitchFamily="18" charset="0"/>
                </a:rPr>
                <a:t>𝐹𝑖𝑛𝑑−𝐷𝑒𝑓𝑒𝑐𝑡𝑖𝑣𝑒</a:t>
              </a:r>
              <a:r>
                <a:rPr lang="en-US" b="0" i="0" dirty="0">
                  <a:latin typeface="Cambria Math" panose="02040503050406030204" pitchFamily="18" charset="0"/>
                </a:rPr>
                <a:t>.</a:t>
              </a:r>
              <a:r>
                <a:rPr lang="en-US" i="0" dirty="0"/>
                <a:t> </a:t>
              </a:r>
              <a:endParaRPr lang="en-US" i="1" dirty="0"/>
            </a:p>
          </dgm:t>
        </dgm:pt>
      </mc:Fallback>
    </mc:AlternateContent>
    <dgm:pt modelId="{3C7D1A36-D9EE-7B48-A90F-83AD329A53C1}" type="parTrans" cxnId="{1F1A34FC-345F-3B40-826F-12F9C3BBA4DB}">
      <dgm:prSet/>
      <dgm:spPr/>
      <dgm:t>
        <a:bodyPr/>
        <a:lstStyle/>
        <a:p>
          <a:endParaRPr lang="en-US"/>
        </a:p>
      </dgm:t>
    </dgm:pt>
    <dgm:pt modelId="{9BC711B0-05EE-CF48-8341-91DB7147D40E}" type="sibTrans" cxnId="{1F1A34FC-345F-3B40-826F-12F9C3BBA4D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C284DD-1ABF-E942-ADD1-6682BAA5B392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7. Return 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Δ</m:t>
                  </m:r>
                </m:oMath>
              </a14:m>
              <a:r>
                <a:rPr lang="en-US" i="1" dirty="0"/>
                <a:t>.</a:t>
              </a:r>
            </a:p>
          </dgm:t>
        </dgm:pt>
      </mc:Choice>
      <mc:Fallback xmlns="">
        <dgm:pt modelId="{FAC284DD-1ABF-E942-ADD1-6682BAA5B392}">
          <dgm:prSet phldrT="[Text]"/>
          <dgm:spPr/>
          <dgm:t>
            <a:bodyPr/>
            <a:lstStyle/>
            <a:p>
              <a:pPr rtl="0">
                <a:buFontTx/>
                <a:buNone/>
              </a:pPr>
              <a:r>
                <a:rPr lang="en-US" i="0" dirty="0"/>
                <a:t>7. Return  </a:t>
              </a:r>
              <a:r>
                <a:rPr lang="en-US" b="0" i="0">
                  <a:latin typeface="Cambria Math" panose="02040503050406030204" pitchFamily="18" charset="0"/>
                </a:rPr>
                <a:t>Δ</a:t>
              </a:r>
              <a:r>
                <a:rPr lang="en-US" i="1" dirty="0"/>
                <a:t>.</a:t>
              </a:r>
            </a:p>
          </dgm:t>
        </dgm:pt>
      </mc:Fallback>
    </mc:AlternateContent>
    <dgm:pt modelId="{1FA6FE19-F9A8-4043-9AEE-78CA0149AAF8}" type="parTrans" cxnId="{947CA769-6B8D-8441-826F-7D2189D55EED}">
      <dgm:prSet/>
      <dgm:spPr/>
      <dgm:t>
        <a:bodyPr/>
        <a:lstStyle/>
        <a:p>
          <a:endParaRPr lang="en-US"/>
        </a:p>
      </dgm:t>
    </dgm:pt>
    <dgm:pt modelId="{10F56D8C-674B-354E-BAF5-6AE3C3F73800}" type="sibTrans" cxnId="{947CA769-6B8D-8441-826F-7D2189D55EED}">
      <dgm:prSet/>
      <dgm:spPr/>
      <dgm:t>
        <a:bodyPr/>
        <a:lstStyle/>
        <a:p>
          <a:endParaRPr lang="en-US"/>
        </a:p>
      </dgm:t>
    </dgm:pt>
    <dgm:pt modelId="{CE18081D-4EBC-544B-A875-8F66CFC12509}" type="pres">
      <dgm:prSet presAssocID="{9668B2D1-F84A-4E43-80F9-8495BFFCE0AD}" presName="linearFlow" presStyleCnt="0">
        <dgm:presLayoutVars>
          <dgm:dir/>
          <dgm:animLvl val="lvl"/>
          <dgm:resizeHandles val="exact"/>
        </dgm:presLayoutVars>
      </dgm:prSet>
      <dgm:spPr/>
    </dgm:pt>
    <dgm:pt modelId="{48DF937D-D92B-614A-9808-C24886CBD941}" type="pres">
      <dgm:prSet presAssocID="{495DCB6C-5EF5-144D-B12E-945BB3820D0C}" presName="composite" presStyleCnt="0"/>
      <dgm:spPr/>
    </dgm:pt>
    <dgm:pt modelId="{74FA2C59-072C-A048-B69C-6E0DED7FCE1A}" type="pres">
      <dgm:prSet presAssocID="{495DCB6C-5EF5-144D-B12E-945BB3820D0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B1EF03E-8156-EC49-8FB7-997B60E4E296}" type="pres">
      <dgm:prSet presAssocID="{495DCB6C-5EF5-144D-B12E-945BB3820D0C}" presName="descendantText" presStyleLbl="alignAcc1" presStyleIdx="0" presStyleCnt="3">
        <dgm:presLayoutVars>
          <dgm:bulletEnabled val="1"/>
        </dgm:presLayoutVars>
      </dgm:prSet>
      <dgm:spPr/>
    </dgm:pt>
    <dgm:pt modelId="{A231A56A-EDB3-8246-B015-158643525495}" type="pres">
      <dgm:prSet presAssocID="{F1DDAF59-C298-3746-A08F-FE6EF384B712}" presName="sp" presStyleCnt="0"/>
      <dgm:spPr/>
    </dgm:pt>
    <dgm:pt modelId="{313CAF4F-4BCF-2E4E-9F50-457E3F258083}" type="pres">
      <dgm:prSet presAssocID="{B40226E4-EF03-8346-992F-ACDF47F73E29}" presName="composite" presStyleCnt="0"/>
      <dgm:spPr/>
    </dgm:pt>
    <dgm:pt modelId="{9C25897B-37C8-8348-AB4A-F6C3708334A2}" type="pres">
      <dgm:prSet presAssocID="{B40226E4-EF03-8346-992F-ACDF47F73E2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953567A-8E3C-7644-8952-3D85EF6914F2}" type="pres">
      <dgm:prSet presAssocID="{B40226E4-EF03-8346-992F-ACDF47F73E29}" presName="descendantText" presStyleLbl="alignAcc1" presStyleIdx="1" presStyleCnt="3">
        <dgm:presLayoutVars>
          <dgm:bulletEnabled val="1"/>
        </dgm:presLayoutVars>
      </dgm:prSet>
      <dgm:spPr/>
    </dgm:pt>
    <dgm:pt modelId="{0A33A54E-29E8-B348-AAF7-E7336E2F9067}" type="pres">
      <dgm:prSet presAssocID="{AE5A5D70-D693-9043-B349-F0BACBE01836}" presName="sp" presStyleCnt="0"/>
      <dgm:spPr/>
    </dgm:pt>
    <dgm:pt modelId="{3115064E-1EF3-E646-9338-3315F9C037DD}" type="pres">
      <dgm:prSet presAssocID="{4B749D5F-4E44-6747-B189-9700C9539355}" presName="composite" presStyleCnt="0"/>
      <dgm:spPr/>
    </dgm:pt>
    <dgm:pt modelId="{85BE868D-99D9-AF43-B916-DFAE87C2A04A}" type="pres">
      <dgm:prSet presAssocID="{4B749D5F-4E44-6747-B189-9700C95393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F22AC58-0D81-F941-86B1-76A411E92D2C}" type="pres">
      <dgm:prSet presAssocID="{4B749D5F-4E44-6747-B189-9700C9539355}" presName="descendantText" presStyleLbl="alignAcc1" presStyleIdx="2" presStyleCnt="3" custLinFactNeighborX="0">
        <dgm:presLayoutVars>
          <dgm:bulletEnabled val="1"/>
        </dgm:presLayoutVars>
      </dgm:prSet>
      <dgm:spPr/>
    </dgm:pt>
  </dgm:ptLst>
  <dgm:cxnLst>
    <dgm:cxn modelId="{1B75ED0B-2853-CA49-B901-528D36BF27B6}" type="presOf" srcId="{B40226E4-EF03-8346-992F-ACDF47F73E29}" destId="{9C25897B-37C8-8348-AB4A-F6C3708334A2}" srcOrd="0" destOrd="0" presId="urn:microsoft.com/office/officeart/2005/8/layout/chevron2"/>
    <dgm:cxn modelId="{CB94F70B-EFCD-EA4B-B2BC-410BC1F2EC61}" srcId="{9668B2D1-F84A-4E43-80F9-8495BFFCE0AD}" destId="{B40226E4-EF03-8346-992F-ACDF47F73E29}" srcOrd="1" destOrd="0" parTransId="{D66F4741-B04B-C04A-AEE3-A907516B75A5}" sibTransId="{AE5A5D70-D693-9043-B349-F0BACBE01836}"/>
    <dgm:cxn modelId="{0FD29F12-0AD6-F945-921E-3B6852D73F80}" srcId="{B40226E4-EF03-8346-992F-ACDF47F73E29}" destId="{E004D5B0-57D7-254C-B17E-0E1CF6D59F07}" srcOrd="0" destOrd="0" parTransId="{B26FF631-DC01-3B47-A8E1-7569537F7497}" sibTransId="{78FF135D-5C4F-D547-9C09-50C1A572157B}"/>
    <dgm:cxn modelId="{57985E32-EB29-3B4A-9250-65ACFAEAF0A5}" type="presOf" srcId="{7ACE9CCB-475B-EC41-BE89-3D315AAFD0B2}" destId="{7F22AC58-0D81-F941-86B1-76A411E92D2C}" srcOrd="0" destOrd="0" presId="urn:microsoft.com/office/officeart/2005/8/layout/chevron2"/>
    <dgm:cxn modelId="{E40BA234-F413-664F-BF63-65A068226A87}" type="presOf" srcId="{16D174C8-11C3-BE49-96C6-821D03E133BA}" destId="{6953567A-8E3C-7644-8952-3D85EF6914F2}" srcOrd="0" destOrd="1" presId="urn:microsoft.com/office/officeart/2005/8/layout/chevron2"/>
    <dgm:cxn modelId="{947CA769-6B8D-8441-826F-7D2189D55EED}" srcId="{4B749D5F-4E44-6747-B189-9700C9539355}" destId="{FAC284DD-1ABF-E942-ADD1-6682BAA5B392}" srcOrd="2" destOrd="0" parTransId="{1FA6FE19-F9A8-4043-9AEE-78CA0149AAF8}" sibTransId="{10F56D8C-674B-354E-BAF5-6AE3C3F73800}"/>
    <dgm:cxn modelId="{DCCDBC6F-83DA-884D-8CC8-F45B22CCA0A1}" srcId="{B40226E4-EF03-8346-992F-ACDF47F73E29}" destId="{8121306D-F346-FC48-8B48-936AF1566716}" srcOrd="2" destOrd="0" parTransId="{CF42B196-2CE8-484F-8388-6CA37A118528}" sibTransId="{DF86364E-56EB-5C42-AAB7-77A426932776}"/>
    <dgm:cxn modelId="{B2F4CF72-1391-7F4D-A483-4C4BE12718FC}" srcId="{4B749D5F-4E44-6747-B189-9700C9539355}" destId="{7ACE9CCB-475B-EC41-BE89-3D315AAFD0B2}" srcOrd="0" destOrd="0" parTransId="{C4658850-3004-284F-A2F2-A129E28D738E}" sibTransId="{48B49189-5D9A-2145-B71B-0760FA88776B}"/>
    <dgm:cxn modelId="{ED240A92-9452-D24D-A364-E53ADD9C6532}" srcId="{9668B2D1-F84A-4E43-80F9-8495BFFCE0AD}" destId="{4B749D5F-4E44-6747-B189-9700C9539355}" srcOrd="2" destOrd="0" parTransId="{6FFE4FEC-6457-C24C-9C12-FFCDDDF4CE18}" sibTransId="{9FC8350A-42A7-8E4E-8D62-13482B64E8D6}"/>
    <dgm:cxn modelId="{12E55D98-D313-304C-8687-7CB963D53893}" type="presOf" srcId="{495DCB6C-5EF5-144D-B12E-945BB3820D0C}" destId="{74FA2C59-072C-A048-B69C-6E0DED7FCE1A}" srcOrd="0" destOrd="0" presId="urn:microsoft.com/office/officeart/2005/8/layout/chevron2"/>
    <dgm:cxn modelId="{0EB1F89B-FDBE-6D45-AB7E-8DA0A644282A}" type="presOf" srcId="{8121306D-F346-FC48-8B48-936AF1566716}" destId="{6953567A-8E3C-7644-8952-3D85EF6914F2}" srcOrd="0" destOrd="2" presId="urn:microsoft.com/office/officeart/2005/8/layout/chevron2"/>
    <dgm:cxn modelId="{F1C995A3-B718-EC4C-8C0F-DFB5CA3A1E02}" srcId="{495DCB6C-5EF5-144D-B12E-945BB3820D0C}" destId="{CFE6173A-6502-D44E-8CFB-F5A241A01FB3}" srcOrd="0" destOrd="0" parTransId="{3E008F58-2B35-564B-9C21-1DC475F47E9C}" sibTransId="{AD33B593-AFAC-A74C-BC11-61ABF3B387A2}"/>
    <dgm:cxn modelId="{901ED6A3-0B1A-1F44-86DE-EF31622816E0}" srcId="{B40226E4-EF03-8346-992F-ACDF47F73E29}" destId="{16D174C8-11C3-BE49-96C6-821D03E133BA}" srcOrd="1" destOrd="0" parTransId="{FDB4AB9E-23EA-2041-ACE4-6A8241902782}" sibTransId="{AB4FCB47-927D-B847-A9EC-C8B57B709233}"/>
    <dgm:cxn modelId="{010F1AA5-0728-B642-BA5F-CEA0FB7FF089}" type="presOf" srcId="{CFE6173A-6502-D44E-8CFB-F5A241A01FB3}" destId="{4B1EF03E-8156-EC49-8FB7-997B60E4E296}" srcOrd="0" destOrd="0" presId="urn:microsoft.com/office/officeart/2005/8/layout/chevron2"/>
    <dgm:cxn modelId="{0A8AC2B8-4422-184E-BDF4-F8AEE7A80E91}" srcId="{9668B2D1-F84A-4E43-80F9-8495BFFCE0AD}" destId="{495DCB6C-5EF5-144D-B12E-945BB3820D0C}" srcOrd="0" destOrd="0" parTransId="{FE64AA4B-A8D7-B844-A097-962F26A7CECA}" sibTransId="{F1DDAF59-C298-3746-A08F-FE6EF384B712}"/>
    <dgm:cxn modelId="{405912CF-0E76-AE42-AF36-DFDCB2A51470}" type="presOf" srcId="{E004D5B0-57D7-254C-B17E-0E1CF6D59F07}" destId="{6953567A-8E3C-7644-8952-3D85EF6914F2}" srcOrd="0" destOrd="0" presId="urn:microsoft.com/office/officeart/2005/8/layout/chevron2"/>
    <dgm:cxn modelId="{C9F2C5CF-0538-2D4C-9BB0-FB9C080575AB}" type="presOf" srcId="{4B749D5F-4E44-6747-B189-9700C9539355}" destId="{85BE868D-99D9-AF43-B916-DFAE87C2A04A}" srcOrd="0" destOrd="0" presId="urn:microsoft.com/office/officeart/2005/8/layout/chevron2"/>
    <dgm:cxn modelId="{DA3BBEDA-FAED-9D43-9473-E680A976EF38}" type="presOf" srcId="{FAC284DD-1ABF-E942-ADD1-6682BAA5B392}" destId="{7F22AC58-0D81-F941-86B1-76A411E92D2C}" srcOrd="0" destOrd="2" presId="urn:microsoft.com/office/officeart/2005/8/layout/chevron2"/>
    <dgm:cxn modelId="{C7E3F8F0-3763-4745-A4DB-0537ECA8A624}" type="presOf" srcId="{9668B2D1-F84A-4E43-80F9-8495BFFCE0AD}" destId="{CE18081D-4EBC-544B-A875-8F66CFC12509}" srcOrd="0" destOrd="0" presId="urn:microsoft.com/office/officeart/2005/8/layout/chevron2"/>
    <dgm:cxn modelId="{BD0D8DFA-CCB3-5A49-939B-689EE3EC55AC}" type="presOf" srcId="{9FB087FC-756C-594F-8031-2FD641FC3588}" destId="{7F22AC58-0D81-F941-86B1-76A411E92D2C}" srcOrd="0" destOrd="1" presId="urn:microsoft.com/office/officeart/2005/8/layout/chevron2"/>
    <dgm:cxn modelId="{1F1A34FC-345F-3B40-826F-12F9C3BBA4DB}" srcId="{4B749D5F-4E44-6747-B189-9700C9539355}" destId="{9FB087FC-756C-594F-8031-2FD641FC3588}" srcOrd="1" destOrd="0" parTransId="{3C7D1A36-D9EE-7B48-A90F-83AD329A53C1}" sibTransId="{9BC711B0-05EE-CF48-8341-91DB7147D40E}"/>
    <dgm:cxn modelId="{FC12557D-5C3C-FC45-89C7-38428010268C}" type="presParOf" srcId="{CE18081D-4EBC-544B-A875-8F66CFC12509}" destId="{48DF937D-D92B-614A-9808-C24886CBD941}" srcOrd="0" destOrd="0" presId="urn:microsoft.com/office/officeart/2005/8/layout/chevron2"/>
    <dgm:cxn modelId="{012FEA75-6607-FD45-B5D2-B246AB87D212}" type="presParOf" srcId="{48DF937D-D92B-614A-9808-C24886CBD941}" destId="{74FA2C59-072C-A048-B69C-6E0DED7FCE1A}" srcOrd="0" destOrd="0" presId="urn:microsoft.com/office/officeart/2005/8/layout/chevron2"/>
    <dgm:cxn modelId="{C456AB64-622A-9D4C-A2F7-5F1D3653EC4C}" type="presParOf" srcId="{48DF937D-D92B-614A-9808-C24886CBD941}" destId="{4B1EF03E-8156-EC49-8FB7-997B60E4E296}" srcOrd="1" destOrd="0" presId="urn:microsoft.com/office/officeart/2005/8/layout/chevron2"/>
    <dgm:cxn modelId="{64F81C1D-136E-BD43-A87F-F1D622D79C68}" type="presParOf" srcId="{CE18081D-4EBC-544B-A875-8F66CFC12509}" destId="{A231A56A-EDB3-8246-B015-158643525495}" srcOrd="1" destOrd="0" presId="urn:microsoft.com/office/officeart/2005/8/layout/chevron2"/>
    <dgm:cxn modelId="{17ABBA7D-5FEF-7744-BDC0-4FEC0653578D}" type="presParOf" srcId="{CE18081D-4EBC-544B-A875-8F66CFC12509}" destId="{313CAF4F-4BCF-2E4E-9F50-457E3F258083}" srcOrd="2" destOrd="0" presId="urn:microsoft.com/office/officeart/2005/8/layout/chevron2"/>
    <dgm:cxn modelId="{C91895F4-B4C7-7040-B8A9-68D707FDFE2F}" type="presParOf" srcId="{313CAF4F-4BCF-2E4E-9F50-457E3F258083}" destId="{9C25897B-37C8-8348-AB4A-F6C3708334A2}" srcOrd="0" destOrd="0" presId="urn:microsoft.com/office/officeart/2005/8/layout/chevron2"/>
    <dgm:cxn modelId="{B00D1DC8-3DAD-714D-B924-1AB30B296ED9}" type="presParOf" srcId="{313CAF4F-4BCF-2E4E-9F50-457E3F258083}" destId="{6953567A-8E3C-7644-8952-3D85EF6914F2}" srcOrd="1" destOrd="0" presId="urn:microsoft.com/office/officeart/2005/8/layout/chevron2"/>
    <dgm:cxn modelId="{FA929423-9C25-5041-9788-766D14143256}" type="presParOf" srcId="{CE18081D-4EBC-544B-A875-8F66CFC12509}" destId="{0A33A54E-29E8-B348-AAF7-E7336E2F9067}" srcOrd="3" destOrd="0" presId="urn:microsoft.com/office/officeart/2005/8/layout/chevron2"/>
    <dgm:cxn modelId="{AB442B69-436B-164E-A487-F5CF99BDDD11}" type="presParOf" srcId="{CE18081D-4EBC-544B-A875-8F66CFC12509}" destId="{3115064E-1EF3-E646-9338-3315F9C037DD}" srcOrd="4" destOrd="0" presId="urn:microsoft.com/office/officeart/2005/8/layout/chevron2"/>
    <dgm:cxn modelId="{B0A02317-E87B-AE4C-AAD0-A8E149FFE5A3}" type="presParOf" srcId="{3115064E-1EF3-E646-9338-3315F9C037DD}" destId="{85BE868D-99D9-AF43-B916-DFAE87C2A04A}" srcOrd="0" destOrd="0" presId="urn:microsoft.com/office/officeart/2005/8/layout/chevron2"/>
    <dgm:cxn modelId="{2240A10E-B9C8-DB41-B772-920AC0064C16}" type="presParOf" srcId="{3115064E-1EF3-E646-9338-3315F9C037DD}" destId="{7F22AC58-0D81-F941-86B1-76A411E92D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2C59-072C-A048-B69C-6E0DED7FCE1A}">
      <dsp:nvSpPr>
        <dsp:cNvPr id="0" name=""/>
        <dsp:cNvSpPr/>
      </dsp:nvSpPr>
      <dsp:spPr>
        <a:xfrm rot="5400000">
          <a:off x="-276950" y="280834"/>
          <a:ext cx="1846339" cy="1292437"/>
        </a:xfrm>
        <a:prstGeom prst="chevron">
          <a:avLst/>
        </a:prstGeom>
        <a:solidFill>
          <a:schemeClr val="accent4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Stage I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Estimate </a:t>
          </a:r>
          <a14:m xmlns:a14="http://schemas.microsoft.com/office/drawing/2010/main">
            <m:oMath xmlns:m="http://schemas.openxmlformats.org/officeDocument/2006/math">
              <m:r>
                <a:rPr lang="en-US" sz="2000" b="1" i="1" kern="1200" dirty="0" smtClean="0">
                  <a:latin typeface="Cambria Math" panose="02040503050406030204" pitchFamily="18" charset="0"/>
                </a:rPr>
                <m:t>𝒅</m:t>
              </m:r>
            </m:oMath>
          </a14:m>
          <a:endParaRPr lang="en-US" sz="2000" b="1" kern="1200" dirty="0"/>
        </a:p>
      </dsp:txBody>
      <dsp:txXfrm rot="-5400000">
        <a:off x="2" y="650102"/>
        <a:ext cx="1292437" cy="553902"/>
      </dsp:txXfrm>
    </dsp:sp>
    <dsp:sp modelId="{4B1EF03E-8156-EC49-8FB7-997B60E4E296}">
      <dsp:nvSpPr>
        <dsp:cNvPr id="0" name=""/>
        <dsp:cNvSpPr/>
      </dsp:nvSpPr>
      <dsp:spPr>
        <a:xfrm rot="5400000">
          <a:off x="5413823" y="-4117502"/>
          <a:ext cx="1200751" cy="9443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100" kern="1200" dirty="0"/>
            <a:t>1. </a:t>
          </a:r>
          <a14:m xmlns:a14="http://schemas.microsoft.com/office/drawing/2010/main">
            <m:oMath xmlns:m="http://schemas.openxmlformats.org/officeDocument/2006/math">
              <m:r>
                <a:rPr lang="en-US" sz="2100" b="0" i="1" kern="1200" smtClean="0">
                  <a:latin typeface="Cambria Math" panose="02040503050406030204" pitchFamily="18" charset="0"/>
                </a:rPr>
                <m:t>𝑑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′←</m:t>
              </m:r>
              <m:r>
                <a:rPr lang="en-US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𝐸𝑠𝑡𝑖𝑚𝑎𝑡𝑒</m:t>
              </m:r>
              <m:r>
                <a:rPr lang="en-US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r>
                <a:rPr lang="en-US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𝑛</m:t>
              </m:r>
              <m:r>
                <a:rPr lang="en-US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𝛿</m:t>
              </m:r>
              <m:r>
                <a:rPr lang="en-US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/2)</m:t>
              </m:r>
            </m:oMath>
          </a14:m>
          <a:endParaRPr lang="en-US" sz="2100" kern="1200" dirty="0"/>
        </a:p>
      </dsp:txBody>
      <dsp:txXfrm rot="-5400000">
        <a:off x="1292437" y="62500"/>
        <a:ext cx="9384908" cy="1083519"/>
      </dsp:txXfrm>
    </dsp:sp>
    <dsp:sp modelId="{9C25897B-37C8-8348-AB4A-F6C3708334A2}">
      <dsp:nvSpPr>
        <dsp:cNvPr id="0" name=""/>
        <dsp:cNvSpPr/>
      </dsp:nvSpPr>
      <dsp:spPr>
        <a:xfrm rot="5400000">
          <a:off x="-276950" y="1935635"/>
          <a:ext cx="1846339" cy="1292437"/>
        </a:xfrm>
        <a:prstGeom prst="chevron">
          <a:avLst/>
        </a:prstGeom>
        <a:solidFill>
          <a:schemeClr val="accent2"/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Stage II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New Variables</a:t>
          </a:r>
        </a:p>
      </dsp:txBody>
      <dsp:txXfrm rot="-5400000">
        <a:off x="2" y="2304903"/>
        <a:ext cx="1292437" cy="553902"/>
      </dsp:txXfrm>
    </dsp:sp>
    <dsp:sp modelId="{6953567A-8E3C-7644-8952-3D85EF6914F2}">
      <dsp:nvSpPr>
        <dsp:cNvPr id="0" name=""/>
        <dsp:cNvSpPr/>
      </dsp:nvSpPr>
      <dsp:spPr>
        <a:xfrm rot="5400000">
          <a:off x="5414139" y="-2463017"/>
          <a:ext cx="1200120" cy="9443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kern="1200" dirty="0"/>
            <a:t>2. </a:t>
          </a:r>
          <a14:m xmlns:a14="http://schemas.microsoft.com/office/drawing/2010/main">
            <m:oMath xmlns:m="http://schemas.openxmlformats.org/officeDocument/2006/math">
              <m:r>
                <a:rPr lang="en-US" sz="21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1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←</m:t>
              </m:r>
              <m:d>
                <m:dPr>
                  <m:begChr m:val="⌈"/>
                  <m:endChr m:val="⌉"/>
                  <m:ctrlP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e>
                    <m:sup>
                      <m:r>
                        <a:rPr lang="en-US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′2</m:t>
                      </m:r>
                    </m:sup>
                  </m:sSup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/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𝛿</m:t>
                  </m:r>
                </m:e>
              </m:d>
            </m:oMath>
          </a14:m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kern="1200" dirty="0"/>
            <a:t>3. Choose </a:t>
          </a:r>
          <a14:m xmlns:a14="http://schemas.microsoft.com/office/drawing/2010/main">
            <m:oMath xmlns:m="http://schemas.openxmlformats.org/officeDocument/2006/math">
              <m:r>
                <a:rPr lang="en-US" sz="21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:</m:t>
              </m:r>
              <m:d>
                <m:dPr>
                  <m:begChr m:val="["/>
                  <m:endChr m:val="]"/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</m:d>
              <m:r>
                <a:rPr lang="en-US" sz="2100" b="0" i="1" kern="1200" smtClean="0">
                  <a:latin typeface="Cambria Math" panose="02040503050406030204" pitchFamily="18" charset="0"/>
                </a:rPr>
                <m:t>→[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]</m:t>
              </m:r>
            </m:oMath>
          </a14:m>
          <a:r>
            <a:rPr lang="en-US" sz="2100" kern="1200" dirty="0"/>
            <a:t> uniformly at random.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kern="1200" dirty="0"/>
            <a:t>4. Define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100" b="0" i="1" kern="1200" smtClean="0">
                  <a:latin typeface="Cambria Math" panose="02040503050406030204" pitchFamily="18" charset="0"/>
                </a:rPr>
                <m:t>,…,</m:t>
              </m:r>
              <m:sSub>
                <m:sSubPr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𝑁</m:t>
                  </m:r>
                </m:sub>
              </m:sSub>
            </m:oMath>
          </a14:m>
          <a:r>
            <a:rPr lang="en-US" sz="2100" kern="1200" dirty="0"/>
            <a:t> </a:t>
          </a:r>
          <a:r>
            <a:rPr lang="en-US" sz="2100" kern="1200" dirty="0" err="1"/>
            <a:t>s.t.</a:t>
          </a:r>
          <a:r>
            <a:rPr lang="en-US" sz="21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21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  <m:r>
                <a:rPr lang="en-US" sz="21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2100" kern="1200" dirty="0"/>
        </a:p>
      </dsp:txBody>
      <dsp:txXfrm rot="-5400000">
        <a:off x="1292438" y="1717269"/>
        <a:ext cx="9384939" cy="1082950"/>
      </dsp:txXfrm>
    </dsp:sp>
    <dsp:sp modelId="{85BE868D-99D9-AF43-B916-DFAE87C2A04A}">
      <dsp:nvSpPr>
        <dsp:cNvPr id="0" name=""/>
        <dsp:cNvSpPr/>
      </dsp:nvSpPr>
      <dsp:spPr>
        <a:xfrm rot="5400000">
          <a:off x="-276950" y="3590436"/>
          <a:ext cx="1846339" cy="1292437"/>
        </a:xfrm>
        <a:prstGeom prst="chevron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Stage III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2" y="3959704"/>
        <a:ext cx="1292437" cy="553902"/>
      </dsp:txXfrm>
    </dsp:sp>
    <dsp:sp modelId="{7F22AC58-0D81-F941-86B1-76A411E92D2C}">
      <dsp:nvSpPr>
        <dsp:cNvPr id="0" name=""/>
        <dsp:cNvSpPr/>
      </dsp:nvSpPr>
      <dsp:spPr>
        <a:xfrm rot="5400000">
          <a:off x="5408001" y="-783673"/>
          <a:ext cx="1200120" cy="9443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i="0" kern="1200" dirty="0"/>
            <a:t>5. Run </a:t>
          </a:r>
          <a14:m xmlns:a14="http://schemas.microsoft.com/office/drawing/2010/main">
            <m:oMath xmlns:m="http://schemas.openxmlformats.org/officeDocument/2006/math">
              <m:r>
                <a:rPr lang="en-US" sz="2100" i="1" kern="1200" dirty="0" smtClean="0">
                  <a:latin typeface="Cambria Math" panose="02040503050406030204" pitchFamily="18" charset="0"/>
                </a:rPr>
                <m:t>𝐹𝑖𝑛𝑑</m:t>
              </m:r>
              <m:r>
                <a:rPr lang="en-US" sz="21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2100" i="1" kern="1200" dirty="0" smtClean="0">
                  <a:latin typeface="Cambria Math" panose="02040503050406030204" pitchFamily="18" charset="0"/>
                </a:rPr>
                <m:t>𝐷𝑒𝑓𝑒𝑐𝑡𝑖𝑣𝑒𝑠</m:t>
              </m:r>
            </m:oMath>
          </a14:m>
          <a:r>
            <a:rPr lang="en-US" sz="2100" i="0" kern="1200" dirty="0"/>
            <a:t> with </a:t>
          </a:r>
          <a14:m xmlns:a14="http://schemas.microsoft.com/office/drawing/2010/main">
            <m:oMath xmlns:m="http://schemas.openxmlformats.org/officeDocument/2006/math">
              <m:r>
                <a:rPr lang="en-US" sz="21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en-US" sz="2100" i="0" kern="1200" dirty="0"/>
            <a:t> items, for each query </a:t>
          </a:r>
          <a14:m xmlns:a14="http://schemas.microsoft.com/office/drawing/2010/main">
            <m:oMath xmlns:m="http://schemas.openxmlformats.org/officeDocument/2006/math">
              <m:r>
                <a:rPr lang="en-US" sz="2100" b="0" i="1" kern="1200" smtClean="0">
                  <a:latin typeface="Cambria Math" panose="02040503050406030204" pitchFamily="18" charset="0"/>
                </a:rPr>
                <m:t>𝑄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⊆[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]</m:t>
              </m:r>
            </m:oMath>
          </a14:m>
          <a:r>
            <a:rPr lang="en-US" sz="2100" i="1" kern="1200" dirty="0"/>
            <a:t>, ask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𝑄</m:t>
                  </m:r>
                </m:e>
                <m:sup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100" b="0" i="1" kern="1200" smtClean="0">
                  <a:latin typeface="Cambria Math" panose="02040503050406030204" pitchFamily="18" charset="0"/>
                </a:rPr>
                <m:t>=</m:t>
              </m:r>
              <m:nary>
                <m:naryPr>
                  <m:chr m:val="⋃"/>
                  <m:supHide m:val="on"/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7"/>
                    </m:rPr>
                    <a:rPr lang="en-US" sz="2100" b="0" i="1" kern="1200" smtClean="0">
                      <a:latin typeface="Cambria Math" panose="02040503050406030204" pitchFamily="18" charset="0"/>
                    </a:rPr>
                    <m:t>𝑗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∈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𝑄</m:t>
                  </m:r>
                </m:sub>
                <m:sup/>
                <m:e>
                  <m:sSub>
                    <m:sSubPr>
                      <m:ctrlPr>
                        <a:rPr lang="en-US" sz="2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nary>
            </m:oMath>
          </a14:m>
          <a:endParaRPr lang="en-US" sz="2100" i="1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i="0" kern="1200" dirty="0"/>
            <a:t>6.  Let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2100" b="0" i="0" kern="1200" smtClean="0">
                  <a:latin typeface="Cambria Math" panose="02040503050406030204" pitchFamily="18" charset="0"/>
                </a:rPr>
                <m:t>Δ</m:t>
              </m:r>
            </m:oMath>
          </a14:m>
          <a:r>
            <a:rPr lang="en-US" sz="2100" i="0" kern="1200" dirty="0"/>
            <a:t> size of the set of defectives that </a:t>
          </a:r>
          <a14:m xmlns:a14="http://schemas.microsoft.com/office/drawing/2010/main">
            <m:oMath xmlns:m="http://schemas.openxmlformats.org/officeDocument/2006/math">
              <m:r>
                <a:rPr lang="en-US" sz="2100" i="1" kern="1200" dirty="0" smtClean="0">
                  <a:latin typeface="Cambria Math" panose="02040503050406030204" pitchFamily="18" charset="0"/>
                </a:rPr>
                <m:t>𝐹𝑖𝑛𝑑</m:t>
              </m:r>
              <m:r>
                <a:rPr lang="en-US" sz="21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2100" i="1" kern="1200" dirty="0" smtClean="0">
                  <a:latin typeface="Cambria Math" panose="02040503050406030204" pitchFamily="18" charset="0"/>
                </a:rPr>
                <m:t>𝐷𝑒𝑓𝑒𝑐𝑡𝑖𝑣𝑒𝑠</m:t>
              </m:r>
            </m:oMath>
          </a14:m>
          <a:r>
            <a:rPr lang="en-US" sz="2100" i="0" kern="1200" dirty="0"/>
            <a:t> outputs. </a:t>
          </a:r>
          <a:endParaRPr lang="en-US" sz="2100" i="1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i="0" kern="1200" dirty="0"/>
            <a:t>7. Return 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2100" b="0" i="0" kern="1200" smtClean="0">
                  <a:latin typeface="Cambria Math" panose="02040503050406030204" pitchFamily="18" charset="0"/>
                </a:rPr>
                <m:t>Δ</m:t>
              </m:r>
            </m:oMath>
          </a14:m>
          <a:r>
            <a:rPr lang="en-US" sz="2100" i="1" kern="1200" dirty="0"/>
            <a:t>.</a:t>
          </a:r>
        </a:p>
      </dsp:txBody>
      <dsp:txXfrm rot="-5400000">
        <a:off x="1286300" y="3396613"/>
        <a:ext cx="9384939" cy="1082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B0FF-4E41-954A-A960-3EE25FF73437}">
      <dsp:nvSpPr>
        <dsp:cNvPr id="0" name=""/>
        <dsp:cNvSpPr/>
      </dsp:nvSpPr>
      <dsp:spPr>
        <a:xfrm>
          <a:off x="0" y="109220"/>
          <a:ext cx="3862220" cy="1097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Estimate the number of defective items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′</m:t>
              </m:r>
            </m:oMath>
          </a14:m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Such that:  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≤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′≤8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endParaRPr lang="en-US" sz="1600" kern="1200" dirty="0"/>
        </a:p>
      </dsp:txBody>
      <dsp:txXfrm>
        <a:off x="0" y="109220"/>
        <a:ext cx="3862220" cy="731822"/>
      </dsp:txXfrm>
    </dsp:sp>
    <dsp:sp modelId="{525A3C26-4316-4741-A3B4-4BBC3B65DF35}">
      <dsp:nvSpPr>
        <dsp:cNvPr id="0" name=""/>
        <dsp:cNvSpPr/>
      </dsp:nvSpPr>
      <dsp:spPr>
        <a:xfrm>
          <a:off x="791057" y="841042"/>
          <a:ext cx="3862220" cy="92160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With probability at least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1−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𝛿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,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′</m:t>
              </m:r>
            </m:oMath>
          </a14:m>
          <a:r>
            <a:rPr lang="en-US" sz="1600" kern="1200" dirty="0"/>
            <a:t> is within the desired range.  </a:t>
          </a:r>
        </a:p>
      </dsp:txBody>
      <dsp:txXfrm>
        <a:off x="818050" y="868035"/>
        <a:ext cx="3808234" cy="867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2C59-072C-A048-B69C-6E0DED7FCE1A}">
      <dsp:nvSpPr>
        <dsp:cNvPr id="0" name=""/>
        <dsp:cNvSpPr/>
      </dsp:nvSpPr>
      <dsp:spPr>
        <a:xfrm rot="5400000">
          <a:off x="-276950" y="280834"/>
          <a:ext cx="1846339" cy="129243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Stage I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Estimate </a:t>
          </a:r>
          <a14:m xmlns:a14="http://schemas.microsoft.com/office/drawing/2010/main">
            <m:oMath xmlns:m="http://schemas.openxmlformats.org/officeDocument/2006/math">
              <m:r>
                <a:rPr lang="en-US" sz="2000" b="1" i="1" kern="1200" dirty="0" smtClean="0">
                  <a:latin typeface="Cambria Math" panose="02040503050406030204" pitchFamily="18" charset="0"/>
                </a:rPr>
                <m:t>𝒅</m:t>
              </m:r>
            </m:oMath>
          </a14:m>
          <a:endParaRPr lang="en-US" sz="2000" b="1" kern="1200" dirty="0"/>
        </a:p>
      </dsp:txBody>
      <dsp:txXfrm rot="-5400000">
        <a:off x="2" y="650102"/>
        <a:ext cx="1292437" cy="553902"/>
      </dsp:txXfrm>
    </dsp:sp>
    <dsp:sp modelId="{4B1EF03E-8156-EC49-8FB7-997B60E4E296}">
      <dsp:nvSpPr>
        <dsp:cNvPr id="0" name=""/>
        <dsp:cNvSpPr/>
      </dsp:nvSpPr>
      <dsp:spPr>
        <a:xfrm rot="5400000">
          <a:off x="3700621" y="-2404300"/>
          <a:ext cx="1200751" cy="60171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700" kern="1200" dirty="0"/>
            <a:t>1.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 panose="02040503050406030204" pitchFamily="18" charset="0"/>
                </a:rPr>
                <m:t>𝑑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′←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𝐸𝑠𝑡𝑖𝑚𝑎𝑡𝑒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𝑛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𝛿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/2)</m:t>
              </m:r>
            </m:oMath>
          </a14:m>
          <a:endParaRPr lang="en-US" sz="1700" kern="1200" dirty="0"/>
        </a:p>
      </dsp:txBody>
      <dsp:txXfrm rot="-5400000">
        <a:off x="1292437" y="62500"/>
        <a:ext cx="5958503" cy="1083519"/>
      </dsp:txXfrm>
    </dsp:sp>
    <dsp:sp modelId="{9C25897B-37C8-8348-AB4A-F6C3708334A2}">
      <dsp:nvSpPr>
        <dsp:cNvPr id="0" name=""/>
        <dsp:cNvSpPr/>
      </dsp:nvSpPr>
      <dsp:spPr>
        <a:xfrm rot="5400000">
          <a:off x="-276950" y="1935635"/>
          <a:ext cx="1846339" cy="129243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Stage II</a:t>
          </a:r>
        </a:p>
      </dsp:txBody>
      <dsp:txXfrm rot="-5400000">
        <a:off x="2" y="2304903"/>
        <a:ext cx="1292437" cy="553902"/>
      </dsp:txXfrm>
    </dsp:sp>
    <dsp:sp modelId="{6953567A-8E3C-7644-8952-3D85EF6914F2}">
      <dsp:nvSpPr>
        <dsp:cNvPr id="0" name=""/>
        <dsp:cNvSpPr/>
      </dsp:nvSpPr>
      <dsp:spPr>
        <a:xfrm rot="5400000">
          <a:off x="3700936" y="-749814"/>
          <a:ext cx="1200120" cy="6017119"/>
        </a:xfrm>
        <a:prstGeom prst="round2Same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700" kern="1200" dirty="0"/>
            <a:t>2.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←</m:t>
              </m:r>
              <m:d>
                <m:dPr>
                  <m:begChr m:val="⌈"/>
                  <m:endChr m:val="⌉"/>
                  <m:ctrlP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e>
                    <m:sup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′2</m:t>
                      </m:r>
                    </m:sup>
                  </m:sSup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/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𝛿</m:t>
                  </m:r>
                </m:e>
              </m:d>
            </m:oMath>
          </a14:m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700" kern="1200" dirty="0"/>
            <a:t>3. Choose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:</m:t>
              </m:r>
              <m:d>
                <m:dPr>
                  <m:begChr m:val="["/>
                  <m:endChr m:val="]"/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</m:d>
              <m:r>
                <a:rPr lang="en-US" sz="1700" b="0" i="1" kern="1200" smtClean="0">
                  <a:latin typeface="Cambria Math" panose="02040503050406030204" pitchFamily="18" charset="0"/>
                </a:rPr>
                <m:t>→[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]</m:t>
              </m:r>
            </m:oMath>
          </a14:m>
          <a:r>
            <a:rPr lang="en-US" sz="1700" kern="1200" dirty="0"/>
            <a:t> uniformly at random.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700" kern="1200" dirty="0"/>
            <a:t>4. Define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,…,</m:t>
              </m:r>
              <m:sSub>
                <m:sSub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𝑁</m:t>
                  </m:r>
                </m:sub>
              </m:sSub>
            </m:oMath>
          </a14:m>
          <a:r>
            <a:rPr lang="en-US" sz="1700" kern="1200" dirty="0"/>
            <a:t> </a:t>
          </a:r>
          <a:r>
            <a:rPr lang="en-US" sz="1700" kern="1200" dirty="0" err="1"/>
            <a:t>s.t.</a:t>
          </a:r>
          <a:r>
            <a:rPr lang="en-US" sz="17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  <m:r>
                <a:rPr lang="en-US" sz="17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700" kern="1200" dirty="0"/>
        </a:p>
      </dsp:txBody>
      <dsp:txXfrm rot="-5400000">
        <a:off x="1292437" y="1717270"/>
        <a:ext cx="5958534" cy="1082950"/>
      </dsp:txXfrm>
    </dsp:sp>
    <dsp:sp modelId="{85BE868D-99D9-AF43-B916-DFAE87C2A04A}">
      <dsp:nvSpPr>
        <dsp:cNvPr id="0" name=""/>
        <dsp:cNvSpPr/>
      </dsp:nvSpPr>
      <dsp:spPr>
        <a:xfrm rot="5400000">
          <a:off x="-276950" y="3590436"/>
          <a:ext cx="1846339" cy="129243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Stage III</a:t>
          </a:r>
        </a:p>
      </dsp:txBody>
      <dsp:txXfrm rot="-5400000">
        <a:off x="2" y="3959704"/>
        <a:ext cx="1292437" cy="553902"/>
      </dsp:txXfrm>
    </dsp:sp>
    <dsp:sp modelId="{7F22AC58-0D81-F941-86B1-76A411E92D2C}">
      <dsp:nvSpPr>
        <dsp:cNvPr id="0" name=""/>
        <dsp:cNvSpPr/>
      </dsp:nvSpPr>
      <dsp:spPr>
        <a:xfrm rot="5400000">
          <a:off x="3700936" y="904986"/>
          <a:ext cx="1200120" cy="60171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700" i="0" kern="1200" dirty="0"/>
            <a:t>5. Run 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𝐹𝑖𝑛𝑑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𝐷𝑒𝑓𝑒𝑐𝑡𝑖𝑣𝑒𝑠</m:t>
              </m:r>
            </m:oMath>
          </a14:m>
          <a:r>
            <a:rPr lang="en-US" sz="1700" i="0" kern="1200" dirty="0"/>
            <a:t> with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en-US" sz="1700" i="0" kern="1200" dirty="0"/>
            <a:t> items, for each query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 panose="02040503050406030204" pitchFamily="18" charset="0"/>
                </a:rPr>
                <m:t>𝑄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⊆[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]</m:t>
              </m:r>
            </m:oMath>
          </a14:m>
          <a:r>
            <a:rPr lang="en-US" sz="1700" i="1" kern="1200" dirty="0"/>
            <a:t>, ask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𝑄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1700" b="0" i="1" kern="1200" smtClean="0">
                  <a:latin typeface="Cambria Math" panose="02040503050406030204" pitchFamily="18" charset="0"/>
                </a:rPr>
                <m:t>=</m:t>
              </m:r>
              <m:nary>
                <m:naryPr>
                  <m:chr m:val="⋃"/>
                  <m:supHide m:val="on"/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7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𝑗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∈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𝑄</m:t>
                  </m:r>
                </m:sub>
                <m:sup/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nary>
            </m:oMath>
          </a14:m>
          <a:endParaRPr lang="en-US" sz="1700" i="1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700" i="0" kern="1200" dirty="0"/>
            <a:t>6.  Let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700" b="0" i="0" kern="1200" smtClean="0">
                  <a:latin typeface="Cambria Math" panose="02040503050406030204" pitchFamily="18" charset="0"/>
                </a:rPr>
                <m:t>Δ</m:t>
              </m:r>
            </m:oMath>
          </a14:m>
          <a:r>
            <a:rPr lang="en-US" sz="1700" i="0" kern="1200" dirty="0"/>
            <a:t> be the output of 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𝐹𝑖𝑛𝑑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𝐷𝑒𝑓𝑒𝑐𝑡𝑖𝑣𝑒</m:t>
              </m:r>
              <m:r>
                <a:rPr lang="en-US" sz="1700" b="0" i="1" kern="1200" dirty="0" smtClean="0">
                  <a:latin typeface="Cambria Math" panose="02040503050406030204" pitchFamily="18" charset="0"/>
                </a:rPr>
                <m:t>.</m:t>
              </m:r>
            </m:oMath>
          </a14:m>
          <a:r>
            <a:rPr lang="en-US" sz="1700" i="0" kern="1200" dirty="0"/>
            <a:t> </a:t>
          </a:r>
          <a:endParaRPr lang="en-US" sz="1700" i="1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700" i="0" kern="1200" dirty="0"/>
            <a:t>7. Return 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700" b="0" i="0" kern="1200" smtClean="0">
                  <a:latin typeface="Cambria Math" panose="02040503050406030204" pitchFamily="18" charset="0"/>
                </a:rPr>
                <m:t>Δ</m:t>
              </m:r>
            </m:oMath>
          </a14:m>
          <a:r>
            <a:rPr lang="en-US" sz="1700" i="1" kern="1200" dirty="0"/>
            <a:t>.</a:t>
          </a:r>
        </a:p>
      </dsp:txBody>
      <dsp:txXfrm rot="-5400000">
        <a:off x="1292437" y="3372071"/>
        <a:ext cx="5958534" cy="1082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DB225-1A8F-4457-846D-8E1C30E045D4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B5611-7DA4-4CEA-9C4C-126D27CF18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949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The next bullet: the probability th</a:t>
            </a:r>
            <a:r>
              <a:rPr lang="en-US" dirty="0"/>
              <a:t>at</a:t>
            </a:r>
            <a:r>
              <a:rPr lang="en-IL" dirty="0"/>
              <a:t> the algorithm output k&lt;d, is the probability that the event count &lt;k/4  happens t=[2log(1/\delta)/k] times for some k=2^i&lt;d. This is at most: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0524A-93DB-E745-9CF2-5C230A3F286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733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0E64-8548-ADD1-74FF-98099EDA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C4E7A-0FF8-2A86-930F-37734B54B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CEDE-4839-8FC2-1CC0-EE57A5A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32DB-763B-FD41-9521-B968D0DF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C38D-5E0A-F8D9-661B-A0BA243C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876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C57E-4A20-BF09-BB89-B2BC2C76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92742-1FD4-3D53-592C-85EE09F3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E5A0-9D86-6FBE-83E7-0EF71449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CD5A-E745-F655-87FD-9FB8109D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9A13-487E-1101-318E-72B2628F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55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13C98-ED96-4107-FBF4-97DF53E1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447C5-5941-22E5-8852-52582B48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DC7B-0DA9-AAF8-434D-A4C382C5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5016-0E60-4D4B-D0ED-E85154CA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E720-E381-BA31-CE6D-6DCD2D40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76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026F-2ED6-97C9-74AF-EE28F70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91FD-0EE8-9452-67DD-C92F74F3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91BF-3EE9-CB3E-07FC-C073DE4C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E25F-FA09-80AF-55E6-6A47D171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9666-3C3E-8DCC-41E2-6D9BE6F9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21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0275-193B-6DAA-08C8-4CE6A78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CB35-8EAE-A45D-8F52-68B545E5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5AF0-E574-32BE-9988-155B2049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4A60-3CBE-A8E8-9814-0D173AB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99F0-DD9D-07F4-3953-045A2730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912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FC3B-1E8B-8754-8CD1-01F2DA57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1C8E-3B8A-349C-E10F-44EDEA1B4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AB8C4-8C54-A726-AD9D-6306EFE1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A43AE-2019-903F-8D4F-8EA864EE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73951-21E1-7BF7-D05C-3598FC80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1394-99CC-9872-2EC9-147B607F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84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8AFE-5D53-0716-CCEC-805AC459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5A5E-C8FE-174F-6E5D-A3AC2D6C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C1EA-AC99-6D85-EA4E-A3CB62D9F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D961A-1D8B-B358-D11B-9D958341D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A2DE-562A-B015-F1E4-750C63BC7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B917F-AD52-967B-30F7-E60A1C26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FA299-176C-14CD-1E5E-1522C175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310E4-0FA3-1C5E-52CA-2ED855DA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34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8B2B-3B8C-2BD0-E2D5-FFE5FC8D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A081F-34CD-7739-CCB2-8D62177D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F561-664D-0FDE-1057-36E4E404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EB11-CA13-0078-D2FB-123E9916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DEBD2-4BE5-F65B-1759-033CDB2B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B9DF3-EC5A-7675-46AD-1CF7758A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1D30-1B43-4C0D-6B76-105B4575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7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69F5-D64E-C25B-B301-C93C72A1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914B-27D5-6D05-5946-9705C7D8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2E56-4CAE-A7D4-A957-87E367B16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9E5B-22BC-DD91-0BD4-60492BCF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993D-0B95-AEE2-2A16-C8CF872F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A9FD-DD03-D8FC-64FC-600CF7BE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852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BD4E-8EA5-B13F-99F3-05047B11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C4337-FB1F-5DAC-3963-91BC3FE9C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B2205-2627-4608-7D65-13FEB44A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614B-7834-22FA-D86D-7CF602E8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503B-0A00-7E94-0CFB-78EABC57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C097-5583-2506-9D02-CA7B7E61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887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0879F-D808-689C-2468-01668067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6995-85D6-20D5-DD65-34D6D0FD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A298-05BC-785C-D88E-E2F6A9A1C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DE37-CA7A-472C-9787-A542F175132C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6263-C142-3358-CA41-8EC1D9B5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5105-DCDE-4131-F565-183A5E32D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9575-5C75-4F5C-B26A-67078C60EE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80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0.png"/><Relationship Id="rId26" Type="http://schemas.openxmlformats.org/officeDocument/2006/relationships/image" Target="../media/image125.png"/><Relationship Id="rId21" Type="http://schemas.openxmlformats.org/officeDocument/2006/relationships/image" Target="../media/image107.png"/><Relationship Id="rId17" Type="http://schemas.openxmlformats.org/officeDocument/2006/relationships/image" Target="../media/image590.png"/><Relationship Id="rId25" Type="http://schemas.openxmlformats.org/officeDocument/2006/relationships/image" Target="../media/image115.png"/><Relationship Id="rId16" Type="http://schemas.openxmlformats.org/officeDocument/2006/relationships/image" Target="../media/image580.png"/><Relationship Id="rId20" Type="http://schemas.openxmlformats.org/officeDocument/2006/relationships/image" Target="../media/image106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4.png"/><Relationship Id="rId23" Type="http://schemas.openxmlformats.org/officeDocument/2006/relationships/image" Target="../media/image110.png"/><Relationship Id="rId28" Type="http://schemas.openxmlformats.org/officeDocument/2006/relationships/image" Target="../media/image127.png"/><Relationship Id="rId19" Type="http://schemas.openxmlformats.org/officeDocument/2006/relationships/image" Target="../media/image113.png"/><Relationship Id="rId31" Type="http://schemas.openxmlformats.org/officeDocument/2006/relationships/image" Target="../media/image130.png"/><Relationship Id="rId22" Type="http://schemas.openxmlformats.org/officeDocument/2006/relationships/image" Target="../media/image109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31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132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13" Type="http://schemas.openxmlformats.org/officeDocument/2006/relationships/image" Target="NUL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NULL"/><Relationship Id="rId4" Type="http://schemas.openxmlformats.org/officeDocument/2006/relationships/diagramLayout" Target="../diagrams/layout3.xml"/><Relationship Id="rId9" Type="http://schemas.openxmlformats.org/officeDocument/2006/relationships/diagramLayout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NULL"/><Relationship Id="rId3" Type="http://schemas.openxmlformats.org/officeDocument/2006/relationships/diagramLayout" Target="../diagrams/layout2.xml"/><Relationship Id="rId7" Type="http://schemas.openxmlformats.org/officeDocument/2006/relationships/diagramData" Target="NUL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05.png"/><Relationship Id="rId5" Type="http://schemas.openxmlformats.org/officeDocument/2006/relationships/diagramColors" Target="../diagrams/colors2.xml"/><Relationship Id="rId10" Type="http://schemas.openxmlformats.org/officeDocument/2006/relationships/diagramColors" Target="NUL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NULL"/><Relationship Id="rId3" Type="http://schemas.openxmlformats.org/officeDocument/2006/relationships/image" Target="../media/image237.png"/><Relationship Id="rId34" Type="http://schemas.openxmlformats.org/officeDocument/2006/relationships/image" Target="../media/image256.png"/><Relationship Id="rId7" Type="http://schemas.openxmlformats.org/officeDocument/2006/relationships/image" Target="../media/image245.png"/><Relationship Id="rId33" Type="http://schemas.openxmlformats.org/officeDocument/2006/relationships/image" Target="NULL"/><Relationship Id="rId2" Type="http://schemas.openxmlformats.org/officeDocument/2006/relationships/image" Target="../media/image236.png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4.png"/><Relationship Id="rId32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243.png"/><Relationship Id="rId28" Type="http://schemas.openxmlformats.org/officeDocument/2006/relationships/image" Target="NULL"/><Relationship Id="rId3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41.png"/><Relationship Id="rId30" Type="http://schemas.openxmlformats.org/officeDocument/2006/relationships/image" Target="NULL"/><Relationship Id="rId9" Type="http://schemas.openxmlformats.org/officeDocument/2006/relationships/image" Target="NULL"/><Relationship Id="rId35" Type="http://schemas.openxmlformats.org/officeDocument/2006/relationships/image" Target="../media/image257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0.png"/><Relationship Id="rId26" Type="http://schemas.openxmlformats.org/officeDocument/2006/relationships/image" Target="../media/image115.png"/><Relationship Id="rId13" Type="http://schemas.openxmlformats.org/officeDocument/2006/relationships/image" Target="../media/image550.png"/><Relationship Id="rId21" Type="http://schemas.openxmlformats.org/officeDocument/2006/relationships/image" Target="../media/image107.png"/><Relationship Id="rId34" Type="http://schemas.openxmlformats.org/officeDocument/2006/relationships/image" Target="../media/image121.png"/><Relationship Id="rId17" Type="http://schemas.openxmlformats.org/officeDocument/2006/relationships/image" Target="../media/image590.png"/><Relationship Id="rId25" Type="http://schemas.openxmlformats.org/officeDocument/2006/relationships/image" Target="../media/image114.png"/><Relationship Id="rId7" Type="http://schemas.openxmlformats.org/officeDocument/2006/relationships/image" Target="../media/image491.png"/><Relationship Id="rId33" Type="http://schemas.openxmlformats.org/officeDocument/2006/relationships/image" Target="../media/image120.png"/><Relationship Id="rId16" Type="http://schemas.openxmlformats.org/officeDocument/2006/relationships/image" Target="../media/image580.png"/><Relationship Id="rId20" Type="http://schemas.openxmlformats.org/officeDocument/2006/relationships/image" Target="../media/image106.png"/><Relationship Id="rId29" Type="http://schemas.openxmlformats.org/officeDocument/2006/relationships/image" Target="../media/image116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11" Type="http://schemas.openxmlformats.org/officeDocument/2006/relationships/image" Target="../media/image530.png"/><Relationship Id="rId32" Type="http://schemas.openxmlformats.org/officeDocument/2006/relationships/image" Target="../media/image119.png"/><Relationship Id="rId23" Type="http://schemas.openxmlformats.org/officeDocument/2006/relationships/image" Target="../media/image109.png"/><Relationship Id="rId28" Type="http://schemas.openxmlformats.org/officeDocument/2006/relationships/image" Target="../media/image1150.png"/><Relationship Id="rId19" Type="http://schemas.openxmlformats.org/officeDocument/2006/relationships/image" Target="../media/image113.png"/><Relationship Id="rId31" Type="http://schemas.openxmlformats.org/officeDocument/2006/relationships/image" Target="../media/image118.png"/><Relationship Id="rId10" Type="http://schemas.openxmlformats.org/officeDocument/2006/relationships/image" Target="../media/image520.png"/><Relationship Id="rId22" Type="http://schemas.openxmlformats.org/officeDocument/2006/relationships/image" Target="../media/image108.png"/><Relationship Id="rId27" Type="http://schemas.openxmlformats.org/officeDocument/2006/relationships/image" Target="../media/image116.png"/><Relationship Id="rId30" Type="http://schemas.openxmlformats.org/officeDocument/2006/relationships/image" Target="../media/image117.png"/><Relationship Id="rId9" Type="http://schemas.openxmlformats.org/officeDocument/2006/relationships/image" Target="../media/image510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0.png"/><Relationship Id="rId26" Type="http://schemas.openxmlformats.org/officeDocument/2006/relationships/image" Target="../media/image115.png"/><Relationship Id="rId21" Type="http://schemas.openxmlformats.org/officeDocument/2006/relationships/image" Target="../media/image107.png"/><Relationship Id="rId17" Type="http://schemas.openxmlformats.org/officeDocument/2006/relationships/image" Target="../media/image590.png"/><Relationship Id="rId25" Type="http://schemas.openxmlformats.org/officeDocument/2006/relationships/image" Target="../media/image114.png"/><Relationship Id="rId16" Type="http://schemas.openxmlformats.org/officeDocument/2006/relationships/image" Target="../media/image580.png"/><Relationship Id="rId20" Type="http://schemas.openxmlformats.org/officeDocument/2006/relationships/image" Target="../media/image106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8" Type="http://schemas.openxmlformats.org/officeDocument/2006/relationships/image" Target="../media/image120.png"/><Relationship Id="rId19" Type="http://schemas.openxmlformats.org/officeDocument/2006/relationships/image" Target="../media/image113.png"/><Relationship Id="rId22" Type="http://schemas.openxmlformats.org/officeDocument/2006/relationships/image" Target="../media/image108.png"/><Relationship Id="rId27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0.png"/><Relationship Id="rId26" Type="http://schemas.openxmlformats.org/officeDocument/2006/relationships/image" Target="../media/image123.png"/><Relationship Id="rId21" Type="http://schemas.openxmlformats.org/officeDocument/2006/relationships/image" Target="../media/image107.png"/><Relationship Id="rId17" Type="http://schemas.openxmlformats.org/officeDocument/2006/relationships/image" Target="../media/image590.png"/><Relationship Id="rId25" Type="http://schemas.openxmlformats.org/officeDocument/2006/relationships/image" Target="../media/image115.png"/><Relationship Id="rId16" Type="http://schemas.openxmlformats.org/officeDocument/2006/relationships/image" Target="../media/image580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4.png"/><Relationship Id="rId23" Type="http://schemas.openxmlformats.org/officeDocument/2006/relationships/image" Target="../media/image110.png"/><Relationship Id="rId19" Type="http://schemas.openxmlformats.org/officeDocument/2006/relationships/image" Target="../media/image113.png"/><Relationship Id="rId22" Type="http://schemas.openxmlformats.org/officeDocument/2006/relationships/image" Target="../media/image109.png"/><Relationship Id="rId27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D283-3596-EBE9-B5FB-84B143461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number of defectives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A0C2D-3E76-CD01-23E7-C653BD0B1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115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6F-69C7-4009-BD54-90E13AA6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General Idea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AE8B62-FC60-0A38-EF53-3103EB2DF82C}"/>
              </a:ext>
            </a:extLst>
          </p:cNvPr>
          <p:cNvGrpSpPr/>
          <p:nvPr/>
        </p:nvGrpSpPr>
        <p:grpSpPr>
          <a:xfrm>
            <a:off x="126235" y="1690688"/>
            <a:ext cx="6399281" cy="4291952"/>
            <a:chOff x="3726787" y="2837099"/>
            <a:chExt cx="6430468" cy="3927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485B0D-5C64-6D79-02F7-9B0BB9FE14A3}"/>
                </a:ext>
              </a:extLst>
            </p:cNvPr>
            <p:cNvGrpSpPr/>
            <p:nvPr/>
          </p:nvGrpSpPr>
          <p:grpSpPr>
            <a:xfrm>
              <a:off x="3726787" y="2837099"/>
              <a:ext cx="6430468" cy="3927237"/>
              <a:chOff x="403654" y="172996"/>
              <a:chExt cx="8517924" cy="493034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4E2AF96-F097-80DF-19D6-DBE917C8B8CA}"/>
                  </a:ext>
                </a:extLst>
              </p:cNvPr>
              <p:cNvSpPr/>
              <p:nvPr/>
            </p:nvSpPr>
            <p:spPr>
              <a:xfrm>
                <a:off x="403654" y="172996"/>
                <a:ext cx="8517924" cy="4930345"/>
              </a:xfrm>
              <a:prstGeom prst="roundRect">
                <a:avLst>
                  <a:gd name="adj" fmla="val 419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A141EE-0762-1EBC-5ACE-3FC78E8F42B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=1,2,3, 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A7C9AEC-CE0B-EC46-B531-5D4BB6DAC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500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5AF1555-AA25-F3B1-3DE6-1464A980028F}"/>
                  </a:ext>
                </a:extLst>
              </p:cNvPr>
              <p:cNvSpPr/>
              <p:nvPr/>
            </p:nvSpPr>
            <p:spPr>
              <a:xfrm>
                <a:off x="677563" y="829918"/>
                <a:ext cx="7971550" cy="4149856"/>
              </a:xfrm>
              <a:prstGeom prst="roundRect">
                <a:avLst>
                  <a:gd name="adj" fmla="val 419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9FF4446-B663-B9F4-6D23-43836934B323}"/>
                      </a:ext>
                    </a:extLst>
                  </p:cNvPr>
                  <p:cNvSpPr txBox="1"/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A0D4000-5BE1-0942-8E48-A03158EEF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233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DBC34A4-CE05-FB11-E3BA-BFA93F0ACBE4}"/>
                  </a:ext>
                </a:extLst>
              </p:cNvPr>
              <p:cNvSpPr/>
              <p:nvPr/>
            </p:nvSpPr>
            <p:spPr>
              <a:xfrm>
                <a:off x="1040123" y="1650556"/>
                <a:ext cx="7115217" cy="2314461"/>
              </a:xfrm>
              <a:prstGeom prst="roundRect">
                <a:avLst>
                  <a:gd name="adj" fmla="val 4199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4D7F24-E068-FBCA-85F8-25CC341D841E}"/>
                      </a:ext>
                    </a:extLst>
                  </p:cNvPr>
                  <p:cNvSpPr txBox="1"/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𝑙𝑜𝑜𝑝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IL" i="1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E884632D-A99C-654E-AFDE-BB5108BDB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6902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4B93EF-F693-92E4-0628-8DED33282D08}"/>
                    </a:ext>
                  </a:extLst>
                </p:cNvPr>
                <p:cNvSpPr/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1. 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𝑢𝑛𝑖𝑓𝑜𝑟𝑚𝑙𝑦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𝑟𝑎𝑛𝑑𝑜𝑚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𝑑𝑒𝑓𝑖𝑛𝑒𝑑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3. 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←#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𝑟𝑒𝑠𝑢𝑙𝑡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𝐵𝑟𝑒𝑎𝑘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𝑙𝑜𝑜𝑝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8D7D854-4B3A-1A44-A58A-2FE61F005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/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Estimate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blipFill>
                <a:blip r:embed="rId20"/>
                <a:stretch>
                  <a:fillRect b="-227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C3069D-1DB2-2C4E-A0C7-B58C8CE5F51D}"/>
              </a:ext>
            </a:extLst>
          </p:cNvPr>
          <p:cNvCxnSpPr/>
          <p:nvPr/>
        </p:nvCxnSpPr>
        <p:spPr>
          <a:xfrm>
            <a:off x="6764055" y="2022953"/>
            <a:ext cx="5210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B0047-31F2-F3AC-2590-01D2A003FD64}"/>
              </a:ext>
            </a:extLst>
          </p:cNvPr>
          <p:cNvCxnSpPr>
            <a:cxnSpLocks/>
          </p:cNvCxnSpPr>
          <p:nvPr/>
        </p:nvCxnSpPr>
        <p:spPr>
          <a:xfrm>
            <a:off x="6991611" y="1904357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9C124-4D98-537D-0FC9-A8F51CEACF65}"/>
              </a:ext>
            </a:extLst>
          </p:cNvPr>
          <p:cNvCxnSpPr>
            <a:cxnSpLocks/>
          </p:cNvCxnSpPr>
          <p:nvPr/>
        </p:nvCxnSpPr>
        <p:spPr>
          <a:xfrm>
            <a:off x="723169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9BD67F-0586-822F-3453-8608E5C7A24B}"/>
              </a:ext>
            </a:extLst>
          </p:cNvPr>
          <p:cNvCxnSpPr>
            <a:cxnSpLocks/>
          </p:cNvCxnSpPr>
          <p:nvPr/>
        </p:nvCxnSpPr>
        <p:spPr>
          <a:xfrm>
            <a:off x="771603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95E9D3-D62E-6A24-9DCA-62BF6C633FF1}"/>
              </a:ext>
            </a:extLst>
          </p:cNvPr>
          <p:cNvCxnSpPr>
            <a:cxnSpLocks/>
          </p:cNvCxnSpPr>
          <p:nvPr/>
        </p:nvCxnSpPr>
        <p:spPr>
          <a:xfrm>
            <a:off x="8657573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2A5FF-9D4B-25DF-BEC9-AEB1A1595438}"/>
              </a:ext>
            </a:extLst>
          </p:cNvPr>
          <p:cNvCxnSpPr>
            <a:cxnSpLocks/>
          </p:cNvCxnSpPr>
          <p:nvPr/>
        </p:nvCxnSpPr>
        <p:spPr>
          <a:xfrm>
            <a:off x="11897639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/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/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blipFill>
                <a:blip r:embed="rId22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/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blipFill>
                <a:blip r:embed="rId23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/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/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A7C714-CABD-848C-9699-BECD68A9064C}"/>
              </a:ext>
            </a:extLst>
          </p:cNvPr>
          <p:cNvCxnSpPr>
            <a:cxnSpLocks/>
          </p:cNvCxnSpPr>
          <p:nvPr/>
        </p:nvCxnSpPr>
        <p:spPr>
          <a:xfrm>
            <a:off x="8657573" y="1962406"/>
            <a:ext cx="3240066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/>
              <p:nvPr/>
            </p:nvSpPr>
            <p:spPr>
              <a:xfrm>
                <a:off x="7263284" y="765544"/>
                <a:ext cx="3443395" cy="437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L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284" y="765544"/>
                <a:ext cx="3443395" cy="437792"/>
              </a:xfrm>
              <a:prstGeom prst="roundRect">
                <a:avLst/>
              </a:prstGeom>
              <a:blipFill>
                <a:blip r:embed="rId26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87105-9ED3-DE65-546F-3DC5F7758D82}"/>
              </a:ext>
            </a:extLst>
          </p:cNvPr>
          <p:cNvCxnSpPr>
            <a:cxnSpLocks/>
          </p:cNvCxnSpPr>
          <p:nvPr/>
        </p:nvCxnSpPr>
        <p:spPr>
          <a:xfrm>
            <a:off x="7229056" y="1962406"/>
            <a:ext cx="1428517" cy="0"/>
          </a:xfrm>
          <a:prstGeom prst="line">
            <a:avLst/>
          </a:prstGeom>
          <a:ln w="76200">
            <a:solidFill>
              <a:srgbClr val="5482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E25E0FA-5606-4E7E-97D4-B14895ED73A4}"/>
                  </a:ext>
                </a:extLst>
              </p:cNvPr>
              <p:cNvSpPr/>
              <p:nvPr/>
            </p:nvSpPr>
            <p:spPr>
              <a:xfrm>
                <a:off x="7229056" y="2590584"/>
                <a:ext cx="3577956" cy="60458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L" dirty="0">
                    <a:solidFill>
                      <a:schemeClr val="tx1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E25E0FA-5606-4E7E-97D4-B14895ED7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056" y="2590584"/>
                <a:ext cx="3577956" cy="604584"/>
              </a:xfrm>
              <a:prstGeom prst="roundRect">
                <a:avLst/>
              </a:prstGeom>
              <a:blipFill>
                <a:blip r:embed="rId27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271C13-903D-5741-F75D-58CF003D8729}"/>
              </a:ext>
            </a:extLst>
          </p:cNvPr>
          <p:cNvCxnSpPr>
            <a:cxnSpLocks/>
          </p:cNvCxnSpPr>
          <p:nvPr/>
        </p:nvCxnSpPr>
        <p:spPr>
          <a:xfrm>
            <a:off x="7579860" y="3836006"/>
            <a:ext cx="3129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2B708E-A7F0-F452-1B7D-B7968A82DB15}"/>
              </a:ext>
            </a:extLst>
          </p:cNvPr>
          <p:cNvCxnSpPr>
            <a:cxnSpLocks/>
          </p:cNvCxnSpPr>
          <p:nvPr/>
        </p:nvCxnSpPr>
        <p:spPr>
          <a:xfrm>
            <a:off x="8770932" y="371741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5741AD-5A96-9786-09A0-DF2CA9C7AD97}"/>
              </a:ext>
            </a:extLst>
          </p:cNvPr>
          <p:cNvCxnSpPr>
            <a:cxnSpLocks/>
          </p:cNvCxnSpPr>
          <p:nvPr/>
        </p:nvCxnSpPr>
        <p:spPr>
          <a:xfrm>
            <a:off x="9011014" y="3723673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A88913-CCC1-EDFA-BBF1-DFB46B871324}"/>
              </a:ext>
            </a:extLst>
          </p:cNvPr>
          <p:cNvCxnSpPr>
            <a:cxnSpLocks/>
          </p:cNvCxnSpPr>
          <p:nvPr/>
        </p:nvCxnSpPr>
        <p:spPr>
          <a:xfrm>
            <a:off x="9495354" y="3723673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DA9186-AD89-94D0-FD68-3E513F00EBEB}"/>
              </a:ext>
            </a:extLst>
          </p:cNvPr>
          <p:cNvCxnSpPr>
            <a:cxnSpLocks/>
          </p:cNvCxnSpPr>
          <p:nvPr/>
        </p:nvCxnSpPr>
        <p:spPr>
          <a:xfrm>
            <a:off x="10436894" y="3738947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DC2A97-6B63-878D-5E98-6451B9B7A0AD}"/>
                  </a:ext>
                </a:extLst>
              </p:cNvPr>
              <p:cNvSpPr txBox="1"/>
              <p:nvPr/>
            </p:nvSpPr>
            <p:spPr>
              <a:xfrm>
                <a:off x="10222710" y="3936666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DC2A97-6B63-878D-5E98-6451B9B7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710" y="3936666"/>
                <a:ext cx="355898" cy="369332"/>
              </a:xfrm>
              <a:prstGeom prst="rect">
                <a:avLst/>
              </a:prstGeom>
              <a:blipFill>
                <a:blip r:embed="rId28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758950-4066-BA04-F804-FDF8C38A0F83}"/>
                  </a:ext>
                </a:extLst>
              </p:cNvPr>
              <p:cNvSpPr txBox="1"/>
              <p:nvPr/>
            </p:nvSpPr>
            <p:spPr>
              <a:xfrm>
                <a:off x="9276609" y="3924054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758950-4066-BA04-F804-FDF8C38A0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09" y="3924054"/>
                <a:ext cx="4474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155D20-E555-7732-96C8-DC27BCBB1468}"/>
                  </a:ext>
                </a:extLst>
              </p:cNvPr>
              <p:cNvSpPr txBox="1"/>
              <p:nvPr/>
            </p:nvSpPr>
            <p:spPr>
              <a:xfrm>
                <a:off x="8786761" y="3915027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155D20-E555-7732-96C8-DC27BCBB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761" y="3915027"/>
                <a:ext cx="4474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2B44EA-8D64-79D3-1600-37DFE0B9F98C}"/>
              </a:ext>
            </a:extLst>
          </p:cNvPr>
          <p:cNvCxnSpPr>
            <a:cxnSpLocks/>
          </p:cNvCxnSpPr>
          <p:nvPr/>
        </p:nvCxnSpPr>
        <p:spPr>
          <a:xfrm>
            <a:off x="9008377" y="3775459"/>
            <a:ext cx="1428517" cy="0"/>
          </a:xfrm>
          <a:prstGeom prst="line">
            <a:avLst/>
          </a:prstGeom>
          <a:ln w="76200">
            <a:solidFill>
              <a:srgbClr val="5482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2FC9D3-86C2-BEF6-8B98-C1C763FC1A0C}"/>
              </a:ext>
            </a:extLst>
          </p:cNvPr>
          <p:cNvCxnSpPr>
            <a:cxnSpLocks/>
          </p:cNvCxnSpPr>
          <p:nvPr/>
        </p:nvCxnSpPr>
        <p:spPr>
          <a:xfrm>
            <a:off x="7579860" y="3775459"/>
            <a:ext cx="1428517" cy="0"/>
          </a:xfrm>
          <a:prstGeom prst="line">
            <a:avLst/>
          </a:prstGeom>
          <a:ln w="762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67D2F6A-D530-AF14-F712-3551E3C0D419}"/>
                  </a:ext>
                </a:extLst>
              </p:cNvPr>
              <p:cNvSpPr/>
              <p:nvPr/>
            </p:nvSpPr>
            <p:spPr>
              <a:xfrm>
                <a:off x="6991611" y="4530426"/>
                <a:ext cx="4827762" cy="16699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L" dirty="0"/>
                  <a:t>Observations: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,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Failure: if output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if </a:t>
                </a:r>
                <a:r>
                  <a:rPr lang="en-IL" dirty="0"/>
                  <a:t>”count &lt;</a:t>
                </a:r>
                <a14:m>
                  <m:oMath xmlns:m="http://schemas.openxmlformats.org/officeDocument/2006/math">
                    <m:r>
                      <a:rPr lang="en-IL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L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L" dirty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IL" dirty="0"/>
                  <a:t>” happens for all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L" dirty="0"/>
                  <a:t> times.</a:t>
                </a: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67D2F6A-D530-AF14-F712-3551E3C0D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611" y="4530426"/>
                <a:ext cx="4827762" cy="1669956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87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2E8CF4E4-E497-F84F-AC5B-AA57EC0C0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68" y="1558413"/>
                <a:ext cx="5482615" cy="4718818"/>
              </a:xfrm>
            </p:spPr>
            <p:txBody>
              <a:bodyPr>
                <a:normAutofit/>
              </a:bodyPr>
              <a:lstStyle/>
              <a:p>
                <a:r>
                  <a:rPr lang="en-IL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L" dirty="0"/>
                  <a:t>:</a:t>
                </a:r>
              </a:p>
              <a:p>
                <a:endParaRPr lang="en-IL" dirty="0"/>
              </a:p>
              <a:p>
                <a:endParaRPr lang="en-IL" dirty="0"/>
              </a:p>
              <a:p>
                <a:endParaRPr lang="en-IL" dirty="0"/>
              </a:p>
              <a:p>
                <a:endParaRPr lang="en-IL" dirty="0"/>
              </a:p>
              <a:p>
                <a:r>
                  <a:rPr lang="en-IL" dirty="0"/>
                  <a:t>The probability that the algorithm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L" dirty="0"/>
                  <a:t> is at most:</a:t>
                </a:r>
              </a:p>
              <a:p>
                <a:endParaRPr lang="en-IL" dirty="0"/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/>
              </a:p>
              <a:p>
                <a:endParaRPr lang="en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2E8CF4E4-E497-F84F-AC5B-AA57EC0C0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68" y="1558413"/>
                <a:ext cx="5482615" cy="4718818"/>
              </a:xfrm>
              <a:blipFill>
                <a:blip r:embed="rId3"/>
                <a:stretch>
                  <a:fillRect l="-2083" t="-1882" r="-6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D7C2BE4-1401-F943-BDEF-4CA648B69BDA}"/>
              </a:ext>
            </a:extLst>
          </p:cNvPr>
          <p:cNvGrpSpPr/>
          <p:nvPr/>
        </p:nvGrpSpPr>
        <p:grpSpPr>
          <a:xfrm>
            <a:off x="5637964" y="1107152"/>
            <a:ext cx="6430468" cy="3927237"/>
            <a:chOff x="3726787" y="2837099"/>
            <a:chExt cx="6430468" cy="392723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AC81804-B452-B342-80E1-A88E1771E004}"/>
                </a:ext>
              </a:extLst>
            </p:cNvPr>
            <p:cNvGrpSpPr/>
            <p:nvPr/>
          </p:nvGrpSpPr>
          <p:grpSpPr>
            <a:xfrm>
              <a:off x="3726787" y="2837099"/>
              <a:ext cx="6430468" cy="3927237"/>
              <a:chOff x="403654" y="172996"/>
              <a:chExt cx="8517924" cy="49303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F219309-8C48-2148-92E8-331787EEE76A}"/>
                  </a:ext>
                </a:extLst>
              </p:cNvPr>
              <p:cNvSpPr/>
              <p:nvPr/>
            </p:nvSpPr>
            <p:spPr>
              <a:xfrm>
                <a:off x="403654" y="172996"/>
                <a:ext cx="8517924" cy="4930345"/>
              </a:xfrm>
              <a:prstGeom prst="roundRect">
                <a:avLst>
                  <a:gd name="adj" fmla="val 419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EEFB8B-B856-7243-A523-D442F67C6B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=1,2,3, 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EEFB8B-B856-7243-A523-D442F67C6B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5140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61E43CB-67D8-C34A-BA5B-8889B1C90E41}"/>
                  </a:ext>
                </a:extLst>
              </p:cNvPr>
              <p:cNvSpPr/>
              <p:nvPr/>
            </p:nvSpPr>
            <p:spPr>
              <a:xfrm>
                <a:off x="677563" y="829918"/>
                <a:ext cx="7971550" cy="4149856"/>
              </a:xfrm>
              <a:prstGeom prst="roundRect">
                <a:avLst>
                  <a:gd name="adj" fmla="val 419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5D68A4F-7DD7-4F4B-A115-392E0A4EF144}"/>
                      </a:ext>
                    </a:extLst>
                  </p:cNvPr>
                  <p:cNvSpPr txBox="1"/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5D68A4F-7DD7-4F4B-A115-392E0A4EF1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233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DFB2EE0-DBCD-E046-9966-B94183D4DCC9}"/>
                  </a:ext>
                </a:extLst>
              </p:cNvPr>
              <p:cNvSpPr/>
              <p:nvPr/>
            </p:nvSpPr>
            <p:spPr>
              <a:xfrm>
                <a:off x="1040123" y="1753617"/>
                <a:ext cx="6616103" cy="2118322"/>
              </a:xfrm>
              <a:prstGeom prst="roundRect">
                <a:avLst>
                  <a:gd name="adj" fmla="val 4199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BEB8214-1ACD-F441-9127-3670B9E0CB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𝑙𝑜𝑜𝑝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IL" i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BEB8214-1ACD-F441-9127-3670B9E0CB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690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B4943B7-8CE3-5743-9A29-69207AD8D6E3}"/>
                    </a:ext>
                  </a:extLst>
                </p:cNvPr>
                <p:cNvSpPr/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1. 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𝑢𝑛𝑖𝑓𝑜𝑟𝑚𝑙𝑦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𝑟𝑎𝑛𝑑𝑜𝑚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𝑑𝑒𝑓𝑖𝑛𝑒𝑑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3. 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←#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𝑞𝑢𝑒𝑟𝑖𝑒𝑠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𝐵𝑟𝑒𝑎𝑘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𝑙𝑜𝑜𝑝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B4943B7-8CE3-5743-9A29-69207AD8D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  <a:blipFill>
                  <a:blip r:embed="rId7"/>
                  <a:stretch>
                    <a:fillRect b="-87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919EF0B8-E48F-0741-845A-14A8841F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2" y="49206"/>
            <a:ext cx="8874058" cy="1325563"/>
          </a:xfrm>
        </p:spPr>
        <p:txBody>
          <a:bodyPr/>
          <a:lstStyle/>
          <a:p>
            <a:r>
              <a:rPr lang="en-IL" i="1" dirty="0"/>
              <a:t>Estimate failure probablity </a:t>
            </a:r>
            <a:endParaRPr lang="en-IL" i="1" dirty="0">
              <a:latin typeface="Agency FB" panose="020B0503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8B3BBE5-DB96-0342-AB0C-E0411CABDA75}"/>
                  </a:ext>
                </a:extLst>
              </p:cNvPr>
              <p:cNvSpPr/>
              <p:nvPr/>
            </p:nvSpPr>
            <p:spPr>
              <a:xfrm>
                <a:off x="380242" y="2608853"/>
                <a:ext cx="5068345" cy="92383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8B3BBE5-DB96-0342-AB0C-E0411CAB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2" y="2608853"/>
                <a:ext cx="5068345" cy="923836"/>
              </a:xfrm>
              <a:prstGeom prst="roundRect">
                <a:avLst/>
              </a:prstGeom>
              <a:blipFill>
                <a:blip r:embed="rId8"/>
                <a:stretch>
                  <a:fillRect t="-12000" b="-9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C685F89-C65F-1641-B1A7-E9B9A0ABB205}"/>
              </a:ext>
            </a:extLst>
          </p:cNvPr>
          <p:cNvSpPr/>
          <p:nvPr/>
        </p:nvSpPr>
        <p:spPr>
          <a:xfrm>
            <a:off x="5758249" y="2415363"/>
            <a:ext cx="337751" cy="151384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E6BA61B0-C465-0A43-B1A2-323EC98FA7D1}"/>
                  </a:ext>
                </a:extLst>
              </p:cNvPr>
              <p:cNvSpPr/>
              <p:nvPr/>
            </p:nvSpPr>
            <p:spPr>
              <a:xfrm>
                <a:off x="380243" y="5353395"/>
                <a:ext cx="7531778" cy="125747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func>
                            </m:e>
                          </m:d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func>
                            </m:e>
                          </m:d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E6BA61B0-C465-0A43-B1A2-323EC98FA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3" y="5353395"/>
                <a:ext cx="7531778" cy="1257470"/>
              </a:xfrm>
              <a:prstGeom prst="roundRect">
                <a:avLst/>
              </a:prstGeom>
              <a:blipFill>
                <a:blip r:embed="rId9"/>
                <a:stretch>
                  <a:fillRect t="-82178" b="-1376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eft Bracket 44">
            <a:extLst>
              <a:ext uri="{FF2B5EF4-FFF2-40B4-BE49-F238E27FC236}">
                <a16:creationId xmlns:a16="http://schemas.microsoft.com/office/drawing/2014/main" id="{DD636DF3-8263-994D-9110-5C1BA8927C5D}"/>
              </a:ext>
            </a:extLst>
          </p:cNvPr>
          <p:cNvSpPr/>
          <p:nvPr/>
        </p:nvSpPr>
        <p:spPr>
          <a:xfrm>
            <a:off x="5731250" y="4223965"/>
            <a:ext cx="337751" cy="5489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F0CBE43-9FE8-B74E-B50F-69693D67D7AE}"/>
                  </a:ext>
                </a:extLst>
              </p:cNvPr>
              <p:cNvSpPr/>
              <p:nvPr/>
            </p:nvSpPr>
            <p:spPr>
              <a:xfrm>
                <a:off x="9784486" y="934164"/>
                <a:ext cx="2078253" cy="492005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Estimate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F0CBE43-9FE8-B74E-B50F-69693D67D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486" y="934164"/>
                <a:ext cx="2078253" cy="492005"/>
              </a:xfrm>
              <a:prstGeom prst="roundRect">
                <a:avLst/>
              </a:prstGeom>
              <a:blipFill>
                <a:blip r:embed="rId10"/>
                <a:stretch>
                  <a:fillRect b="-769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03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8E704-5B14-C74C-85A9-5784C2430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cannot exceed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/>
              </a:p>
              <a:p>
                <a:r>
                  <a:rPr lang="en-IL" dirty="0"/>
                  <a:t>Therefore,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8E704-5B14-C74C-85A9-5784C2430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472F5F4-E2F8-5144-87AA-5F38656F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i="1" dirty="0"/>
              <a:t>Estimate Query Analysis</a:t>
            </a:r>
            <a:endParaRPr lang="en-IL" i="1" dirty="0">
              <a:latin typeface="Agency FB" panose="020B0503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C896641-2713-C64B-A974-D9A5968F2580}"/>
                  </a:ext>
                </a:extLst>
              </p:cNvPr>
              <p:cNvSpPr/>
              <p:nvPr/>
            </p:nvSpPr>
            <p:spPr>
              <a:xfrm>
                <a:off x="838200" y="3225114"/>
                <a:ext cx="10799805" cy="2286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𝑞𝑢𝑒𝑟𝑖𝑒𝑠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func>
                            </m:e>
                          </m:d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begChr m:val="⌈"/>
                              <m:endChr m:val="⌉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den>
                                      </m:f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 ≤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func>
                            </m:e>
                          </m:d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∎</m:t>
                          </m:r>
                        </m:e>
                      </m:nary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C896641-2713-C64B-A974-D9A5968F2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114"/>
                <a:ext cx="10799805" cy="2286000"/>
              </a:xfrm>
              <a:prstGeom prst="roundRect">
                <a:avLst/>
              </a:prstGeom>
              <a:blipFill>
                <a:blip r:embed="rId3"/>
                <a:stretch>
                  <a:fillRect t="-23077" b="-543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3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534D869-2859-CA4D-837C-A88413AA4180}"/>
              </a:ext>
            </a:extLst>
          </p:cNvPr>
          <p:cNvSpPr/>
          <p:nvPr/>
        </p:nvSpPr>
        <p:spPr>
          <a:xfrm>
            <a:off x="1439426" y="5071128"/>
            <a:ext cx="1760591" cy="652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C1381B-04BC-2845-AD58-BF4F1CEF9EF8}"/>
              </a:ext>
            </a:extLst>
          </p:cNvPr>
          <p:cNvSpPr/>
          <p:nvPr/>
        </p:nvSpPr>
        <p:spPr>
          <a:xfrm>
            <a:off x="3548233" y="5073398"/>
            <a:ext cx="1922070" cy="6475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7798140-61FF-1E44-83A5-9F4B68376D46}"/>
              </a:ext>
            </a:extLst>
          </p:cNvPr>
          <p:cNvSpPr/>
          <p:nvPr/>
        </p:nvSpPr>
        <p:spPr>
          <a:xfrm>
            <a:off x="6165723" y="5073398"/>
            <a:ext cx="1760591" cy="652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F5E0DAE-0CB0-9E42-9E20-47D8ADE3482A}"/>
              </a:ext>
            </a:extLst>
          </p:cNvPr>
          <p:cNvSpPr/>
          <p:nvPr/>
        </p:nvSpPr>
        <p:spPr>
          <a:xfrm>
            <a:off x="8419320" y="5073398"/>
            <a:ext cx="1892113" cy="6475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69288-3938-A747-A6B7-3A751D6BFA50}"/>
                  </a:ext>
                </a:extLst>
              </p:cNvPr>
              <p:cNvSpPr txBox="1"/>
              <p:nvPr/>
            </p:nvSpPr>
            <p:spPr>
              <a:xfrm>
                <a:off x="1914163" y="578711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69288-3938-A747-A6B7-3A751D6BF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63" y="5787113"/>
                <a:ext cx="4411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0938F-9513-254F-B433-4517FB065A2D}"/>
                  </a:ext>
                </a:extLst>
              </p:cNvPr>
              <p:cNvSpPr txBox="1"/>
              <p:nvPr/>
            </p:nvSpPr>
            <p:spPr>
              <a:xfrm>
                <a:off x="4386116" y="5787113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0938F-9513-254F-B433-4517FB065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16" y="5787113"/>
                <a:ext cx="446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527FB5-AA40-1046-B3B9-A675839C344F}"/>
                  </a:ext>
                </a:extLst>
              </p:cNvPr>
              <p:cNvSpPr txBox="1"/>
              <p:nvPr/>
            </p:nvSpPr>
            <p:spPr>
              <a:xfrm>
                <a:off x="6990567" y="5780262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527FB5-AA40-1046-B3B9-A675839C3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67" y="5780262"/>
                <a:ext cx="44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4A1D0-E4DA-164C-9865-F451C5657E4A}"/>
                  </a:ext>
                </a:extLst>
              </p:cNvPr>
              <p:cNvSpPr txBox="1"/>
              <p:nvPr/>
            </p:nvSpPr>
            <p:spPr>
              <a:xfrm>
                <a:off x="9467226" y="5780262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4A1D0-E4DA-164C-9865-F451C5657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26" y="5780262"/>
                <a:ext cx="446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650CD0F-B810-7843-8DB9-DF2708C755D8}"/>
                  </a:ext>
                </a:extLst>
              </p:cNvPr>
              <p:cNvSpPr/>
              <p:nvPr/>
            </p:nvSpPr>
            <p:spPr>
              <a:xfrm>
                <a:off x="4969084" y="3245965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650CD0F-B810-7843-8DB9-DF2708C75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84" y="3245965"/>
                <a:ext cx="513429" cy="45763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9B94FA8-18E5-9242-B0C4-CB11482E5339}"/>
                  </a:ext>
                </a:extLst>
              </p:cNvPr>
              <p:cNvSpPr/>
              <p:nvPr/>
            </p:nvSpPr>
            <p:spPr>
              <a:xfrm>
                <a:off x="5616335" y="3245965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9B94FA8-18E5-9242-B0C4-CB11482E5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35" y="3245965"/>
                <a:ext cx="513429" cy="45763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CD80332-D134-E340-9EC3-BF224604CF03}"/>
                  </a:ext>
                </a:extLst>
              </p:cNvPr>
              <p:cNvSpPr/>
              <p:nvPr/>
            </p:nvSpPr>
            <p:spPr>
              <a:xfrm>
                <a:off x="6313649" y="3245965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CD80332-D134-E340-9EC3-BF224604C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649" y="3245965"/>
                <a:ext cx="513429" cy="45763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8782950-B8B9-214B-8F2A-A1C150D10D78}"/>
                  </a:ext>
                </a:extLst>
              </p:cNvPr>
              <p:cNvSpPr/>
              <p:nvPr/>
            </p:nvSpPr>
            <p:spPr>
              <a:xfrm>
                <a:off x="7020069" y="3248726"/>
                <a:ext cx="513429" cy="45763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8782950-B8B9-214B-8F2A-A1C150D10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9" y="3248726"/>
                <a:ext cx="513429" cy="45763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CE6C836-1D7D-384C-8731-E54C7C4D640D}"/>
                  </a:ext>
                </a:extLst>
              </p:cNvPr>
              <p:cNvSpPr/>
              <p:nvPr/>
            </p:nvSpPr>
            <p:spPr>
              <a:xfrm>
                <a:off x="7772005" y="3245965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CE6C836-1D7D-384C-8731-E54C7C4D6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005" y="3245965"/>
                <a:ext cx="513429" cy="45763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75D8620-2D0A-8146-8124-AD7C6B289331}"/>
                  </a:ext>
                </a:extLst>
              </p:cNvPr>
              <p:cNvSpPr/>
              <p:nvPr/>
            </p:nvSpPr>
            <p:spPr>
              <a:xfrm>
                <a:off x="8469319" y="3245965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75D8620-2D0A-8146-8124-AD7C6B289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9" y="3245965"/>
                <a:ext cx="513429" cy="4576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ECA4A54-B85F-2743-9161-2C615E90F4F8}"/>
                  </a:ext>
                </a:extLst>
              </p:cNvPr>
              <p:cNvSpPr/>
              <p:nvPr/>
            </p:nvSpPr>
            <p:spPr>
              <a:xfrm>
                <a:off x="3601770" y="3247856"/>
                <a:ext cx="513429" cy="45763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ECA4A54-B85F-2743-9161-2C615E90F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770" y="3247856"/>
                <a:ext cx="513429" cy="45763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C4649B3-2476-CF45-84BF-E3E2F3658EB2}"/>
                  </a:ext>
                </a:extLst>
              </p:cNvPr>
              <p:cNvSpPr/>
              <p:nvPr/>
            </p:nvSpPr>
            <p:spPr>
              <a:xfrm>
                <a:off x="4299084" y="3247856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C4649B3-2476-CF45-84BF-E3E2F3658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084" y="3247856"/>
                <a:ext cx="513429" cy="45763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B09BAA6-C2BF-8547-BB0B-C039019F358C}"/>
                  </a:ext>
                </a:extLst>
              </p:cNvPr>
              <p:cNvSpPr/>
              <p:nvPr/>
            </p:nvSpPr>
            <p:spPr>
              <a:xfrm>
                <a:off x="2190761" y="3281414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B09BAA6-C2BF-8547-BB0B-C039019F3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61" y="3281414"/>
                <a:ext cx="513429" cy="457631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127EE113-70A9-F242-B61D-FDF4FB6F2B4F}"/>
                  </a:ext>
                </a:extLst>
              </p:cNvPr>
              <p:cNvSpPr/>
              <p:nvPr/>
            </p:nvSpPr>
            <p:spPr>
              <a:xfrm>
                <a:off x="2849833" y="3250618"/>
                <a:ext cx="513429" cy="4576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127EE113-70A9-F242-B61D-FDF4FB6F2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33" y="3250618"/>
                <a:ext cx="513429" cy="45763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0C9D7C-8B01-8D4C-96AB-33B15C63820B}"/>
                  </a:ext>
                </a:extLst>
              </p:cNvPr>
              <p:cNvSpPr txBox="1"/>
              <p:nvPr/>
            </p:nvSpPr>
            <p:spPr>
              <a:xfrm>
                <a:off x="1536171" y="4124822"/>
                <a:ext cx="474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0C9D7C-8B01-8D4C-96AB-33B15C638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71" y="4124822"/>
                <a:ext cx="474104" cy="523220"/>
              </a:xfrm>
              <a:prstGeom prst="rect">
                <a:avLst/>
              </a:prstGeom>
              <a:blipFill>
                <a:blip r:embed="rId17"/>
                <a:stretch>
                  <a:fillRect l="-5263" r="-5263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>
            <a:extLst>
              <a:ext uri="{FF2B5EF4-FFF2-40B4-BE49-F238E27FC236}">
                <a16:creationId xmlns:a16="http://schemas.microsoft.com/office/drawing/2014/main" id="{F0F661DE-257D-154C-81B9-C0435BEA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6976" cy="1325563"/>
          </a:xfrm>
        </p:spPr>
        <p:txBody>
          <a:bodyPr/>
          <a:lstStyle/>
          <a:p>
            <a:r>
              <a:rPr lang="en-US" dirty="0"/>
              <a:t>Stage II: Reduce the dimension of the problem</a:t>
            </a:r>
            <a:endParaRPr lang="en-IL" i="1" dirty="0">
              <a:latin typeface="Agency FB" panose="020B0503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9B3221-47AD-7E4A-8593-2F9DCF066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97146"/>
              </a:xfrm>
            </p:spPr>
            <p:txBody>
              <a:bodyPr/>
              <a:lstStyle/>
              <a:p>
                <a:r>
                  <a:rPr lang="en-IL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IL" dirty="0"/>
              </a:p>
              <a:p>
                <a:r>
                  <a:rPr lang="en-IL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L" dirty="0"/>
                  <a:t> uniformly at random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9B3221-47AD-7E4A-8593-2F9DCF066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97146"/>
              </a:xfrm>
              <a:blipFill>
                <a:blip r:embed="rId18"/>
                <a:stretch>
                  <a:fillRect l="-965" t="-95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44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7"/>
    </mc:Choice>
    <mc:Fallback xmlns="">
      <p:transition spd="slow" advTm="15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15795 0.2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1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2724 0.278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139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11784 0.271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35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4 -0.00277 L -0.0069 0.278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14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29284 0.278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10442 0.280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14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0.00278 L -0.00807 0.277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137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47643 0.276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138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3763 0.278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1393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16185 0.284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9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0BB59E1-1A39-D14D-9F4E-95E956CCB219}"/>
              </a:ext>
            </a:extLst>
          </p:cNvPr>
          <p:cNvGrpSpPr/>
          <p:nvPr/>
        </p:nvGrpSpPr>
        <p:grpSpPr>
          <a:xfrm>
            <a:off x="1059614" y="5488906"/>
            <a:ext cx="10072772" cy="1183880"/>
            <a:chOff x="965440" y="1690688"/>
            <a:chExt cx="10072772" cy="118388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3C197F8-4DFD-1940-8596-C7868DF1448D}"/>
                </a:ext>
              </a:extLst>
            </p:cNvPr>
            <p:cNvSpPr/>
            <p:nvPr/>
          </p:nvSpPr>
          <p:spPr>
            <a:xfrm>
              <a:off x="965440" y="1690688"/>
              <a:ext cx="1991500" cy="73951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1AFF92F-C87A-394F-A340-1878BC44C782}"/>
                </a:ext>
              </a:extLst>
            </p:cNvPr>
            <p:cNvSpPr/>
            <p:nvPr/>
          </p:nvSpPr>
          <p:spPr>
            <a:xfrm>
              <a:off x="3493467" y="1695836"/>
              <a:ext cx="2174157" cy="7343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66C57DE-45A2-8841-808A-6032AD306B3B}"/>
                </a:ext>
              </a:extLst>
            </p:cNvPr>
            <p:cNvSpPr/>
            <p:nvPr/>
          </p:nvSpPr>
          <p:spPr>
            <a:xfrm>
              <a:off x="6316413" y="1695836"/>
              <a:ext cx="1991500" cy="73951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9732A4A-B10C-064B-A9F9-B18126D0F229}"/>
                </a:ext>
              </a:extLst>
            </p:cNvPr>
            <p:cNvSpPr/>
            <p:nvPr/>
          </p:nvSpPr>
          <p:spPr>
            <a:xfrm>
              <a:off x="8897940" y="1695836"/>
              <a:ext cx="2140272" cy="7343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6F0BD61-8C85-FB44-B074-A55BC53513F6}"/>
                    </a:ext>
                  </a:extLst>
                </p:cNvPr>
                <p:cNvSpPr txBox="1"/>
                <p:nvPr/>
              </p:nvSpPr>
              <p:spPr>
                <a:xfrm>
                  <a:off x="1535354" y="250523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6F0BD61-8C85-FB44-B074-A55BC5351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354" y="2505236"/>
                  <a:ext cx="44114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D8F425-AB00-B244-82D2-4FEC1547AE82}"/>
                    </a:ext>
                  </a:extLst>
                </p:cNvPr>
                <p:cNvSpPr txBox="1"/>
                <p:nvPr/>
              </p:nvSpPr>
              <p:spPr>
                <a:xfrm>
                  <a:off x="4441242" y="2505236"/>
                  <a:ext cx="446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D8F425-AB00-B244-82D2-4FEC1547A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242" y="2505236"/>
                  <a:ext cx="4464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BB8786-8044-5640-B972-A1D4ADD05FE4}"/>
                    </a:ext>
                  </a:extLst>
                </p:cNvPr>
                <p:cNvSpPr txBox="1"/>
                <p:nvPr/>
              </p:nvSpPr>
              <p:spPr>
                <a:xfrm>
                  <a:off x="7277549" y="2497466"/>
                  <a:ext cx="446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BB8786-8044-5640-B972-A1D4ADD05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49" y="2497466"/>
                  <a:ext cx="4464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2AD0DE0-BB48-B045-8C3F-A9AB39A82779}"/>
                    </a:ext>
                  </a:extLst>
                </p:cNvPr>
                <p:cNvSpPr txBox="1"/>
                <p:nvPr/>
              </p:nvSpPr>
              <p:spPr>
                <a:xfrm>
                  <a:off x="10079032" y="2497466"/>
                  <a:ext cx="446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2AD0DE0-BB48-B045-8C3F-A9AB39A82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032" y="2497466"/>
                  <a:ext cx="4464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80D7562-0081-2240-BCCC-4A0C130180E2}"/>
                    </a:ext>
                  </a:extLst>
                </p:cNvPr>
                <p:cNvSpPr/>
                <p:nvPr/>
              </p:nvSpPr>
              <p:spPr>
                <a:xfrm>
                  <a:off x="3576587" y="1800952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80D7562-0081-2240-BCCC-4A0C13018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87" y="1800952"/>
                  <a:ext cx="580767" cy="51898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7DEEA700-825A-0142-8687-26CBBC53265A}"/>
                    </a:ext>
                  </a:extLst>
                </p:cNvPr>
                <p:cNvSpPr/>
                <p:nvPr/>
              </p:nvSpPr>
              <p:spPr>
                <a:xfrm>
                  <a:off x="6406950" y="1779684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7DEEA700-825A-0142-8687-26CBBC5326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950" y="1779684"/>
                  <a:ext cx="580767" cy="51898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7AFB159-DA94-9447-B889-534CB21D0DB0}"/>
                    </a:ext>
                  </a:extLst>
                </p:cNvPr>
                <p:cNvSpPr/>
                <p:nvPr/>
              </p:nvSpPr>
              <p:spPr>
                <a:xfrm>
                  <a:off x="1776387" y="1779684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7AFB159-DA94-9447-B889-534CB21D0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387" y="1779684"/>
                  <a:ext cx="580767" cy="51898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A793DE5C-8B6B-724F-B5B3-E8E683C48150}"/>
                    </a:ext>
                  </a:extLst>
                </p:cNvPr>
                <p:cNvSpPr/>
                <p:nvPr/>
              </p:nvSpPr>
              <p:spPr>
                <a:xfrm>
                  <a:off x="9699551" y="1782609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A793DE5C-8B6B-724F-B5B3-E8E683C48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551" y="1782609"/>
                  <a:ext cx="580767" cy="51898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40F05956-530A-D94C-800B-5B4BAF4CB4B7}"/>
                    </a:ext>
                  </a:extLst>
                </p:cNvPr>
                <p:cNvSpPr/>
                <p:nvPr/>
              </p:nvSpPr>
              <p:spPr>
                <a:xfrm>
                  <a:off x="7123974" y="1779684"/>
                  <a:ext cx="580767" cy="51898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40F05956-530A-D94C-800B-5B4BAF4CB4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974" y="1779684"/>
                  <a:ext cx="580767" cy="51898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305E89A5-FFE5-3B47-BEB3-7A59D721C46C}"/>
                    </a:ext>
                  </a:extLst>
                </p:cNvPr>
                <p:cNvSpPr/>
                <p:nvPr/>
              </p:nvSpPr>
              <p:spPr>
                <a:xfrm>
                  <a:off x="10373453" y="1779684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305E89A5-FFE5-3B47-BEB3-7A59D721C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453" y="1779684"/>
                  <a:ext cx="580767" cy="51898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8B85222-DD00-3C40-8A18-6EE12D198E08}"/>
                    </a:ext>
                  </a:extLst>
                </p:cNvPr>
                <p:cNvSpPr/>
                <p:nvPr/>
              </p:nvSpPr>
              <p:spPr>
                <a:xfrm>
                  <a:off x="5011281" y="1800952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8B85222-DD00-3C40-8A18-6EE12D198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281" y="1800952"/>
                  <a:ext cx="580767" cy="518984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97943E8B-3DEC-8443-B52C-779AF4F0E061}"/>
                    </a:ext>
                  </a:extLst>
                </p:cNvPr>
                <p:cNvSpPr/>
                <p:nvPr/>
              </p:nvSpPr>
              <p:spPr>
                <a:xfrm>
                  <a:off x="9020710" y="1779684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97943E8B-3DEC-8443-B52C-779AF4F0E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710" y="1779684"/>
                  <a:ext cx="580767" cy="518984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C691D55-DE3E-9249-B873-52FDEE8BA85E}"/>
                    </a:ext>
                  </a:extLst>
                </p:cNvPr>
                <p:cNvSpPr/>
                <p:nvPr/>
              </p:nvSpPr>
              <p:spPr>
                <a:xfrm>
                  <a:off x="1080530" y="1779684"/>
                  <a:ext cx="580767" cy="51898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C691D55-DE3E-9249-B873-52FDEE8BA8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30" y="1779684"/>
                  <a:ext cx="580767" cy="518984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3FA46F6-4365-A248-B9E7-B9AAD0CAB668}"/>
                    </a:ext>
                  </a:extLst>
                </p:cNvPr>
                <p:cNvSpPr/>
                <p:nvPr/>
              </p:nvSpPr>
              <p:spPr>
                <a:xfrm>
                  <a:off x="4290161" y="1800952"/>
                  <a:ext cx="580767" cy="51898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3FA46F6-4365-A248-B9E7-B9AAD0CAB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61" y="1800952"/>
                  <a:ext cx="580767" cy="518984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5BED01DF-5896-EA42-8B66-FD2EE468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Stage II:</a:t>
            </a:r>
            <a:r>
              <a:rPr lang="en-US" dirty="0"/>
              <a:t> The Reduced Problem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>
                <a:extLst>
                  <a:ext uri="{FF2B5EF4-FFF2-40B4-BE49-F238E27FC236}">
                    <a16:creationId xmlns:a16="http://schemas.microsoft.com/office/drawing/2014/main" id="{2088BD19-0A07-8249-A799-BD18EC215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564" y="1553041"/>
                <a:ext cx="10515600" cy="4247556"/>
              </a:xfrm>
            </p:spPr>
            <p:txBody>
              <a:bodyPr>
                <a:normAutofit/>
              </a:bodyPr>
              <a:lstStyle/>
              <a:p>
                <a:r>
                  <a:rPr lang="en-IL" dirty="0"/>
                  <a:t>With probablity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L" dirty="0"/>
                  <a:t> 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L" dirty="0"/>
                  <a:t> conrains at most one defective item.</a:t>
                </a:r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/>
              </a:p>
              <a:p>
                <a:pPr marL="0" indent="0">
                  <a:buNone/>
                </a:pPr>
                <a:endParaRPr lang="en-IL" dirty="0"/>
              </a:p>
              <a:p>
                <a:r>
                  <a:rPr lang="en-IL" dirty="0"/>
                  <a:t>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L" dirty="0"/>
                  <a:t> that includes a defective item is called a </a:t>
                </a:r>
                <a:r>
                  <a:rPr lang="en-IL" i="1" dirty="0"/>
                  <a:t>defective set.</a:t>
                </a:r>
              </a:p>
              <a:p>
                <a:r>
                  <a:rPr lang="en-US" dirty="0"/>
                  <a:t>T</a:t>
                </a:r>
                <a:r>
                  <a:rPr lang="en-IL" dirty="0"/>
                  <a:t>hat is, with probablity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L" i="1" dirty="0"/>
                  <a:t>, the number of defective items </a:t>
                </a:r>
                <a:r>
                  <a:rPr lang="en-IL" dirty="0"/>
                  <a:t>is equal to the </a:t>
                </a:r>
                <a:r>
                  <a:rPr lang="en-IL" i="1" dirty="0"/>
                  <a:t>number of defective sets.</a:t>
                </a:r>
              </a:p>
              <a:p>
                <a:pPr marL="0" indent="0">
                  <a:buNone/>
                </a:pPr>
                <a:endParaRPr lang="en-IL" i="1" dirty="0"/>
              </a:p>
            </p:txBody>
          </p:sp>
        </mc:Choice>
        <mc:Fallback xmlns="">
          <p:sp>
            <p:nvSpPr>
              <p:cNvPr id="34" name="Content Placeholder 33">
                <a:extLst>
                  <a:ext uri="{FF2B5EF4-FFF2-40B4-BE49-F238E27FC236}">
                    <a16:creationId xmlns:a16="http://schemas.microsoft.com/office/drawing/2014/main" id="{2088BD19-0A07-8249-A799-BD18EC215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564" y="1553041"/>
                <a:ext cx="10515600" cy="4247556"/>
              </a:xfrm>
              <a:blipFill>
                <a:blip r:embed="rId16"/>
                <a:stretch>
                  <a:fillRect l="-844" t="-20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FC861F1F-15A5-BA49-80A6-140B20C941DA}"/>
                  </a:ext>
                </a:extLst>
              </p:cNvPr>
              <p:cNvSpPr/>
              <p:nvPr/>
            </p:nvSpPr>
            <p:spPr>
              <a:xfrm>
                <a:off x="838200" y="2449284"/>
                <a:ext cx="10072740" cy="1296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L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d>
                              <m:dPr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𝑐𝑜𝑛𝑡𝑎𝑖𝑛𝑠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𝑚𝑜𝑟𝑒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𝑡h𝑎𝑛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𝑑𝑒𝑓𝑒𝑐𝑡𝑖𝑣𝑒</m:t>
                                </m:r>
                              </m:e>
                            </m:d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∏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nary>
                              <m:naryPr>
                                <m:chr m:val="∑"/>
                                <m:ctrlPr>
                                  <a:rPr lang="en-IL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FC861F1F-15A5-BA49-80A6-140B20C94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9284"/>
                <a:ext cx="10072740" cy="1296358"/>
              </a:xfrm>
              <a:prstGeom prst="roundRect">
                <a:avLst/>
              </a:prstGeom>
              <a:blipFill>
                <a:blip r:embed="rId17"/>
                <a:stretch>
                  <a:fillRect t="-69231" b="-87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Callout 1">
                <a:extLst>
                  <a:ext uri="{FF2B5EF4-FFF2-40B4-BE49-F238E27FC236}">
                    <a16:creationId xmlns:a16="http://schemas.microsoft.com/office/drawing/2014/main" id="{9CFCBD94-2DEC-7998-BA76-11789FF2C7B6}"/>
                  </a:ext>
                </a:extLst>
              </p:cNvPr>
              <p:cNvSpPr/>
              <p:nvPr/>
            </p:nvSpPr>
            <p:spPr>
              <a:xfrm>
                <a:off x="10467627" y="3898014"/>
                <a:ext cx="1580838" cy="1002082"/>
              </a:xfrm>
              <a:prstGeom prst="wedgeEllipseCallout">
                <a:avLst>
                  <a:gd name="adj1" fmla="val -158799"/>
                  <a:gd name="adj2" fmla="val -13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By induction on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Oval Callout 1">
                <a:extLst>
                  <a:ext uri="{FF2B5EF4-FFF2-40B4-BE49-F238E27FC236}">
                    <a16:creationId xmlns:a16="http://schemas.microsoft.com/office/drawing/2014/main" id="{9CFCBD94-2DEC-7998-BA76-11789FF2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27" y="3898014"/>
                <a:ext cx="1580838" cy="1002082"/>
              </a:xfrm>
              <a:prstGeom prst="wedgeEllipseCallout">
                <a:avLst>
                  <a:gd name="adj1" fmla="val -158799"/>
                  <a:gd name="adj2" fmla="val -133750"/>
                </a:avLst>
              </a:prstGeom>
              <a:blipFill>
                <a:blip r:embed="rId18"/>
                <a:stretch>
                  <a:fillRect b="-26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1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9D40-13B4-4D43-9656-C099D499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Stage III: Find the Defective Sets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1864BD-C080-9340-A214-C47BA7166F63}"/>
                  </a:ext>
                </a:extLst>
              </p:cNvPr>
              <p:cNvSpPr/>
              <p:nvPr/>
            </p:nvSpPr>
            <p:spPr>
              <a:xfrm>
                <a:off x="790903" y="2262633"/>
                <a:ext cx="10610194" cy="1894280"/>
              </a:xfrm>
              <a:prstGeom prst="rect">
                <a:avLst/>
              </a:prstGeom>
              <a:noFill/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L" sz="2800" b="1" dirty="0">
                    <a:solidFill>
                      <a:schemeClr val="tx1"/>
                    </a:solidFill>
                  </a:rPr>
                  <a:t>Lemma </a:t>
                </a:r>
                <a:r>
                  <a:rPr lang="en-IL" sz="2800" i="1" dirty="0">
                    <a:solidFill>
                      <a:schemeClr val="tx1"/>
                    </a:solidFill>
                  </a:rPr>
                  <a:t>(8)</a:t>
                </a:r>
                <a:r>
                  <a:rPr lang="en-IL" sz="2800" i="1" baseline="30000" dirty="0">
                    <a:solidFill>
                      <a:schemeClr val="tx1"/>
                    </a:solidFill>
                  </a:rPr>
                  <a:t>*</a:t>
                </a:r>
                <a:r>
                  <a:rPr lang="en-IL" sz="2800" b="1" dirty="0">
                    <a:solidFill>
                      <a:schemeClr val="tx1"/>
                    </a:solidFill>
                  </a:rPr>
                  <a:t>:</a:t>
                </a:r>
                <a:endParaRPr lang="en-IL" sz="2800" b="1" i="1" dirty="0">
                  <a:solidFill>
                    <a:schemeClr val="tx1"/>
                  </a:solidFill>
                </a:endParaRPr>
              </a:p>
              <a:p>
                <a:r>
                  <a:rPr lang="en-IL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deterministic algorithm </a:t>
                </a:r>
                <a:r>
                  <a:rPr lang="en-IL" sz="28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Find-Defectives, </a:t>
                </a:r>
                <a:r>
                  <a:rPr lang="en-IL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without knowing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IL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asks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L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queries and finds all the defective items.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1864BD-C080-9340-A214-C47BA716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2262633"/>
                <a:ext cx="10610194" cy="1894280"/>
              </a:xfrm>
              <a:prstGeom prst="rect">
                <a:avLst/>
              </a:prstGeom>
              <a:blipFill>
                <a:blip r:embed="rId2"/>
                <a:stretch>
                  <a:fillRect l="-954" r="-1430" b="-39474"/>
                </a:stretch>
              </a:blipFill>
              <a:effectLst>
                <a:softEdge rad="12700"/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699ABD-AB07-E845-AF1C-9217266336AB}"/>
              </a:ext>
            </a:extLst>
          </p:cNvPr>
          <p:cNvSpPr txBox="1"/>
          <p:nvPr/>
        </p:nvSpPr>
        <p:spPr>
          <a:xfrm>
            <a:off x="835152" y="5969655"/>
            <a:ext cx="10930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/>
              <a:t>*</a:t>
            </a:r>
            <a:r>
              <a:rPr lang="en-US" sz="1400" dirty="0"/>
              <a:t> </a:t>
            </a:r>
            <a:r>
              <a:rPr lang="en-US" sz="1400" dirty="0" err="1"/>
              <a:t>Yongxi</a:t>
            </a:r>
            <a:r>
              <a:rPr lang="en-US" sz="1400" dirty="0"/>
              <a:t> Cheng, Ding-Zhu Du, and </a:t>
            </a:r>
            <a:r>
              <a:rPr lang="en-US" sz="1400" dirty="0" err="1"/>
              <a:t>Yinfeng</a:t>
            </a:r>
            <a:r>
              <a:rPr lang="en-US" sz="1400" dirty="0"/>
              <a:t> Xu. </a:t>
            </a:r>
            <a:r>
              <a:rPr lang="en-US" sz="1400" i="1" dirty="0"/>
              <a:t>A zig-zag approach for competitive group testing</a:t>
            </a:r>
            <a:r>
              <a:rPr lang="en-US" sz="1400" dirty="0"/>
              <a:t>, INFORMS Journal of Computing, 2014.</a:t>
            </a:r>
            <a:r>
              <a:rPr lang="en-IL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Yongxi</a:t>
            </a:r>
            <a:r>
              <a:rPr lang="en-US" sz="1400" dirty="0"/>
              <a:t> Cheng, Ding-Zhu Du, and </a:t>
            </a:r>
            <a:r>
              <a:rPr lang="en-US" sz="1400" dirty="0" err="1"/>
              <a:t>Feifeng</a:t>
            </a:r>
            <a:r>
              <a:rPr lang="en-US" sz="1400" dirty="0"/>
              <a:t> Zheng. </a:t>
            </a:r>
            <a:r>
              <a:rPr lang="en-US" sz="1400" i="1" dirty="0"/>
              <a:t>A new strongly competitive group testing algorithm with small </a:t>
            </a:r>
            <a:r>
              <a:rPr lang="en-US" sz="1400" i="1" dirty="0" err="1"/>
              <a:t>sequentiality</a:t>
            </a:r>
            <a:r>
              <a:rPr lang="en-US" sz="1400" dirty="0"/>
              <a:t>, Annals OR, 2015.</a:t>
            </a:r>
          </a:p>
          <a:p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417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B83E-E6F3-234B-94E4-0D9B7F7F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15" y="-33362"/>
            <a:ext cx="11076432" cy="1325563"/>
          </a:xfrm>
        </p:spPr>
        <p:txBody>
          <a:bodyPr/>
          <a:lstStyle/>
          <a:p>
            <a:r>
              <a:rPr lang="en-IL" dirty="0"/>
              <a:t>Stage III: Find the Defective Sets -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72C47F-22A4-0445-82A2-67036A280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0220"/>
                <a:ext cx="10515600" cy="583894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L" dirty="0"/>
                  <a:t>Run the algorithm </a:t>
                </a:r>
                <a:r>
                  <a:rPr lang="en-IL" b="1" dirty="0">
                    <a:cs typeface="Times New Roman" panose="02020603050405020304" pitchFamily="18" charset="0"/>
                  </a:rPr>
                  <a:t>Find-Defectives </a:t>
                </a:r>
                <a:r>
                  <a:rPr lang="en-IL" dirty="0"/>
                  <a:t>from Lemma 8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L" dirty="0"/>
                  <a:t>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L" dirty="0"/>
                  <a:t> to find the number of the defective sets.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L" dirty="0"/>
                  <a:t>For each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L" dirty="0"/>
                  <a:t> that  </a:t>
                </a:r>
                <a:r>
                  <a:rPr lang="en-IL" b="1" dirty="0">
                    <a:cs typeface="Times New Roman" panose="02020603050405020304" pitchFamily="18" charset="0"/>
                  </a:rPr>
                  <a:t>Find-Defectives </a:t>
                </a:r>
                <a:r>
                  <a:rPr lang="en-IL" dirty="0"/>
                  <a:t>asks, ask the query: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L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L" dirty="0"/>
                  <a:t> be the size of the set found by </a:t>
                </a:r>
                <a:r>
                  <a:rPr lang="en-IL" b="1" dirty="0">
                    <a:cs typeface="Times New Roman" panose="02020603050405020304" pitchFamily="18" charset="0"/>
                  </a:rPr>
                  <a:t>Find-Defectives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L" dirty="0"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endParaRPr lang="en-IL" dirty="0"/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72C47F-22A4-0445-82A2-67036A280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0220"/>
                <a:ext cx="10515600" cy="5838948"/>
              </a:xfrm>
              <a:blipFill>
                <a:blip r:embed="rId2"/>
                <a:stretch>
                  <a:fillRect l="-1206" t="-2174" r="-4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5B0D1CB-37CB-974A-8CE2-57F6D9F55241}"/>
              </a:ext>
            </a:extLst>
          </p:cNvPr>
          <p:cNvGrpSpPr/>
          <p:nvPr/>
        </p:nvGrpSpPr>
        <p:grpSpPr>
          <a:xfrm>
            <a:off x="905942" y="4328791"/>
            <a:ext cx="10564905" cy="2262689"/>
            <a:chOff x="914832" y="3734431"/>
            <a:chExt cx="10564905" cy="22626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A181A3-3B8B-9A42-B156-31985F7AFEF1}"/>
                </a:ext>
              </a:extLst>
            </p:cNvPr>
            <p:cNvGrpSpPr/>
            <p:nvPr/>
          </p:nvGrpSpPr>
          <p:grpSpPr>
            <a:xfrm>
              <a:off x="1230447" y="3734431"/>
              <a:ext cx="10072772" cy="1183880"/>
              <a:chOff x="965440" y="1690688"/>
              <a:chExt cx="10072772" cy="1183880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0956265-1916-254B-B7A8-FF1CFAE11B28}"/>
                  </a:ext>
                </a:extLst>
              </p:cNvPr>
              <p:cNvSpPr/>
              <p:nvPr/>
            </p:nvSpPr>
            <p:spPr>
              <a:xfrm>
                <a:off x="965440" y="1690688"/>
                <a:ext cx="1991500" cy="73951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41BB55-49CE-FF40-8E09-71A7F17BC9A8}"/>
                  </a:ext>
                </a:extLst>
              </p:cNvPr>
              <p:cNvSpPr/>
              <p:nvPr/>
            </p:nvSpPr>
            <p:spPr>
              <a:xfrm>
                <a:off x="3493467" y="1695836"/>
                <a:ext cx="2174157" cy="73436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C217C3B-7D38-4244-BB29-3EE1AD15BEF8}"/>
                  </a:ext>
                </a:extLst>
              </p:cNvPr>
              <p:cNvSpPr/>
              <p:nvPr/>
            </p:nvSpPr>
            <p:spPr>
              <a:xfrm>
                <a:off x="6316413" y="1695836"/>
                <a:ext cx="1991500" cy="73951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0D47EEC-D714-7442-956D-B08A5D682593}"/>
                  </a:ext>
                </a:extLst>
              </p:cNvPr>
              <p:cNvSpPr/>
              <p:nvPr/>
            </p:nvSpPr>
            <p:spPr>
              <a:xfrm>
                <a:off x="8897940" y="1695836"/>
                <a:ext cx="2140272" cy="73436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21F1E48-857B-5947-8CBE-B01E8B0685F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5354" y="2505236"/>
                    <a:ext cx="4411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21F1E48-857B-5947-8CBE-B01E8B0685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5354" y="2505236"/>
                    <a:ext cx="44114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B85062-CD02-204E-A4FE-B44BA6D8141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1242" y="2505236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B85062-CD02-204E-A4FE-B44BA6D814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242" y="2505236"/>
                    <a:ext cx="44646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140F52-33D2-5145-ACAC-39BC688FC253}"/>
                      </a:ext>
                    </a:extLst>
                  </p:cNvPr>
                  <p:cNvSpPr txBox="1"/>
                  <p:nvPr/>
                </p:nvSpPr>
                <p:spPr>
                  <a:xfrm>
                    <a:off x="7277549" y="2497466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140F52-33D2-5145-ACAC-39BC688FC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7549" y="2497466"/>
                    <a:ext cx="44646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CD78967-93F3-484A-86A5-88F289F063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9032" y="2497466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CD78967-93F3-484A-86A5-88F289F063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032" y="2497466"/>
                    <a:ext cx="44646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ounded Rectangle 14">
                    <a:extLst>
                      <a:ext uri="{FF2B5EF4-FFF2-40B4-BE49-F238E27FC236}">
                        <a16:creationId xmlns:a16="http://schemas.microsoft.com/office/drawing/2014/main" id="{32CE3BA5-3A06-C14A-9BC3-7EE2DF505B73}"/>
                      </a:ext>
                    </a:extLst>
                  </p:cNvPr>
                  <p:cNvSpPr/>
                  <p:nvPr/>
                </p:nvSpPr>
                <p:spPr>
                  <a:xfrm>
                    <a:off x="3576587" y="1800952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5" name="Rounded Rectangle 14">
                    <a:extLst>
                      <a:ext uri="{FF2B5EF4-FFF2-40B4-BE49-F238E27FC236}">
                        <a16:creationId xmlns:a16="http://schemas.microsoft.com/office/drawing/2014/main" id="{32CE3BA5-3A06-C14A-9BC3-7EE2DF505B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6587" y="1800952"/>
                    <a:ext cx="580767" cy="51898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ounded Rectangle 15">
                    <a:extLst>
                      <a:ext uri="{FF2B5EF4-FFF2-40B4-BE49-F238E27FC236}">
                        <a16:creationId xmlns:a16="http://schemas.microsoft.com/office/drawing/2014/main" id="{282AB0BD-EFEB-AE4E-BD70-A05FDA3D99F6}"/>
                      </a:ext>
                    </a:extLst>
                  </p:cNvPr>
                  <p:cNvSpPr/>
                  <p:nvPr/>
                </p:nvSpPr>
                <p:spPr>
                  <a:xfrm>
                    <a:off x="6406950" y="1779684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6" name="Rounded Rectangle 15">
                    <a:extLst>
                      <a:ext uri="{FF2B5EF4-FFF2-40B4-BE49-F238E27FC236}">
                        <a16:creationId xmlns:a16="http://schemas.microsoft.com/office/drawing/2014/main" id="{282AB0BD-EFEB-AE4E-BD70-A05FDA3D99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6950" y="1779684"/>
                    <a:ext cx="580767" cy="51898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80546B4-6B72-994F-B596-6674CF6A9A78}"/>
                      </a:ext>
                    </a:extLst>
                  </p:cNvPr>
                  <p:cNvSpPr/>
                  <p:nvPr/>
                </p:nvSpPr>
                <p:spPr>
                  <a:xfrm>
                    <a:off x="1776387" y="1779684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E80546B4-6B72-994F-B596-6674CF6A9A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387" y="1779684"/>
                    <a:ext cx="580767" cy="51898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84AF5096-F8B0-0943-A335-3A508F21DD7A}"/>
                      </a:ext>
                    </a:extLst>
                  </p:cNvPr>
                  <p:cNvSpPr/>
                  <p:nvPr/>
                </p:nvSpPr>
                <p:spPr>
                  <a:xfrm>
                    <a:off x="9708695" y="1782609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84AF5096-F8B0-0943-A335-3A508F21DD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695" y="1782609"/>
                    <a:ext cx="580767" cy="51898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550B9FB9-FAE9-514A-BFCB-1655BD968F1B}"/>
                      </a:ext>
                    </a:extLst>
                  </p:cNvPr>
                  <p:cNvSpPr/>
                  <p:nvPr/>
                </p:nvSpPr>
                <p:spPr>
                  <a:xfrm>
                    <a:off x="7078254" y="1779684"/>
                    <a:ext cx="580767" cy="518984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550B9FB9-FAE9-514A-BFCB-1655BD968F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254" y="1779684"/>
                    <a:ext cx="580767" cy="518984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DCEE88B2-8192-864D-B868-2207B431FAB3}"/>
                      </a:ext>
                    </a:extLst>
                  </p:cNvPr>
                  <p:cNvSpPr/>
                  <p:nvPr/>
                </p:nvSpPr>
                <p:spPr>
                  <a:xfrm>
                    <a:off x="10373453" y="1779684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DCEE88B2-8192-864D-B868-2207B431FA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453" y="1779684"/>
                    <a:ext cx="580767" cy="518984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ounded Rectangle 20">
                    <a:extLst>
                      <a:ext uri="{FF2B5EF4-FFF2-40B4-BE49-F238E27FC236}">
                        <a16:creationId xmlns:a16="http://schemas.microsoft.com/office/drawing/2014/main" id="{EABE0E53-0478-554E-8CEE-33FAFF964FD5}"/>
                      </a:ext>
                    </a:extLst>
                  </p:cNvPr>
                  <p:cNvSpPr/>
                  <p:nvPr/>
                </p:nvSpPr>
                <p:spPr>
                  <a:xfrm>
                    <a:off x="5011281" y="1800952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1" name="Rounded Rectangle 20">
                    <a:extLst>
                      <a:ext uri="{FF2B5EF4-FFF2-40B4-BE49-F238E27FC236}">
                        <a16:creationId xmlns:a16="http://schemas.microsoft.com/office/drawing/2014/main" id="{EABE0E53-0478-554E-8CEE-33FAFF964F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81" y="1800952"/>
                    <a:ext cx="580767" cy="518984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5A5AFC78-5122-E948-B097-FEA4B09DD7D4}"/>
                      </a:ext>
                    </a:extLst>
                  </p:cNvPr>
                  <p:cNvSpPr/>
                  <p:nvPr/>
                </p:nvSpPr>
                <p:spPr>
                  <a:xfrm>
                    <a:off x="9066430" y="1779684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5A5AFC78-5122-E948-B097-FEA4B09DD7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6430" y="1779684"/>
                    <a:ext cx="580767" cy="518984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ABF78F78-9E6D-564A-B638-D16731EB0673}"/>
                      </a:ext>
                    </a:extLst>
                  </p:cNvPr>
                  <p:cNvSpPr/>
                  <p:nvPr/>
                </p:nvSpPr>
                <p:spPr>
                  <a:xfrm>
                    <a:off x="1080530" y="1779684"/>
                    <a:ext cx="580767" cy="518984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ABF78F78-9E6D-564A-B638-D16731EB06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530" y="1779684"/>
                    <a:ext cx="580767" cy="518984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9C944E60-3F0C-AD41-8D7E-E7F11C3A7AE7}"/>
                      </a:ext>
                    </a:extLst>
                  </p:cNvPr>
                  <p:cNvSpPr/>
                  <p:nvPr/>
                </p:nvSpPr>
                <p:spPr>
                  <a:xfrm>
                    <a:off x="4290161" y="1800952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9C944E60-3F0C-AD41-8D7E-E7F11C3A7A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0161" y="1800952"/>
                    <a:ext cx="580767" cy="518984"/>
                  </a:xfrm>
                  <a:prstGeom prst="round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5B8B7B-9B1D-2640-8F8D-32F9593F7603}"/>
                </a:ext>
              </a:extLst>
            </p:cNvPr>
            <p:cNvCxnSpPr/>
            <p:nvPr/>
          </p:nvCxnSpPr>
          <p:spPr>
            <a:xfrm>
              <a:off x="3841594" y="5436034"/>
              <a:ext cx="2551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21FBEE4-8C8D-1E4C-80A2-723AA30406A7}"/>
                </a:ext>
              </a:extLst>
            </p:cNvPr>
            <p:cNvGrpSpPr/>
            <p:nvPr/>
          </p:nvGrpSpPr>
          <p:grpSpPr>
            <a:xfrm>
              <a:off x="914832" y="4972992"/>
              <a:ext cx="2547864" cy="1024128"/>
              <a:chOff x="520561" y="5502182"/>
              <a:chExt cx="2547864" cy="1024128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CD72811-184D-5049-A42D-107EBCE3C2B2}"/>
                  </a:ext>
                </a:extLst>
              </p:cNvPr>
              <p:cNvSpPr/>
              <p:nvPr/>
            </p:nvSpPr>
            <p:spPr>
              <a:xfrm>
                <a:off x="1019095" y="5750726"/>
                <a:ext cx="880660" cy="369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1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31F5F57-8B78-1F44-82A1-A0384E9B101E}"/>
                  </a:ext>
                </a:extLst>
              </p:cNvPr>
              <p:cNvSpPr/>
              <p:nvPr/>
            </p:nvSpPr>
            <p:spPr>
              <a:xfrm>
                <a:off x="2080649" y="5750726"/>
                <a:ext cx="880660" cy="369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4FCC095-F088-E347-9EDB-5DB83A67FED1}"/>
                      </a:ext>
                    </a:extLst>
                  </p:cNvPr>
                  <p:cNvSpPr txBox="1"/>
                  <p:nvPr/>
                </p:nvSpPr>
                <p:spPr>
                  <a:xfrm>
                    <a:off x="1238852" y="6156978"/>
                    <a:ext cx="4411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4FCC095-F088-E347-9EDB-5DB83A67F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8852" y="6156978"/>
                    <a:ext cx="44114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E4A7F2-0CD0-1C48-B31A-886451869F10}"/>
                      </a:ext>
                    </a:extLst>
                  </p:cNvPr>
                  <p:cNvSpPr txBox="1"/>
                  <p:nvPr/>
                </p:nvSpPr>
                <p:spPr>
                  <a:xfrm>
                    <a:off x="2288960" y="6123543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E4A7F2-0CD0-1C48-B31A-886451869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8960" y="6123543"/>
                    <a:ext cx="44646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BB84BF-404C-6D43-BB1C-7D39A8703640}"/>
                  </a:ext>
                </a:extLst>
              </p:cNvPr>
              <p:cNvSpPr/>
              <p:nvPr/>
            </p:nvSpPr>
            <p:spPr>
              <a:xfrm>
                <a:off x="928729" y="5502182"/>
                <a:ext cx="2139696" cy="10241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609E65D-9BA8-D048-87DA-5A0B253DB570}"/>
                      </a:ext>
                    </a:extLst>
                  </p:cNvPr>
                  <p:cNvSpPr txBox="1"/>
                  <p:nvPr/>
                </p:nvSpPr>
                <p:spPr>
                  <a:xfrm>
                    <a:off x="520561" y="5797639"/>
                    <a:ext cx="3997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609E65D-9BA8-D048-87DA-5A0B253DB5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61" y="5797639"/>
                    <a:ext cx="39978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937A8B-808D-1B46-BCDE-A3F1D9462F47}"/>
                </a:ext>
              </a:extLst>
            </p:cNvPr>
            <p:cNvGrpSpPr/>
            <p:nvPr/>
          </p:nvGrpSpPr>
          <p:grpSpPr>
            <a:xfrm>
              <a:off x="6678869" y="4972658"/>
              <a:ext cx="4800868" cy="1024128"/>
              <a:chOff x="6552932" y="5423328"/>
              <a:chExt cx="4800868" cy="10241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5893855-3127-4646-9A56-5DD92B404C5A}"/>
                  </a:ext>
                </a:extLst>
              </p:cNvPr>
              <p:cNvSpPr/>
              <p:nvPr/>
            </p:nvSpPr>
            <p:spPr>
              <a:xfrm>
                <a:off x="6961100" y="5423328"/>
                <a:ext cx="4392700" cy="10241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902ABCF-C2C2-CD40-9679-5C3B62E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6552932" y="5718785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902ABCF-C2C2-CD40-9679-5C3B62E4C4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2932" y="5718785"/>
                    <a:ext cx="45236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2002D0EC-D827-C04D-8C00-C52B051A7901}"/>
                      </a:ext>
                    </a:extLst>
                  </p:cNvPr>
                  <p:cNvSpPr/>
                  <p:nvPr/>
                </p:nvSpPr>
                <p:spPr>
                  <a:xfrm>
                    <a:off x="8048034" y="5667361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2002D0EC-D827-C04D-8C00-C52B051A79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8034" y="5667361"/>
                    <a:ext cx="580767" cy="518984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620FAFA7-5D89-5243-8349-530FB1C9B8E2}"/>
                      </a:ext>
                    </a:extLst>
                  </p:cNvPr>
                  <p:cNvSpPr/>
                  <p:nvPr/>
                </p:nvSpPr>
                <p:spPr>
                  <a:xfrm>
                    <a:off x="9648304" y="5672589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620FAFA7-5D89-5243-8349-530FB1C9B8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304" y="5672589"/>
                    <a:ext cx="580767" cy="518984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C7FBA4B1-C501-F946-B9E2-44EB06AE294B}"/>
                      </a:ext>
                    </a:extLst>
                  </p:cNvPr>
                  <p:cNvSpPr/>
                  <p:nvPr/>
                </p:nvSpPr>
                <p:spPr>
                  <a:xfrm>
                    <a:off x="10456050" y="5689031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C7FBA4B1-C501-F946-B9E2-44EB06AE29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6050" y="5689031"/>
                    <a:ext cx="580767" cy="518984"/>
                  </a:xfrm>
                  <a:prstGeom prst="round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695A2E01-EA29-054A-9619-BF8EAB7C92DD}"/>
                      </a:ext>
                    </a:extLst>
                  </p:cNvPr>
                  <p:cNvSpPr/>
                  <p:nvPr/>
                </p:nvSpPr>
                <p:spPr>
                  <a:xfrm>
                    <a:off x="8854154" y="5678654"/>
                    <a:ext cx="580767" cy="51898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695A2E01-EA29-054A-9619-BF8EAB7C92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4154" y="5678654"/>
                    <a:ext cx="580767" cy="518984"/>
                  </a:xfrm>
                  <a:prstGeom prst="round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14C25DE8-ABE6-914D-931F-1FC9D90A3AA5}"/>
                      </a:ext>
                    </a:extLst>
                  </p:cNvPr>
                  <p:cNvSpPr/>
                  <p:nvPr/>
                </p:nvSpPr>
                <p:spPr>
                  <a:xfrm>
                    <a:off x="7352177" y="5667361"/>
                    <a:ext cx="580767" cy="518984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14C25DE8-ABE6-914D-931F-1FC9D90A3A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2177" y="5667361"/>
                    <a:ext cx="580767" cy="518984"/>
                  </a:xfrm>
                  <a:prstGeom prst="round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101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14BA8-F2F8-7445-9699-21B5C934C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8074" y="-63081"/>
                <a:ext cx="10994589" cy="1325563"/>
              </a:xfrm>
            </p:spPr>
            <p:txBody>
              <a:bodyPr/>
              <a:lstStyle/>
              <a:p>
                <a:r>
                  <a:rPr lang="en-IL" dirty="0"/>
                  <a:t>Algorithm </a:t>
                </a:r>
                <a14:m>
                  <m:oMath xmlns:m="http://schemas.openxmlformats.org/officeDocument/2006/math">
                    <m:r>
                      <a:rPr lang="en-IL" i="1" dirty="0"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/>
                  <a:t> – Queries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14BA8-F2F8-7445-9699-21B5C934C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8074" y="-63081"/>
                <a:ext cx="10994589" cy="1325563"/>
              </a:xfrm>
              <a:blipFill>
                <a:blip r:embed="rId2"/>
                <a:stretch>
                  <a:fillRect l="-21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B74E8F9-780D-DF47-8662-8B16897163B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51475" y="999361"/>
              <a:ext cx="7309557" cy="51637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B74E8F9-780D-DF47-8662-8B16897163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9958816"/>
                  </p:ext>
                </p:extLst>
              </p:nvPr>
            </p:nvGraphicFramePr>
            <p:xfrm>
              <a:off x="351475" y="999361"/>
              <a:ext cx="7309557" cy="51637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A31AA4-9662-5740-8764-6B6E7F0B1FFC}"/>
                  </a:ext>
                </a:extLst>
              </p:cNvPr>
              <p:cNvSpPr/>
              <p:nvPr/>
            </p:nvSpPr>
            <p:spPr>
              <a:xfrm>
                <a:off x="8217329" y="4352233"/>
                <a:ext cx="3356915" cy="9601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By Lemma 8,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A31AA4-9662-5740-8764-6B6E7F0B1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329" y="4352233"/>
                <a:ext cx="3356915" cy="9601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C938D5-C5EE-BF4E-957B-5074DA3AF005}"/>
                  </a:ext>
                </a:extLst>
              </p:cNvPr>
              <p:cNvSpPr/>
              <p:nvPr/>
            </p:nvSpPr>
            <p:spPr>
              <a:xfrm>
                <a:off x="8582634" y="1219604"/>
                <a:ext cx="2563140" cy="9601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By Lemma 9,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C938D5-C5EE-BF4E-957B-5074DA3AF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34" y="1219604"/>
                <a:ext cx="2563140" cy="960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3D2062-FEF8-6748-8A54-87402DE7EE7B}"/>
                  </a:ext>
                </a:extLst>
              </p:cNvPr>
              <p:cNvSpPr/>
              <p:nvPr/>
            </p:nvSpPr>
            <p:spPr>
              <a:xfrm>
                <a:off x="8185747" y="5790994"/>
                <a:ext cx="3356916" cy="9601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/>
                  <a:t>Total Queries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3D2062-FEF8-6748-8A54-87402DE7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747" y="5790994"/>
                <a:ext cx="3356916" cy="9601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956A-D0ED-DCC7-0707-34F50CAB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 on Group Testing: Finding d using Monte Carlo adaptive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23AD0DE-2170-1565-55FE-8DE499DCC7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0283" y="2696107"/>
              <a:ext cx="10651434" cy="2431944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2832206">
                      <a:extLst>
                        <a:ext uri="{9D8B030D-6E8A-4147-A177-3AD203B41FA5}">
                          <a16:colId xmlns:a16="http://schemas.microsoft.com/office/drawing/2014/main" val="3169896582"/>
                        </a:ext>
                      </a:extLst>
                    </a:gridCol>
                    <a:gridCol w="2832206">
                      <a:extLst>
                        <a:ext uri="{9D8B030D-6E8A-4147-A177-3AD203B41FA5}">
                          <a16:colId xmlns:a16="http://schemas.microsoft.com/office/drawing/2014/main" val="922787821"/>
                        </a:ext>
                      </a:extLst>
                    </a:gridCol>
                    <a:gridCol w="4987022">
                      <a:extLst>
                        <a:ext uri="{9D8B030D-6E8A-4147-A177-3AD203B41FA5}">
                          <a16:colId xmlns:a16="http://schemas.microsoft.com/office/drawing/2014/main" val="31477376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Bounds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Adaptive/Non-Adaptive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687072"/>
                      </a:ext>
                    </a:extLst>
                  </a:tr>
                  <a:tr h="1241017">
                    <a:tc>
                      <a:txBody>
                        <a:bodyPr/>
                        <a:lstStyle/>
                        <a:p>
                          <a:r>
                            <a:rPr lang="en-IL" b="1" dirty="0">
                              <a:solidFill>
                                <a:schemeClr val="accent4"/>
                              </a:solidFill>
                            </a:rPr>
                            <a:t>Lower Bound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solidFill>
                                <a:schemeClr val="accent4"/>
                              </a:solidFill>
                            </a:rPr>
                            <a:t>Adaptive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f>
                                          <m:f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𝟏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𝜹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(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𝜹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𝜹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L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415132"/>
                      </a:ext>
                    </a:extLst>
                  </a:tr>
                  <a:tr h="8251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1" dirty="0">
                              <a:solidFill>
                                <a:schemeClr val="accent4"/>
                              </a:solidFill>
                            </a:rPr>
                            <a:t>Upper Bound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solidFill>
                                <a:schemeClr val="accent4"/>
                              </a:solidFill>
                            </a:rPr>
                            <a:t>Adaptive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L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487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23AD0DE-2170-1565-55FE-8DE499DCC7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077196"/>
                  </p:ext>
                </p:extLst>
              </p:nvPr>
            </p:nvGraphicFramePr>
            <p:xfrm>
              <a:off x="770283" y="2696107"/>
              <a:ext cx="10651434" cy="2431944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2832206">
                      <a:extLst>
                        <a:ext uri="{9D8B030D-6E8A-4147-A177-3AD203B41FA5}">
                          <a16:colId xmlns:a16="http://schemas.microsoft.com/office/drawing/2014/main" val="3169896582"/>
                        </a:ext>
                      </a:extLst>
                    </a:gridCol>
                    <a:gridCol w="2832206">
                      <a:extLst>
                        <a:ext uri="{9D8B030D-6E8A-4147-A177-3AD203B41FA5}">
                          <a16:colId xmlns:a16="http://schemas.microsoft.com/office/drawing/2014/main" val="922787821"/>
                        </a:ext>
                      </a:extLst>
                    </a:gridCol>
                    <a:gridCol w="4987022">
                      <a:extLst>
                        <a:ext uri="{9D8B030D-6E8A-4147-A177-3AD203B41FA5}">
                          <a16:colId xmlns:a16="http://schemas.microsoft.com/office/drawing/2014/main" val="31477376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Bounds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Adaptive/Non-Adaptive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687072"/>
                      </a:ext>
                    </a:extLst>
                  </a:tr>
                  <a:tr h="1241017">
                    <a:tc>
                      <a:txBody>
                        <a:bodyPr/>
                        <a:lstStyle/>
                        <a:p>
                          <a:r>
                            <a:rPr lang="en-IL" b="1" dirty="0">
                              <a:solidFill>
                                <a:schemeClr val="accent4"/>
                              </a:solidFill>
                            </a:rPr>
                            <a:t>Lower Bound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solidFill>
                                <a:schemeClr val="accent4"/>
                              </a:solidFill>
                            </a:rPr>
                            <a:t>Adaptive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13740" t="-31633" r="-254" b="-67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415132"/>
                      </a:ext>
                    </a:extLst>
                  </a:tr>
                  <a:tr h="8251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1" dirty="0">
                              <a:solidFill>
                                <a:schemeClr val="accent4"/>
                              </a:solidFill>
                            </a:rPr>
                            <a:t>Upper Bound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solidFill>
                                <a:schemeClr val="accent4"/>
                              </a:solidFill>
                            </a:rPr>
                            <a:t>Adaptive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13740" t="-198462" r="-254" b="-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487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232929-BCF2-8C56-31DD-37CA178C3112}"/>
              </a:ext>
            </a:extLst>
          </p:cNvPr>
          <p:cNvSpPr/>
          <p:nvPr/>
        </p:nvSpPr>
        <p:spPr>
          <a:xfrm>
            <a:off x="770284" y="4295160"/>
            <a:ext cx="10651433" cy="832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6FE3-CD17-5040-96EC-37CB18DF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Theorem (Upper bound)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1F87255-3148-3618-6944-E600EB832478}"/>
                  </a:ext>
                </a:extLst>
              </p:cNvPr>
              <p:cNvSpPr/>
              <p:nvPr/>
            </p:nvSpPr>
            <p:spPr>
              <a:xfrm>
                <a:off x="1427967" y="2026331"/>
                <a:ext cx="8931057" cy="3407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L" sz="28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IL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Monte Carlo adaptive algorithm that asks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IL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L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queries and with probability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L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finds the number of defective items.</a:t>
                </a:r>
              </a:p>
              <a:p>
                <a:pPr marL="0" algn="ctr" defTabSz="914400" rtl="1" eaLnBrk="1" latinLnBrk="0" hangingPunct="1"/>
                <a:endParaRPr lang="en-IL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1F87255-3148-3618-6944-E600EB832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67" y="2026331"/>
                <a:ext cx="8931057" cy="340707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6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14BA8-F2F8-7445-9699-21B5C934C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28019" y="198643"/>
                <a:ext cx="10515600" cy="1325563"/>
              </a:xfrm>
            </p:spPr>
            <p:txBody>
              <a:bodyPr/>
              <a:lstStyle/>
              <a:p>
                <a:r>
                  <a:rPr lang="en-IL" dirty="0"/>
                  <a:t>Algorithm </a:t>
                </a:r>
                <a14:m>
                  <m:oMath xmlns:m="http://schemas.openxmlformats.org/officeDocument/2006/math">
                    <m:r>
                      <a:rPr lang="en-IL" i="1" dirty="0"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14BA8-F2F8-7445-9699-21B5C934C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8019" y="198643"/>
                <a:ext cx="10515600" cy="1325563"/>
              </a:xfrm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B74E8F9-780D-DF47-8662-8B16897163B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8019" y="1329166"/>
              <a:ext cx="10735962" cy="51637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B74E8F9-780D-DF47-8662-8B16897163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7919944"/>
                  </p:ext>
                </p:extLst>
              </p:nvPr>
            </p:nvGraphicFramePr>
            <p:xfrm>
              <a:off x="728019" y="1329166"/>
              <a:ext cx="10735962" cy="51637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E5EA5ED-82B4-8043-BF71-B161A399CBD1}"/>
                  </a:ext>
                </a:extLst>
              </p:cNvPr>
              <p:cNvSpPr/>
              <p:nvPr/>
            </p:nvSpPr>
            <p:spPr>
              <a:xfrm>
                <a:off x="6933972" y="1438443"/>
                <a:ext cx="4407408" cy="88696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E5EA5ED-82B4-8043-BF71-B161A399C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972" y="1438443"/>
                <a:ext cx="4407408" cy="8869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A31AA4-9662-5740-8764-6B6E7F0B1FFC}"/>
                  </a:ext>
                </a:extLst>
              </p:cNvPr>
              <p:cNvSpPr/>
              <p:nvPr/>
            </p:nvSpPr>
            <p:spPr>
              <a:xfrm>
                <a:off x="7031736" y="3099815"/>
                <a:ext cx="4309644" cy="96012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defectives are assigned to distinct buckets.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A31AA4-9662-5740-8764-6B6E7F0B1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736" y="3099815"/>
                <a:ext cx="4309644" cy="960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2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F442-EC46-774C-86DA-10C756F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/>
          <a:lstStyle/>
          <a:p>
            <a:r>
              <a:rPr lang="en-IL" dirty="0"/>
              <a:t>Stage I: Estimate The Number of Defectives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37B63D8-BD6A-7E4C-986A-40034BD25FC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4799" y="1480481"/>
              <a:ext cx="4653278" cy="18718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37B63D8-BD6A-7E4C-986A-40034BD25FC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6472195"/>
                  </p:ext>
                </p:extLst>
              </p:nvPr>
            </p:nvGraphicFramePr>
            <p:xfrm>
              <a:off x="304799" y="1480481"/>
              <a:ext cx="4653278" cy="18718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85DE73-D3C7-7491-3EE8-95906D34D26A}"/>
                  </a:ext>
                </a:extLst>
              </p:cNvPr>
              <p:cNvSpPr/>
              <p:nvPr/>
            </p:nvSpPr>
            <p:spPr>
              <a:xfrm>
                <a:off x="781833" y="3789123"/>
                <a:ext cx="11067789" cy="268056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L" sz="2400" b="1" dirty="0">
                    <a:solidFill>
                      <a:schemeClr val="tx1"/>
                    </a:solidFill>
                  </a:rPr>
                  <a:t>Lemma</a:t>
                </a:r>
                <a:endParaRPr lang="en-IL" sz="2400" b="1" i="1" dirty="0">
                  <a:solidFill>
                    <a:schemeClr val="tx1"/>
                  </a:solidFill>
                </a:endParaRPr>
              </a:p>
              <a:p>
                <a:r>
                  <a:rPr lang="en-IL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Monte Carlo adaptive algorithm </a:t>
                </a:r>
                <a:r>
                  <a:rPr lang="en-IL" sz="24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Estimate</a:t>
                </a:r>
                <a:r>
                  <a:rPr lang="en-IL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asks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IL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L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queries and returns an integer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L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that, with probability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L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with probability 1,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′≤8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IL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endParaRPr lang="en-IL" sz="24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85DE73-D3C7-7491-3EE8-95906D34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33" y="3789123"/>
                <a:ext cx="11067789" cy="2680569"/>
              </a:xfrm>
              <a:prstGeom prst="roundRect">
                <a:avLst/>
              </a:prstGeom>
              <a:blipFill>
                <a:blip r:embed="rId11"/>
                <a:stretch>
                  <a:fillRect t="-472" r="-1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45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21030-F911-CE6D-C4D8-715CE1B6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39" y="126242"/>
            <a:ext cx="10515600" cy="1325563"/>
          </a:xfrm>
        </p:spPr>
        <p:txBody>
          <a:bodyPr/>
          <a:lstStyle/>
          <a:p>
            <a:r>
              <a:rPr lang="en-IL" dirty="0"/>
              <a:t>General Idea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A6E737-49BB-B4B5-BA5A-556B7B471169}"/>
              </a:ext>
            </a:extLst>
          </p:cNvPr>
          <p:cNvCxnSpPr/>
          <p:nvPr/>
        </p:nvCxnSpPr>
        <p:spPr>
          <a:xfrm>
            <a:off x="707191" y="3170238"/>
            <a:ext cx="5210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70835E-4AE7-A4E5-FF0D-BDE2861E6B9D}"/>
              </a:ext>
            </a:extLst>
          </p:cNvPr>
          <p:cNvCxnSpPr>
            <a:cxnSpLocks/>
          </p:cNvCxnSpPr>
          <p:nvPr/>
        </p:nvCxnSpPr>
        <p:spPr>
          <a:xfrm>
            <a:off x="934747" y="3051642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763BCF-9A25-BC52-F6D4-61B0F133FD50}"/>
              </a:ext>
            </a:extLst>
          </p:cNvPr>
          <p:cNvCxnSpPr>
            <a:cxnSpLocks/>
          </p:cNvCxnSpPr>
          <p:nvPr/>
        </p:nvCxnSpPr>
        <p:spPr>
          <a:xfrm>
            <a:off x="1174829" y="3057905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661F24-033F-54CF-1860-D0E5D51D212A}"/>
              </a:ext>
            </a:extLst>
          </p:cNvPr>
          <p:cNvCxnSpPr>
            <a:cxnSpLocks/>
          </p:cNvCxnSpPr>
          <p:nvPr/>
        </p:nvCxnSpPr>
        <p:spPr>
          <a:xfrm>
            <a:off x="1659169" y="3057905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639D4A-5C3A-27B0-4E43-B6D538B3F773}"/>
              </a:ext>
            </a:extLst>
          </p:cNvPr>
          <p:cNvCxnSpPr>
            <a:cxnSpLocks/>
          </p:cNvCxnSpPr>
          <p:nvPr/>
        </p:nvCxnSpPr>
        <p:spPr>
          <a:xfrm>
            <a:off x="2600709" y="3073179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641912-78ED-BCEB-0E03-D5B651F46F2F}"/>
              </a:ext>
            </a:extLst>
          </p:cNvPr>
          <p:cNvCxnSpPr>
            <a:cxnSpLocks/>
          </p:cNvCxnSpPr>
          <p:nvPr/>
        </p:nvCxnSpPr>
        <p:spPr>
          <a:xfrm>
            <a:off x="5840775" y="3073179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26B54-34FF-A971-E4B4-52631F4B868B}"/>
                  </a:ext>
                </a:extLst>
              </p:cNvPr>
              <p:cNvSpPr txBox="1"/>
              <p:nvPr/>
            </p:nvSpPr>
            <p:spPr>
              <a:xfrm>
                <a:off x="664128" y="2444908"/>
                <a:ext cx="24446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26B54-34FF-A971-E4B4-52631F4B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28" y="2444908"/>
                <a:ext cx="2444644" cy="378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0686E3-BD91-CD0F-F165-D1182F92A068}"/>
                  </a:ext>
                </a:extLst>
              </p:cNvPr>
              <p:cNvSpPr txBox="1"/>
              <p:nvPr/>
            </p:nvSpPr>
            <p:spPr>
              <a:xfrm>
                <a:off x="486584" y="3889095"/>
                <a:ext cx="33670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0686E3-BD91-CD0F-F165-D1182F92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4" y="3889095"/>
                <a:ext cx="3367012" cy="923330"/>
              </a:xfrm>
              <a:prstGeom prst="rect">
                <a:avLst/>
              </a:prstGeom>
              <a:blipFill>
                <a:blip r:embed="rId3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51FB0-1CDF-E78C-7716-12FD6730BC39}"/>
                  </a:ext>
                </a:extLst>
              </p:cNvPr>
              <p:cNvSpPr txBox="1"/>
              <p:nvPr/>
            </p:nvSpPr>
            <p:spPr>
              <a:xfrm>
                <a:off x="5625172" y="3225169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51FB0-1CDF-E78C-7716-12FD6730B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72" y="3225169"/>
                <a:ext cx="355898" cy="369332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739406-D7B5-8D23-C911-1B7C7E109E20}"/>
                  </a:ext>
                </a:extLst>
              </p:cNvPr>
              <p:cNvSpPr txBox="1"/>
              <p:nvPr/>
            </p:nvSpPr>
            <p:spPr>
              <a:xfrm>
                <a:off x="2386525" y="3270898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739406-D7B5-8D23-C911-1B7C7E109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25" y="3270898"/>
                <a:ext cx="355898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741496-937E-B7F8-3F2B-2AAA2CD95128}"/>
                  </a:ext>
                </a:extLst>
              </p:cNvPr>
              <p:cNvSpPr txBox="1"/>
              <p:nvPr/>
            </p:nvSpPr>
            <p:spPr>
              <a:xfrm>
                <a:off x="1440424" y="3258286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741496-937E-B7F8-3F2B-2AAA2CD9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24" y="3258286"/>
                <a:ext cx="44749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4D3B1A-6009-3DB4-C15C-C3511CDF9166}"/>
                  </a:ext>
                </a:extLst>
              </p:cNvPr>
              <p:cNvSpPr txBox="1"/>
              <p:nvPr/>
            </p:nvSpPr>
            <p:spPr>
              <a:xfrm>
                <a:off x="950576" y="3249259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4D3B1A-6009-3DB4-C15C-C3511CDF9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6" y="3249259"/>
                <a:ext cx="4474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DDF9B4-C35F-B43D-2DCA-313120E2E12C}"/>
              </a:ext>
            </a:extLst>
          </p:cNvPr>
          <p:cNvCxnSpPr>
            <a:cxnSpLocks/>
          </p:cNvCxnSpPr>
          <p:nvPr/>
        </p:nvCxnSpPr>
        <p:spPr>
          <a:xfrm>
            <a:off x="2600709" y="3109691"/>
            <a:ext cx="3240066" cy="0"/>
          </a:xfrm>
          <a:prstGeom prst="line">
            <a:avLst/>
          </a:prstGeom>
          <a:ln w="76200">
            <a:solidFill>
              <a:srgbClr val="C00000">
                <a:alpha val="68235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04C1DF95-0474-7710-1BA8-1E162846FDCA}"/>
                  </a:ext>
                </a:extLst>
              </p:cNvPr>
              <p:cNvSpPr/>
              <p:nvPr/>
            </p:nvSpPr>
            <p:spPr>
              <a:xfrm>
                <a:off x="4130149" y="3606308"/>
                <a:ext cx="2313879" cy="1451030"/>
              </a:xfrm>
              <a:prstGeom prst="wedgeRoundRectCallout">
                <a:avLst>
                  <a:gd name="adj1" fmla="val -106420"/>
                  <a:gd name="adj2" fmla="val -74911"/>
                  <a:gd name="adj3" fmla="val 16667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Target: Identify the state that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is within the </a:t>
                </a:r>
                <a:r>
                  <a:rPr lang="en-IL" b="1" dirty="0">
                    <a:solidFill>
                      <a:srgbClr val="C00000"/>
                    </a:solidFill>
                  </a:rPr>
                  <a:t>red + </a:t>
                </a:r>
                <a:r>
                  <a:rPr lang="en-IL" b="1" dirty="0">
                    <a:solidFill>
                      <a:schemeClr val="accent6">
                        <a:lumMod val="75000"/>
                      </a:schemeClr>
                    </a:solidFill>
                  </a:rPr>
                  <a:t>green</a:t>
                </a:r>
                <a:r>
                  <a:rPr lang="en-IL" b="1" dirty="0">
                    <a:solidFill>
                      <a:schemeClr val="tx1"/>
                    </a:solidFill>
                  </a:rPr>
                  <a:t> </a:t>
                </a:r>
                <a:r>
                  <a:rPr lang="en-IL" dirty="0">
                    <a:solidFill>
                      <a:schemeClr val="tx1"/>
                    </a:solidFill>
                  </a:rPr>
                  <a:t>area</a:t>
                </a:r>
              </a:p>
            </p:txBody>
          </p:sp>
        </mc:Choice>
        <mc:Fallback xmlns=""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04C1DF95-0474-7710-1BA8-1E162846F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49" y="3606308"/>
                <a:ext cx="2313879" cy="1451030"/>
              </a:xfrm>
              <a:prstGeom prst="wedgeRoundRectCallout">
                <a:avLst>
                  <a:gd name="adj1" fmla="val -106420"/>
                  <a:gd name="adj2" fmla="val -7491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F723B-75D6-74F6-3767-EB08F785DD36}"/>
              </a:ext>
            </a:extLst>
          </p:cNvPr>
          <p:cNvCxnSpPr>
            <a:cxnSpLocks/>
          </p:cNvCxnSpPr>
          <p:nvPr/>
        </p:nvCxnSpPr>
        <p:spPr>
          <a:xfrm>
            <a:off x="1172192" y="3109691"/>
            <a:ext cx="1428517" cy="0"/>
          </a:xfrm>
          <a:prstGeom prst="line">
            <a:avLst/>
          </a:prstGeom>
          <a:ln w="76200">
            <a:solidFill>
              <a:schemeClr val="accent6">
                <a:lumMod val="75000"/>
                <a:alpha val="6823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E31FA2-7171-8340-0F46-BF300A339828}"/>
              </a:ext>
            </a:extLst>
          </p:cNvPr>
          <p:cNvGrpSpPr/>
          <p:nvPr/>
        </p:nvGrpSpPr>
        <p:grpSpPr>
          <a:xfrm>
            <a:off x="7274041" y="1826402"/>
            <a:ext cx="4192515" cy="1029187"/>
            <a:chOff x="3958211" y="5452327"/>
            <a:chExt cx="7372609" cy="133126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8222394-7CFB-B21D-686B-7D24B2DCB063}"/>
                </a:ext>
              </a:extLst>
            </p:cNvPr>
            <p:cNvSpPr/>
            <p:nvPr/>
          </p:nvSpPr>
          <p:spPr>
            <a:xfrm>
              <a:off x="4162788" y="5452327"/>
              <a:ext cx="1991499" cy="73951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28A548-1F2A-72E7-689D-C2C31C4DE93A}"/>
                </a:ext>
              </a:extLst>
            </p:cNvPr>
            <p:cNvSpPr/>
            <p:nvPr/>
          </p:nvSpPr>
          <p:spPr>
            <a:xfrm>
              <a:off x="6609021" y="5523108"/>
              <a:ext cx="1991500" cy="73951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8C84FB8-E2D8-2C77-F873-885081F7FAF7}"/>
                </a:ext>
              </a:extLst>
            </p:cNvPr>
            <p:cNvSpPr/>
            <p:nvPr/>
          </p:nvSpPr>
          <p:spPr>
            <a:xfrm>
              <a:off x="9190548" y="5523108"/>
              <a:ext cx="2140272" cy="7343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CAC1F52-1E8B-654B-6E06-642107EBB9DB}"/>
                    </a:ext>
                  </a:extLst>
                </p:cNvPr>
                <p:cNvSpPr txBox="1"/>
                <p:nvPr/>
              </p:nvSpPr>
              <p:spPr>
                <a:xfrm>
                  <a:off x="3958211" y="6305857"/>
                  <a:ext cx="2462089" cy="4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2C1BD4-344B-322C-256E-1DB8DDB75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211" y="6305857"/>
                  <a:ext cx="2462089" cy="477736"/>
                </a:xfrm>
                <a:prstGeom prst="rect">
                  <a:avLst/>
                </a:prstGeom>
                <a:blipFill>
                  <a:blip r:embed="rId28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7B1D97A-56A9-1430-0B8B-608CC0C92708}"/>
                    </a:ext>
                  </a:extLst>
                </p:cNvPr>
                <p:cNvSpPr txBox="1"/>
                <p:nvPr/>
              </p:nvSpPr>
              <p:spPr>
                <a:xfrm>
                  <a:off x="6141349" y="6287391"/>
                  <a:ext cx="2691074" cy="4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59D8EF-2BCB-5CCF-CEC2-558B4A10E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349" y="6287391"/>
                  <a:ext cx="2691074" cy="477736"/>
                </a:xfrm>
                <a:prstGeom prst="rect">
                  <a:avLst/>
                </a:prstGeom>
                <a:blipFill>
                  <a:blip r:embed="rId2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27EA79E-1A68-885C-3E71-B8FF41FF114A}"/>
                    </a:ext>
                  </a:extLst>
                </p:cNvPr>
                <p:cNvSpPr txBox="1"/>
                <p:nvPr/>
              </p:nvSpPr>
              <p:spPr>
                <a:xfrm>
                  <a:off x="9651347" y="6262621"/>
                  <a:ext cx="1676347" cy="477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D2DEE-4928-1DF5-6224-FF268BAE7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347" y="6262621"/>
                  <a:ext cx="1676347" cy="477736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BD946BDC-F059-82E5-8974-5FA09AD72687}"/>
                    </a:ext>
                  </a:extLst>
                </p:cNvPr>
                <p:cNvSpPr/>
                <p:nvPr/>
              </p:nvSpPr>
              <p:spPr>
                <a:xfrm>
                  <a:off x="6699558" y="5606956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AF69128F-7549-FA44-AE2D-05F5794AA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558" y="5606956"/>
                  <a:ext cx="580767" cy="518984"/>
                </a:xfrm>
                <a:prstGeom prst="round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B6AF767B-7CF0-5FA9-4112-3873D538664E}"/>
                    </a:ext>
                  </a:extLst>
                </p:cNvPr>
                <p:cNvSpPr/>
                <p:nvPr/>
              </p:nvSpPr>
              <p:spPr>
                <a:xfrm>
                  <a:off x="5240492" y="5550558"/>
                  <a:ext cx="580768" cy="518985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FDE9DBAA-E134-D59E-233F-619EBACE1C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92" y="5550558"/>
                  <a:ext cx="580768" cy="518985"/>
                </a:xfrm>
                <a:prstGeom prst="round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7040323-A373-1705-3353-9CED78FBB9C5}"/>
                    </a:ext>
                  </a:extLst>
                </p:cNvPr>
                <p:cNvSpPr/>
                <p:nvPr/>
              </p:nvSpPr>
              <p:spPr>
                <a:xfrm>
                  <a:off x="10014107" y="5628224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3786342F-EC14-D445-8E18-45F7AFC40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107" y="5628224"/>
                  <a:ext cx="580767" cy="51898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DCCCD4C-5FBB-D7D5-39A1-9636169C3728}"/>
                    </a:ext>
                  </a:extLst>
                </p:cNvPr>
                <p:cNvSpPr/>
                <p:nvPr/>
              </p:nvSpPr>
              <p:spPr>
                <a:xfrm>
                  <a:off x="7370862" y="5606956"/>
                  <a:ext cx="580767" cy="51898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20615409-8CFF-B846-BEC0-3C6AF96AE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862" y="5606956"/>
                  <a:ext cx="580767" cy="51898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4B35946A-9948-FB34-D47A-7379F7E4D73F}"/>
                    </a:ext>
                  </a:extLst>
                </p:cNvPr>
                <p:cNvSpPr/>
                <p:nvPr/>
              </p:nvSpPr>
              <p:spPr>
                <a:xfrm>
                  <a:off x="10643568" y="5628224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606E5221-4F1E-5445-B9EB-B41A8F67B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3568" y="5628224"/>
                  <a:ext cx="580767" cy="51898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63267670-8023-1E16-8856-8D4032B77D40}"/>
                    </a:ext>
                  </a:extLst>
                </p:cNvPr>
                <p:cNvSpPr/>
                <p:nvPr/>
              </p:nvSpPr>
              <p:spPr>
                <a:xfrm>
                  <a:off x="9359038" y="5606956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28687809-1081-5245-9205-32B3F802E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038" y="5606956"/>
                  <a:ext cx="580767" cy="518984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2A2B594A-F3EF-9C55-315F-177C4C57B572}"/>
                    </a:ext>
                  </a:extLst>
                </p:cNvPr>
                <p:cNvSpPr/>
                <p:nvPr/>
              </p:nvSpPr>
              <p:spPr>
                <a:xfrm>
                  <a:off x="4576604" y="5550558"/>
                  <a:ext cx="580768" cy="5189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3593474B-09BB-A131-D959-BD9F538C8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604" y="5550558"/>
                  <a:ext cx="580768" cy="518985"/>
                </a:xfrm>
                <a:prstGeom prst="round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B90C60A-443A-F8D6-804E-F57313F0FDCA}"/>
                </a:ext>
              </a:extLst>
            </p:cNvPr>
            <p:cNvSpPr/>
            <p:nvPr/>
          </p:nvSpPr>
          <p:spPr>
            <a:xfrm>
              <a:off x="6758256" y="6359688"/>
              <a:ext cx="1693030" cy="400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423A0-7192-1055-5211-F06421A32B23}"/>
                </a:ext>
              </a:extLst>
            </p:cNvPr>
            <p:cNvSpPr/>
            <p:nvPr/>
          </p:nvSpPr>
          <p:spPr>
            <a:xfrm>
              <a:off x="4124376" y="6346734"/>
              <a:ext cx="1953670" cy="4208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C352C1E3-B420-9A51-47B6-9B1B5DBC723A}"/>
                  </a:ext>
                </a:extLst>
              </p:cNvPr>
              <p:cNvSpPr/>
              <p:nvPr/>
            </p:nvSpPr>
            <p:spPr>
              <a:xfrm>
                <a:off x="7832298" y="3333530"/>
                <a:ext cx="3425288" cy="6382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L" dirty="0"/>
                  <a:t>: #positive queries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C352C1E3-B420-9A51-47B6-9B1B5DBC7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98" y="3333530"/>
                <a:ext cx="3425288" cy="638239"/>
              </a:xfrm>
              <a:prstGeom prst="roundRect">
                <a:avLst/>
              </a:prstGeom>
              <a:blipFill>
                <a:blip r:embed="rId3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4E32A9F-D096-EFDD-B4A6-570D0A9DA705}"/>
                  </a:ext>
                </a:extLst>
              </p:cNvPr>
              <p:cNvSpPr/>
              <p:nvPr/>
            </p:nvSpPr>
            <p:spPr>
              <a:xfrm>
                <a:off x="7815585" y="4264531"/>
                <a:ext cx="3425288" cy="6382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i="1" dirty="0">
                    <a:latin typeface="Cambria Math" panose="02040503050406030204" pitchFamily="18" charset="0"/>
                  </a:rPr>
                  <a:t>Check: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4E32A9F-D096-EFDD-B4A6-570D0A9DA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85" y="4264531"/>
                <a:ext cx="3425288" cy="638239"/>
              </a:xfrm>
              <a:prstGeom prst="roundRect">
                <a:avLst/>
              </a:prstGeom>
              <a:blipFill>
                <a:blip r:embed="rId35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ent-Up Arrow 1">
            <a:hlinkClick r:id="" action="ppaction://noaction"/>
            <a:extLst>
              <a:ext uri="{FF2B5EF4-FFF2-40B4-BE49-F238E27FC236}">
                <a16:creationId xmlns:a16="http://schemas.microsoft.com/office/drawing/2014/main" id="{44940C8A-BF90-CE40-86D4-435EF9EFB8CF}"/>
              </a:ext>
            </a:extLst>
          </p:cNvPr>
          <p:cNvSpPr/>
          <p:nvPr/>
        </p:nvSpPr>
        <p:spPr>
          <a:xfrm>
            <a:off x="11821020" y="6485802"/>
            <a:ext cx="346364" cy="318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534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6F-69C7-4009-BD54-90E13AA6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General Idea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AE8B62-FC60-0A38-EF53-3103EB2DF82C}"/>
              </a:ext>
            </a:extLst>
          </p:cNvPr>
          <p:cNvGrpSpPr/>
          <p:nvPr/>
        </p:nvGrpSpPr>
        <p:grpSpPr>
          <a:xfrm>
            <a:off x="126235" y="1690688"/>
            <a:ext cx="6399281" cy="4291952"/>
            <a:chOff x="3726787" y="2837099"/>
            <a:chExt cx="6430468" cy="3927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485B0D-5C64-6D79-02F7-9B0BB9FE14A3}"/>
                </a:ext>
              </a:extLst>
            </p:cNvPr>
            <p:cNvGrpSpPr/>
            <p:nvPr/>
          </p:nvGrpSpPr>
          <p:grpSpPr>
            <a:xfrm>
              <a:off x="3726787" y="2837099"/>
              <a:ext cx="6430468" cy="3927237"/>
              <a:chOff x="403654" y="172996"/>
              <a:chExt cx="8517924" cy="493034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4E2AF96-F097-80DF-19D6-DBE917C8B8CA}"/>
                  </a:ext>
                </a:extLst>
              </p:cNvPr>
              <p:cNvSpPr/>
              <p:nvPr/>
            </p:nvSpPr>
            <p:spPr>
              <a:xfrm>
                <a:off x="403654" y="172996"/>
                <a:ext cx="8517924" cy="4930345"/>
              </a:xfrm>
              <a:prstGeom prst="roundRect">
                <a:avLst>
                  <a:gd name="adj" fmla="val 419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A141EE-0762-1EBC-5ACE-3FC78E8F42B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A7C9AEC-CE0B-EC46-B531-5D4BB6DAC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500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5AF1555-AA25-F3B1-3DE6-1464A980028F}"/>
                  </a:ext>
                </a:extLst>
              </p:cNvPr>
              <p:cNvSpPr/>
              <p:nvPr/>
            </p:nvSpPr>
            <p:spPr>
              <a:xfrm>
                <a:off x="677563" y="829918"/>
                <a:ext cx="7971550" cy="4149856"/>
              </a:xfrm>
              <a:prstGeom prst="roundRect">
                <a:avLst>
                  <a:gd name="adj" fmla="val 419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9FF4446-B663-B9F4-6D23-43836934B323}"/>
                      </a:ext>
                    </a:extLst>
                  </p:cNvPr>
                  <p:cNvSpPr txBox="1"/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A0D4000-5BE1-0942-8E48-A03158EEF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233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DBC34A4-CE05-FB11-E3BA-BFA93F0ACBE4}"/>
                  </a:ext>
                </a:extLst>
              </p:cNvPr>
              <p:cNvSpPr/>
              <p:nvPr/>
            </p:nvSpPr>
            <p:spPr>
              <a:xfrm>
                <a:off x="1040123" y="1650556"/>
                <a:ext cx="7115217" cy="2314461"/>
              </a:xfrm>
              <a:prstGeom prst="roundRect">
                <a:avLst>
                  <a:gd name="adj" fmla="val 4199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4D7F24-E068-FBCA-85F8-25CC341D841E}"/>
                      </a:ext>
                    </a:extLst>
                  </p:cNvPr>
                  <p:cNvSpPr txBox="1"/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𝑙𝑜𝑜𝑝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IL" i="1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E884632D-A99C-654E-AFDE-BB5108BDB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6902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4B93EF-F693-92E4-0628-8DED33282D08}"/>
                    </a:ext>
                  </a:extLst>
                </p:cNvPr>
                <p:cNvSpPr/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𝑢𝑛𝑖𝑓𝑜𝑟𝑚𝑙𝑦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𝑟𝑎𝑛𝑑𝑜𝑚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𝑑𝑒𝑓𝑖𝑛𝑒𝑑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←#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𝑟𝑒𝑠𝑢𝑙𝑡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𝐵𝑟𝑒𝑎𝑘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𝑙𝑜𝑜𝑝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8D7D854-4B3A-1A44-A58A-2FE61F005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/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Estimate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blipFill>
                <a:blip r:embed="rId20"/>
                <a:stretch>
                  <a:fillRect b="-227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C3069D-1DB2-2C4E-A0C7-B58C8CE5F51D}"/>
              </a:ext>
            </a:extLst>
          </p:cNvPr>
          <p:cNvCxnSpPr/>
          <p:nvPr/>
        </p:nvCxnSpPr>
        <p:spPr>
          <a:xfrm>
            <a:off x="6764055" y="2022953"/>
            <a:ext cx="5210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B0047-31F2-F3AC-2590-01D2A003FD64}"/>
              </a:ext>
            </a:extLst>
          </p:cNvPr>
          <p:cNvCxnSpPr>
            <a:cxnSpLocks/>
          </p:cNvCxnSpPr>
          <p:nvPr/>
        </p:nvCxnSpPr>
        <p:spPr>
          <a:xfrm>
            <a:off x="6991611" y="1904357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9C124-4D98-537D-0FC9-A8F51CEACF65}"/>
              </a:ext>
            </a:extLst>
          </p:cNvPr>
          <p:cNvCxnSpPr>
            <a:cxnSpLocks/>
          </p:cNvCxnSpPr>
          <p:nvPr/>
        </p:nvCxnSpPr>
        <p:spPr>
          <a:xfrm>
            <a:off x="723169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9BD67F-0586-822F-3453-8608E5C7A24B}"/>
              </a:ext>
            </a:extLst>
          </p:cNvPr>
          <p:cNvCxnSpPr>
            <a:cxnSpLocks/>
          </p:cNvCxnSpPr>
          <p:nvPr/>
        </p:nvCxnSpPr>
        <p:spPr>
          <a:xfrm>
            <a:off x="771603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95E9D3-D62E-6A24-9DCA-62BF6C633FF1}"/>
              </a:ext>
            </a:extLst>
          </p:cNvPr>
          <p:cNvCxnSpPr>
            <a:cxnSpLocks/>
          </p:cNvCxnSpPr>
          <p:nvPr/>
        </p:nvCxnSpPr>
        <p:spPr>
          <a:xfrm>
            <a:off x="8657573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2A5FF-9D4B-25DF-BEC9-AEB1A1595438}"/>
              </a:ext>
            </a:extLst>
          </p:cNvPr>
          <p:cNvCxnSpPr>
            <a:cxnSpLocks/>
          </p:cNvCxnSpPr>
          <p:nvPr/>
        </p:nvCxnSpPr>
        <p:spPr>
          <a:xfrm>
            <a:off x="11897639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/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CDA8EA-A0E6-6B6A-B91B-3E370BE0FFA9}"/>
                  </a:ext>
                </a:extLst>
              </p:cNvPr>
              <p:cNvSpPr txBox="1"/>
              <p:nvPr/>
            </p:nvSpPr>
            <p:spPr>
              <a:xfrm>
                <a:off x="6797898" y="2828835"/>
                <a:ext cx="33670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CDA8EA-A0E6-6B6A-B91B-3E370BE0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898" y="2828835"/>
                <a:ext cx="3367012" cy="12003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/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blipFill>
                <a:blip r:embed="rId23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/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blipFill>
                <a:blip r:embed="rId24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/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/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A7C714-CABD-848C-9699-BECD68A9064C}"/>
              </a:ext>
            </a:extLst>
          </p:cNvPr>
          <p:cNvCxnSpPr>
            <a:cxnSpLocks/>
          </p:cNvCxnSpPr>
          <p:nvPr/>
        </p:nvCxnSpPr>
        <p:spPr>
          <a:xfrm>
            <a:off x="8657573" y="1962406"/>
            <a:ext cx="3240066" cy="0"/>
          </a:xfrm>
          <a:prstGeom prst="line">
            <a:avLst/>
          </a:prstGeom>
          <a:ln w="76200">
            <a:solidFill>
              <a:srgbClr val="C00000">
                <a:alpha val="68235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>
                <a:extLst>
                  <a:ext uri="{FF2B5EF4-FFF2-40B4-BE49-F238E27FC236}">
                    <a16:creationId xmlns:a16="http://schemas.microsoft.com/office/drawing/2014/main" id="{E2BB595E-9810-4399-0B30-FCC91B101B14}"/>
                  </a:ext>
                </a:extLst>
              </p:cNvPr>
              <p:cNvSpPr/>
              <p:nvPr/>
            </p:nvSpPr>
            <p:spPr>
              <a:xfrm>
                <a:off x="10187013" y="2459023"/>
                <a:ext cx="1850921" cy="1451030"/>
              </a:xfrm>
              <a:prstGeom prst="wedgeRoundRectCallout">
                <a:avLst>
                  <a:gd name="adj1" fmla="val -106420"/>
                  <a:gd name="adj2" fmla="val -74911"/>
                  <a:gd name="adj3" fmla="val 16667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Target: Identify the state that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is within the </a:t>
                </a:r>
                <a:r>
                  <a:rPr lang="en-IL" b="1" dirty="0">
                    <a:solidFill>
                      <a:srgbClr val="C00000"/>
                    </a:solidFill>
                  </a:rPr>
                  <a:t>red</a:t>
                </a:r>
                <a:r>
                  <a:rPr lang="en-IL" b="1" dirty="0">
                    <a:solidFill>
                      <a:schemeClr val="tx1"/>
                    </a:solidFill>
                  </a:rPr>
                  <a:t> </a:t>
                </a:r>
                <a:r>
                  <a:rPr lang="en-IL" dirty="0">
                    <a:solidFill>
                      <a:schemeClr val="tx1"/>
                    </a:solidFill>
                  </a:rPr>
                  <a:t>area</a:t>
                </a:r>
              </a:p>
            </p:txBody>
          </p:sp>
        </mc:Choice>
        <mc:Fallback xmlns="">
          <p:sp>
            <p:nvSpPr>
              <p:cNvPr id="36" name="Rounded Rectangular Callout 35">
                <a:extLst>
                  <a:ext uri="{FF2B5EF4-FFF2-40B4-BE49-F238E27FC236}">
                    <a16:creationId xmlns:a16="http://schemas.microsoft.com/office/drawing/2014/main" id="{E2BB595E-9810-4399-0B30-FCC91B101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013" y="2459023"/>
                <a:ext cx="1850921" cy="1451030"/>
              </a:xfrm>
              <a:prstGeom prst="wedgeRoundRectCallout">
                <a:avLst>
                  <a:gd name="adj1" fmla="val -106420"/>
                  <a:gd name="adj2" fmla="val -74911"/>
                  <a:gd name="adj3" fmla="val 16667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26E340C-1A39-D242-4178-10171A2E5F35}"/>
              </a:ext>
            </a:extLst>
          </p:cNvPr>
          <p:cNvGrpSpPr/>
          <p:nvPr/>
        </p:nvGrpSpPr>
        <p:grpSpPr>
          <a:xfrm>
            <a:off x="7184681" y="4386693"/>
            <a:ext cx="4192515" cy="1029187"/>
            <a:chOff x="3958211" y="5452327"/>
            <a:chExt cx="7372609" cy="1331266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D14237C-058A-2C51-A63A-A2AA05864493}"/>
                </a:ext>
              </a:extLst>
            </p:cNvPr>
            <p:cNvSpPr/>
            <p:nvPr/>
          </p:nvSpPr>
          <p:spPr>
            <a:xfrm>
              <a:off x="4162788" y="5452327"/>
              <a:ext cx="1991499" cy="73951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173E44A-3FC4-2DF4-C04F-2E0D8FF1B1C5}"/>
                </a:ext>
              </a:extLst>
            </p:cNvPr>
            <p:cNvSpPr/>
            <p:nvPr/>
          </p:nvSpPr>
          <p:spPr>
            <a:xfrm>
              <a:off x="6609021" y="5523108"/>
              <a:ext cx="1991500" cy="73951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2AFF222-F769-BD10-6942-F27369C94C29}"/>
                </a:ext>
              </a:extLst>
            </p:cNvPr>
            <p:cNvSpPr/>
            <p:nvPr/>
          </p:nvSpPr>
          <p:spPr>
            <a:xfrm>
              <a:off x="9190548" y="5523108"/>
              <a:ext cx="2140272" cy="7343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D5955C-CC47-12D7-E52D-17A054F60AD5}"/>
                    </a:ext>
                  </a:extLst>
                </p:cNvPr>
                <p:cNvSpPr txBox="1"/>
                <p:nvPr/>
              </p:nvSpPr>
              <p:spPr>
                <a:xfrm>
                  <a:off x="3958211" y="6305857"/>
                  <a:ext cx="2462089" cy="4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2C1BD4-344B-322C-256E-1DB8DDB75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211" y="6305857"/>
                  <a:ext cx="2462089" cy="477736"/>
                </a:xfrm>
                <a:prstGeom prst="rect">
                  <a:avLst/>
                </a:prstGeom>
                <a:blipFill>
                  <a:blip r:embed="rId28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2FA03F2-F48A-0C05-B8A7-A36E0496B534}"/>
                    </a:ext>
                  </a:extLst>
                </p:cNvPr>
                <p:cNvSpPr txBox="1"/>
                <p:nvPr/>
              </p:nvSpPr>
              <p:spPr>
                <a:xfrm>
                  <a:off x="6141349" y="6287391"/>
                  <a:ext cx="2691074" cy="4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59D8EF-2BCB-5CCF-CEC2-558B4A10E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349" y="6287391"/>
                  <a:ext cx="2691074" cy="477736"/>
                </a:xfrm>
                <a:prstGeom prst="rect">
                  <a:avLst/>
                </a:prstGeom>
                <a:blipFill>
                  <a:blip r:embed="rId2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37FB8B5-0826-2C14-33AE-5D595F928DC6}"/>
                    </a:ext>
                  </a:extLst>
                </p:cNvPr>
                <p:cNvSpPr txBox="1"/>
                <p:nvPr/>
              </p:nvSpPr>
              <p:spPr>
                <a:xfrm>
                  <a:off x="9651347" y="6262621"/>
                  <a:ext cx="1676347" cy="477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D2DEE-4928-1DF5-6224-FF268BAE7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347" y="6262621"/>
                  <a:ext cx="1676347" cy="477736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70A0B68-C73A-8D74-4AC8-6B55278EC4EE}"/>
                    </a:ext>
                  </a:extLst>
                </p:cNvPr>
                <p:cNvSpPr/>
                <p:nvPr/>
              </p:nvSpPr>
              <p:spPr>
                <a:xfrm>
                  <a:off x="6699558" y="5606956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AF69128F-7549-FA44-AE2D-05F5794AA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558" y="5606956"/>
                  <a:ext cx="580767" cy="51898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4412A9C5-A14B-D36C-70BA-621FB38B1C17}"/>
                    </a:ext>
                  </a:extLst>
                </p:cNvPr>
                <p:cNvSpPr/>
                <p:nvPr/>
              </p:nvSpPr>
              <p:spPr>
                <a:xfrm>
                  <a:off x="5240492" y="5550558"/>
                  <a:ext cx="580768" cy="518985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FDE9DBAA-E134-D59E-233F-619EBACE1C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92" y="5550558"/>
                  <a:ext cx="580768" cy="518985"/>
                </a:xfrm>
                <a:prstGeom prst="round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4F5A889A-6FA8-8547-B464-7DC92D46E0E3}"/>
                    </a:ext>
                  </a:extLst>
                </p:cNvPr>
                <p:cNvSpPr/>
                <p:nvPr/>
              </p:nvSpPr>
              <p:spPr>
                <a:xfrm>
                  <a:off x="10014107" y="5628224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3786342F-EC14-D445-8E18-45F7AFC40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107" y="5628224"/>
                  <a:ext cx="580767" cy="51898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2AFA2350-C2DB-3253-39DF-FC73A73D5991}"/>
                    </a:ext>
                  </a:extLst>
                </p:cNvPr>
                <p:cNvSpPr/>
                <p:nvPr/>
              </p:nvSpPr>
              <p:spPr>
                <a:xfrm>
                  <a:off x="7370862" y="5606956"/>
                  <a:ext cx="580767" cy="51898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20615409-8CFF-B846-BEC0-3C6AF96AE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862" y="5606956"/>
                  <a:ext cx="580767" cy="51898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D0C010C2-183E-5A48-BEE0-A7B4D546939E}"/>
                    </a:ext>
                  </a:extLst>
                </p:cNvPr>
                <p:cNvSpPr/>
                <p:nvPr/>
              </p:nvSpPr>
              <p:spPr>
                <a:xfrm>
                  <a:off x="10643568" y="5628224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606E5221-4F1E-5445-B9EB-B41A8F67B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3568" y="5628224"/>
                  <a:ext cx="580767" cy="51898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1CE4C40-724C-89DE-7A10-BD26EB3A69C4}"/>
                    </a:ext>
                  </a:extLst>
                </p:cNvPr>
                <p:cNvSpPr/>
                <p:nvPr/>
              </p:nvSpPr>
              <p:spPr>
                <a:xfrm>
                  <a:off x="9359038" y="5606956"/>
                  <a:ext cx="580767" cy="5189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28687809-1081-5245-9205-32B3F802E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038" y="5606956"/>
                  <a:ext cx="580767" cy="518984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E094B9B8-BB72-7616-FADF-B0DD3D94F501}"/>
                    </a:ext>
                  </a:extLst>
                </p:cNvPr>
                <p:cNvSpPr/>
                <p:nvPr/>
              </p:nvSpPr>
              <p:spPr>
                <a:xfrm>
                  <a:off x="4576604" y="5550558"/>
                  <a:ext cx="580768" cy="5189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3593474B-09BB-A131-D959-BD9F538C8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604" y="5550558"/>
                  <a:ext cx="580768" cy="518985"/>
                </a:xfrm>
                <a:prstGeom prst="round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05C055-5E90-486D-09CF-DB177A63F8F6}"/>
                </a:ext>
              </a:extLst>
            </p:cNvPr>
            <p:cNvSpPr/>
            <p:nvPr/>
          </p:nvSpPr>
          <p:spPr>
            <a:xfrm>
              <a:off x="6758256" y="6359688"/>
              <a:ext cx="1693030" cy="400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FE3A0-C426-5085-5935-D6EF986B3D7F}"/>
                </a:ext>
              </a:extLst>
            </p:cNvPr>
            <p:cNvSpPr/>
            <p:nvPr/>
          </p:nvSpPr>
          <p:spPr>
            <a:xfrm>
              <a:off x="4124376" y="6346734"/>
              <a:ext cx="1953670" cy="4208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27A717-197F-E694-8FF3-D3A3A223BAC6}"/>
                  </a:ext>
                </a:extLst>
              </p:cNvPr>
              <p:cNvSpPr txBox="1"/>
              <p:nvPr/>
            </p:nvSpPr>
            <p:spPr>
              <a:xfrm>
                <a:off x="9809399" y="452959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27A717-197F-E694-8FF3-D3A3A223B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399" y="4529594"/>
                <a:ext cx="41068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BE472B3-8466-D929-85E5-CC6E2E7D5665}"/>
              </a:ext>
            </a:extLst>
          </p:cNvPr>
          <p:cNvCxnSpPr>
            <a:cxnSpLocks/>
          </p:cNvCxnSpPr>
          <p:nvPr/>
        </p:nvCxnSpPr>
        <p:spPr>
          <a:xfrm>
            <a:off x="5552416" y="3429000"/>
            <a:ext cx="1679277" cy="1012413"/>
          </a:xfrm>
          <a:prstGeom prst="curvedConnector3">
            <a:avLst/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/>
              <p:nvPr/>
            </p:nvSpPr>
            <p:spPr>
              <a:xfrm>
                <a:off x="7030631" y="5531650"/>
                <a:ext cx="4849902" cy="12501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L" dirty="0"/>
                  <a:t> </a:t>
                </a:r>
              </a:p>
              <a:p>
                <a:pPr algn="ctr"/>
                <a:r>
                  <a:rPr lang="en-IL" dirty="0"/>
                  <a:t>That is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L" dirty="0"/>
                  <a:t> is too small .. </a:t>
                </a:r>
                <a:r>
                  <a:rPr lang="en-US" dirty="0"/>
                  <a:t>break</a:t>
                </a:r>
                <a:r>
                  <a:rPr lang="en-IL" dirty="0"/>
                  <a:t> and double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L" dirty="0"/>
              </a:p>
              <a:p>
                <a:pPr algn="ctr"/>
                <a:r>
                  <a:rPr lang="en-IL" dirty="0"/>
                  <a:t>Note: doubling will not cause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L" dirty="0"/>
                  <a:t> </a:t>
                </a:r>
              </a:p>
            </p:txBody>
          </p:sp>
        </mc:Choice>
        <mc:Fallback xmlns="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31" y="5531650"/>
                <a:ext cx="4849902" cy="1250137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87105-9ED3-DE65-546F-3DC5F7758D82}"/>
              </a:ext>
            </a:extLst>
          </p:cNvPr>
          <p:cNvCxnSpPr>
            <a:cxnSpLocks/>
          </p:cNvCxnSpPr>
          <p:nvPr/>
        </p:nvCxnSpPr>
        <p:spPr>
          <a:xfrm>
            <a:off x="7229056" y="1962406"/>
            <a:ext cx="1428517" cy="0"/>
          </a:xfrm>
          <a:prstGeom prst="line">
            <a:avLst/>
          </a:prstGeom>
          <a:ln w="76200">
            <a:solidFill>
              <a:schemeClr val="accent6">
                <a:lumMod val="75000"/>
                <a:alpha val="6823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1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6F-69C7-4009-BD54-90E13AA6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General Idea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AE8B62-FC60-0A38-EF53-3103EB2DF82C}"/>
              </a:ext>
            </a:extLst>
          </p:cNvPr>
          <p:cNvGrpSpPr/>
          <p:nvPr/>
        </p:nvGrpSpPr>
        <p:grpSpPr>
          <a:xfrm>
            <a:off x="126235" y="1690688"/>
            <a:ext cx="6399281" cy="4291952"/>
            <a:chOff x="3726787" y="2837099"/>
            <a:chExt cx="6430468" cy="3927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485B0D-5C64-6D79-02F7-9B0BB9FE14A3}"/>
                </a:ext>
              </a:extLst>
            </p:cNvPr>
            <p:cNvGrpSpPr/>
            <p:nvPr/>
          </p:nvGrpSpPr>
          <p:grpSpPr>
            <a:xfrm>
              <a:off x="3726787" y="2837099"/>
              <a:ext cx="6430468" cy="3927237"/>
              <a:chOff x="403654" y="172996"/>
              <a:chExt cx="8517924" cy="493034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4E2AF96-F097-80DF-19D6-DBE917C8B8CA}"/>
                  </a:ext>
                </a:extLst>
              </p:cNvPr>
              <p:cNvSpPr/>
              <p:nvPr/>
            </p:nvSpPr>
            <p:spPr>
              <a:xfrm>
                <a:off x="403654" y="172996"/>
                <a:ext cx="8517924" cy="4930345"/>
              </a:xfrm>
              <a:prstGeom prst="roundRect">
                <a:avLst>
                  <a:gd name="adj" fmla="val 419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A141EE-0762-1EBC-5ACE-3FC78E8F42B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=1,2,3, 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A7C9AEC-CE0B-EC46-B531-5D4BB6DAC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500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5AF1555-AA25-F3B1-3DE6-1464A980028F}"/>
                  </a:ext>
                </a:extLst>
              </p:cNvPr>
              <p:cNvSpPr/>
              <p:nvPr/>
            </p:nvSpPr>
            <p:spPr>
              <a:xfrm>
                <a:off x="677563" y="829918"/>
                <a:ext cx="7971550" cy="4149856"/>
              </a:xfrm>
              <a:prstGeom prst="roundRect">
                <a:avLst>
                  <a:gd name="adj" fmla="val 419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9FF4446-B663-B9F4-6D23-43836934B323}"/>
                      </a:ext>
                    </a:extLst>
                  </p:cNvPr>
                  <p:cNvSpPr txBox="1"/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A0D4000-5BE1-0942-8E48-A03158EEF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233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DBC34A4-CE05-FB11-E3BA-BFA93F0ACBE4}"/>
                  </a:ext>
                </a:extLst>
              </p:cNvPr>
              <p:cNvSpPr/>
              <p:nvPr/>
            </p:nvSpPr>
            <p:spPr>
              <a:xfrm>
                <a:off x="1040123" y="1650556"/>
                <a:ext cx="7115217" cy="2314461"/>
              </a:xfrm>
              <a:prstGeom prst="roundRect">
                <a:avLst>
                  <a:gd name="adj" fmla="val 4199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4D7F24-E068-FBCA-85F8-25CC341D841E}"/>
                      </a:ext>
                    </a:extLst>
                  </p:cNvPr>
                  <p:cNvSpPr txBox="1"/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𝑙𝑜𝑜𝑝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IL" i="1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E884632D-A99C-654E-AFDE-BB5108BDB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6902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4B93EF-F693-92E4-0628-8DED33282D08}"/>
                    </a:ext>
                  </a:extLst>
                </p:cNvPr>
                <p:cNvSpPr/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1. 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𝑢𝑛𝑖𝑓𝑜𝑟𝑚𝑙𝑦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𝑟𝑎𝑛𝑑𝑜𝑚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𝑑𝑒𝑓𝑖𝑛𝑒𝑑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3. 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←#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𝑟𝑒𝑠𝑢𝑙𝑡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𝐵𝑟𝑒𝑎𝑘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𝑙𝑜𝑜𝑝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8D7D854-4B3A-1A44-A58A-2FE61F005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/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Estimate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blipFill>
                <a:blip r:embed="rId20"/>
                <a:stretch>
                  <a:fillRect b="-227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C3069D-1DB2-2C4E-A0C7-B58C8CE5F51D}"/>
              </a:ext>
            </a:extLst>
          </p:cNvPr>
          <p:cNvCxnSpPr/>
          <p:nvPr/>
        </p:nvCxnSpPr>
        <p:spPr>
          <a:xfrm>
            <a:off x="6764055" y="2022953"/>
            <a:ext cx="5210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B0047-31F2-F3AC-2590-01D2A003FD64}"/>
              </a:ext>
            </a:extLst>
          </p:cNvPr>
          <p:cNvCxnSpPr>
            <a:cxnSpLocks/>
          </p:cNvCxnSpPr>
          <p:nvPr/>
        </p:nvCxnSpPr>
        <p:spPr>
          <a:xfrm>
            <a:off x="6991611" y="1904357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9C124-4D98-537D-0FC9-A8F51CEACF65}"/>
              </a:ext>
            </a:extLst>
          </p:cNvPr>
          <p:cNvCxnSpPr>
            <a:cxnSpLocks/>
          </p:cNvCxnSpPr>
          <p:nvPr/>
        </p:nvCxnSpPr>
        <p:spPr>
          <a:xfrm>
            <a:off x="723169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9BD67F-0586-822F-3453-8608E5C7A24B}"/>
              </a:ext>
            </a:extLst>
          </p:cNvPr>
          <p:cNvCxnSpPr>
            <a:cxnSpLocks/>
          </p:cNvCxnSpPr>
          <p:nvPr/>
        </p:nvCxnSpPr>
        <p:spPr>
          <a:xfrm>
            <a:off x="771603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95E9D3-D62E-6A24-9DCA-62BF6C633FF1}"/>
              </a:ext>
            </a:extLst>
          </p:cNvPr>
          <p:cNvCxnSpPr>
            <a:cxnSpLocks/>
          </p:cNvCxnSpPr>
          <p:nvPr/>
        </p:nvCxnSpPr>
        <p:spPr>
          <a:xfrm>
            <a:off x="8657573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2A5FF-9D4B-25DF-BEC9-AEB1A1595438}"/>
              </a:ext>
            </a:extLst>
          </p:cNvPr>
          <p:cNvCxnSpPr>
            <a:cxnSpLocks/>
          </p:cNvCxnSpPr>
          <p:nvPr/>
        </p:nvCxnSpPr>
        <p:spPr>
          <a:xfrm>
            <a:off x="11897639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/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CDA8EA-A0E6-6B6A-B91B-3E370BE0FFA9}"/>
                  </a:ext>
                </a:extLst>
              </p:cNvPr>
              <p:cNvSpPr txBox="1"/>
              <p:nvPr/>
            </p:nvSpPr>
            <p:spPr>
              <a:xfrm>
                <a:off x="6797898" y="2828835"/>
                <a:ext cx="33670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+1⇒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+2⇒  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CDA8EA-A0E6-6B6A-B91B-3E370BE0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898" y="2828835"/>
                <a:ext cx="3367012" cy="12003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/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blipFill>
                <a:blip r:embed="rId23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/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blipFill>
                <a:blip r:embed="rId24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/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/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A7C714-CABD-848C-9699-BECD68A9064C}"/>
              </a:ext>
            </a:extLst>
          </p:cNvPr>
          <p:cNvCxnSpPr>
            <a:cxnSpLocks/>
          </p:cNvCxnSpPr>
          <p:nvPr/>
        </p:nvCxnSpPr>
        <p:spPr>
          <a:xfrm>
            <a:off x="8657573" y="1962406"/>
            <a:ext cx="3240066" cy="0"/>
          </a:xfrm>
          <a:prstGeom prst="line">
            <a:avLst/>
          </a:prstGeom>
          <a:ln w="76200">
            <a:solidFill>
              <a:srgbClr val="C00000">
                <a:alpha val="68235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>
                <a:extLst>
                  <a:ext uri="{FF2B5EF4-FFF2-40B4-BE49-F238E27FC236}">
                    <a16:creationId xmlns:a16="http://schemas.microsoft.com/office/drawing/2014/main" id="{E2BB595E-9810-4399-0B30-FCC91B101B14}"/>
                  </a:ext>
                </a:extLst>
              </p:cNvPr>
              <p:cNvSpPr/>
              <p:nvPr/>
            </p:nvSpPr>
            <p:spPr>
              <a:xfrm>
                <a:off x="10187013" y="2459023"/>
                <a:ext cx="1850921" cy="1451030"/>
              </a:xfrm>
              <a:prstGeom prst="wedgeRoundRectCallout">
                <a:avLst>
                  <a:gd name="adj1" fmla="val -106420"/>
                  <a:gd name="adj2" fmla="val -74911"/>
                  <a:gd name="adj3" fmla="val 16667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Target: Identify the state that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is within the </a:t>
                </a:r>
                <a:r>
                  <a:rPr lang="en-IL" b="1" dirty="0">
                    <a:solidFill>
                      <a:srgbClr val="C00000"/>
                    </a:solidFill>
                  </a:rPr>
                  <a:t>red</a:t>
                </a:r>
                <a:r>
                  <a:rPr lang="en-IL" b="1" dirty="0">
                    <a:solidFill>
                      <a:schemeClr val="tx1"/>
                    </a:solidFill>
                  </a:rPr>
                  <a:t> </a:t>
                </a:r>
                <a:r>
                  <a:rPr lang="en-IL" dirty="0">
                    <a:solidFill>
                      <a:schemeClr val="tx1"/>
                    </a:solidFill>
                  </a:rPr>
                  <a:t>area</a:t>
                </a:r>
              </a:p>
            </p:txBody>
          </p:sp>
        </mc:Choice>
        <mc:Fallback xmlns="">
          <p:sp>
            <p:nvSpPr>
              <p:cNvPr id="36" name="Rounded Rectangular Callout 35">
                <a:extLst>
                  <a:ext uri="{FF2B5EF4-FFF2-40B4-BE49-F238E27FC236}">
                    <a16:creationId xmlns:a16="http://schemas.microsoft.com/office/drawing/2014/main" id="{E2BB595E-9810-4399-0B30-FCC91B101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013" y="2459023"/>
                <a:ext cx="1850921" cy="1451030"/>
              </a:xfrm>
              <a:prstGeom prst="wedgeRoundRectCallout">
                <a:avLst>
                  <a:gd name="adj1" fmla="val -106420"/>
                  <a:gd name="adj2" fmla="val -74911"/>
                  <a:gd name="adj3" fmla="val 16667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27A717-197F-E694-8FF3-D3A3A223BAC6}"/>
                  </a:ext>
                </a:extLst>
              </p:cNvPr>
              <p:cNvSpPr txBox="1"/>
              <p:nvPr/>
            </p:nvSpPr>
            <p:spPr>
              <a:xfrm>
                <a:off x="9809399" y="452959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27A717-197F-E694-8FF3-D3A3A223B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399" y="4529594"/>
                <a:ext cx="41068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/>
              <p:nvPr/>
            </p:nvSpPr>
            <p:spPr>
              <a:xfrm>
                <a:off x="6893915" y="4184308"/>
                <a:ext cx="5003724" cy="1614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The first time k lands in the red area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L" dirty="0"/>
                  <a:t> </a:t>
                </a:r>
              </a:p>
              <a:p>
                <a:pPr algn="ctr"/>
                <a:r>
                  <a:rPr lang="en-US" dirty="0"/>
                  <a:t>The condition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IL" dirty="0"/>
                  <a:t>will never be met</a:t>
                </a:r>
              </a:p>
              <a:p>
                <a:pPr algn="ctr"/>
                <a:r>
                  <a:rPr lang="en-US" dirty="0"/>
                  <a:t>Therefore, the algorithm will halt with good estimation</a:t>
                </a:r>
                <a:endParaRPr lang="en-IL" dirty="0"/>
              </a:p>
            </p:txBody>
          </p:sp>
        </mc:Choice>
        <mc:Fallback xmlns="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15" y="4184308"/>
                <a:ext cx="5003724" cy="1614802"/>
              </a:xfrm>
              <a:prstGeom prst="roundRect">
                <a:avLst/>
              </a:prstGeom>
              <a:blipFill>
                <a:blip r:embed="rId29"/>
                <a:stretch>
                  <a:fillRect b="-5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87105-9ED3-DE65-546F-3DC5F7758D82}"/>
              </a:ext>
            </a:extLst>
          </p:cNvPr>
          <p:cNvCxnSpPr>
            <a:cxnSpLocks/>
          </p:cNvCxnSpPr>
          <p:nvPr/>
        </p:nvCxnSpPr>
        <p:spPr>
          <a:xfrm>
            <a:off x="7229056" y="1962406"/>
            <a:ext cx="1428517" cy="0"/>
          </a:xfrm>
          <a:prstGeom prst="line">
            <a:avLst/>
          </a:prstGeom>
          <a:ln w="76200">
            <a:solidFill>
              <a:schemeClr val="accent6">
                <a:lumMod val="75000"/>
                <a:alpha val="6823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2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6F-69C7-4009-BD54-90E13AA6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General Idea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AE8B62-FC60-0A38-EF53-3103EB2DF82C}"/>
              </a:ext>
            </a:extLst>
          </p:cNvPr>
          <p:cNvGrpSpPr/>
          <p:nvPr/>
        </p:nvGrpSpPr>
        <p:grpSpPr>
          <a:xfrm>
            <a:off x="126235" y="1690688"/>
            <a:ext cx="6399281" cy="4291952"/>
            <a:chOff x="3726787" y="2837099"/>
            <a:chExt cx="6430468" cy="3927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485B0D-5C64-6D79-02F7-9B0BB9FE14A3}"/>
                </a:ext>
              </a:extLst>
            </p:cNvPr>
            <p:cNvGrpSpPr/>
            <p:nvPr/>
          </p:nvGrpSpPr>
          <p:grpSpPr>
            <a:xfrm>
              <a:off x="3726787" y="2837099"/>
              <a:ext cx="6430468" cy="3927237"/>
              <a:chOff x="403654" y="172996"/>
              <a:chExt cx="8517924" cy="493034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4E2AF96-F097-80DF-19D6-DBE917C8B8CA}"/>
                  </a:ext>
                </a:extLst>
              </p:cNvPr>
              <p:cNvSpPr/>
              <p:nvPr/>
            </p:nvSpPr>
            <p:spPr>
              <a:xfrm>
                <a:off x="403654" y="172996"/>
                <a:ext cx="8517924" cy="4930345"/>
              </a:xfrm>
              <a:prstGeom prst="roundRect">
                <a:avLst>
                  <a:gd name="adj" fmla="val 419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A141EE-0762-1EBC-5ACE-3FC78E8F42B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=1,2,3, 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A7C9AEC-CE0B-EC46-B531-5D4BB6DAC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54" y="264661"/>
                    <a:ext cx="3012259" cy="4748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500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5AF1555-AA25-F3B1-3DE6-1464A980028F}"/>
                  </a:ext>
                </a:extLst>
              </p:cNvPr>
              <p:cNvSpPr/>
              <p:nvPr/>
            </p:nvSpPr>
            <p:spPr>
              <a:xfrm>
                <a:off x="677563" y="829918"/>
                <a:ext cx="7971550" cy="4149856"/>
              </a:xfrm>
              <a:prstGeom prst="roundRect">
                <a:avLst>
                  <a:gd name="adj" fmla="val 419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9FF4446-B663-B9F4-6D23-43836934B323}"/>
                      </a:ext>
                    </a:extLst>
                  </p:cNvPr>
                  <p:cNvSpPr txBox="1"/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𝐹𝑂𝑅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A0D4000-5BE1-0942-8E48-A03158EEF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19" y="813287"/>
                    <a:ext cx="3456797" cy="77865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233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DBC34A4-CE05-FB11-E3BA-BFA93F0ACBE4}"/>
                  </a:ext>
                </a:extLst>
              </p:cNvPr>
              <p:cNvSpPr/>
              <p:nvPr/>
            </p:nvSpPr>
            <p:spPr>
              <a:xfrm>
                <a:off x="1040123" y="1650556"/>
                <a:ext cx="7115217" cy="2314461"/>
              </a:xfrm>
              <a:prstGeom prst="roundRect">
                <a:avLst>
                  <a:gd name="adj" fmla="val 4199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4D7F24-E068-FBCA-85F8-25CC341D841E}"/>
                      </a:ext>
                    </a:extLst>
                  </p:cNvPr>
                  <p:cNvSpPr txBox="1"/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𝑙𝑜𝑜𝑝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IL" i="1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E884632D-A99C-654E-AFDE-BB5108BDB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240" y="3995506"/>
                    <a:ext cx="6172720" cy="7835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6902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4B93EF-F693-92E4-0628-8DED33282D08}"/>
                    </a:ext>
                  </a:extLst>
                </p:cNvPr>
                <p:cNvSpPr/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1. 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𝑢𝑛𝑖𝑓𝑜𝑟𝑚𝑙𝑦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𝑟𝑎𝑛𝑑𝑜𝑚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𝑑𝑒𝑓𝑖𝑛𝑒𝑑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3. 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←#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𝑟𝑒𝑠𝑢𝑙𝑡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𝐵𝑟𝑒𝑎𝑘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𝑙𝑜𝑜𝑝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8D7D854-4B3A-1A44-A58A-2FE61F005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42" y="4204007"/>
                  <a:ext cx="4994720" cy="14551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/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solidFill>
                      <a:schemeClr val="tx1"/>
                    </a:solidFill>
                  </a:rPr>
                  <a:t>Estimate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C42BBF2-67BC-E09F-021C-E474FD5FB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877" y="1379186"/>
                <a:ext cx="2068174" cy="537697"/>
              </a:xfrm>
              <a:prstGeom prst="roundRect">
                <a:avLst/>
              </a:prstGeom>
              <a:blipFill>
                <a:blip r:embed="rId20"/>
                <a:stretch>
                  <a:fillRect b="-227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C3069D-1DB2-2C4E-A0C7-B58C8CE5F51D}"/>
              </a:ext>
            </a:extLst>
          </p:cNvPr>
          <p:cNvCxnSpPr/>
          <p:nvPr/>
        </p:nvCxnSpPr>
        <p:spPr>
          <a:xfrm>
            <a:off x="6764055" y="2022953"/>
            <a:ext cx="5210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B0047-31F2-F3AC-2590-01D2A003FD64}"/>
              </a:ext>
            </a:extLst>
          </p:cNvPr>
          <p:cNvCxnSpPr>
            <a:cxnSpLocks/>
          </p:cNvCxnSpPr>
          <p:nvPr/>
        </p:nvCxnSpPr>
        <p:spPr>
          <a:xfrm>
            <a:off x="6991611" y="1904357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9C124-4D98-537D-0FC9-A8F51CEACF65}"/>
              </a:ext>
            </a:extLst>
          </p:cNvPr>
          <p:cNvCxnSpPr>
            <a:cxnSpLocks/>
          </p:cNvCxnSpPr>
          <p:nvPr/>
        </p:nvCxnSpPr>
        <p:spPr>
          <a:xfrm>
            <a:off x="723169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9BD67F-0586-822F-3453-8608E5C7A24B}"/>
              </a:ext>
            </a:extLst>
          </p:cNvPr>
          <p:cNvCxnSpPr>
            <a:cxnSpLocks/>
          </p:cNvCxnSpPr>
          <p:nvPr/>
        </p:nvCxnSpPr>
        <p:spPr>
          <a:xfrm>
            <a:off x="7716033" y="1910620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95E9D3-D62E-6A24-9DCA-62BF6C633FF1}"/>
              </a:ext>
            </a:extLst>
          </p:cNvPr>
          <p:cNvCxnSpPr>
            <a:cxnSpLocks/>
          </p:cNvCxnSpPr>
          <p:nvPr/>
        </p:nvCxnSpPr>
        <p:spPr>
          <a:xfrm>
            <a:off x="8657573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2A5FF-9D4B-25DF-BEC9-AEB1A1595438}"/>
              </a:ext>
            </a:extLst>
          </p:cNvPr>
          <p:cNvCxnSpPr>
            <a:cxnSpLocks/>
          </p:cNvCxnSpPr>
          <p:nvPr/>
        </p:nvCxnSpPr>
        <p:spPr>
          <a:xfrm>
            <a:off x="11897639" y="1925894"/>
            <a:ext cx="0" cy="20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/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ADEFAF-9790-9689-929C-41A541BB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9" y="1309997"/>
                <a:ext cx="2444644" cy="3782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/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C0647-B3FB-3CD5-78A6-37D05C10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036" y="2077884"/>
                <a:ext cx="355898" cy="369332"/>
              </a:xfrm>
              <a:prstGeom prst="rect">
                <a:avLst/>
              </a:prstGeom>
              <a:blipFill>
                <a:blip r:embed="rId22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/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921F4-8364-BE97-C067-040C359B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89" y="2123613"/>
                <a:ext cx="355898" cy="369332"/>
              </a:xfrm>
              <a:prstGeom prst="rect">
                <a:avLst/>
              </a:prstGeom>
              <a:blipFill>
                <a:blip r:embed="rId23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/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DB78CA-EA7E-FFA8-6F9C-E1B0FE57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88" y="2111001"/>
                <a:ext cx="4474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/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D9D7C7-5D62-CFF8-C067-1C364389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440" y="2101974"/>
                <a:ext cx="4474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A7C714-CABD-848C-9699-BECD68A9064C}"/>
              </a:ext>
            </a:extLst>
          </p:cNvPr>
          <p:cNvCxnSpPr>
            <a:cxnSpLocks/>
          </p:cNvCxnSpPr>
          <p:nvPr/>
        </p:nvCxnSpPr>
        <p:spPr>
          <a:xfrm>
            <a:off x="8657573" y="1962406"/>
            <a:ext cx="3240066" cy="0"/>
          </a:xfrm>
          <a:prstGeom prst="line">
            <a:avLst/>
          </a:prstGeom>
          <a:ln w="76200">
            <a:solidFill>
              <a:srgbClr val="C00000">
                <a:alpha val="68235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/>
              <p:nvPr/>
            </p:nvSpPr>
            <p:spPr>
              <a:xfrm>
                <a:off x="7716033" y="2542751"/>
                <a:ext cx="3443395" cy="6417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L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AC011986-3318-68CC-9B72-D955AB56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033" y="2542751"/>
                <a:ext cx="3443395" cy="641788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87105-9ED3-DE65-546F-3DC5F7758D82}"/>
              </a:ext>
            </a:extLst>
          </p:cNvPr>
          <p:cNvCxnSpPr>
            <a:cxnSpLocks/>
          </p:cNvCxnSpPr>
          <p:nvPr/>
        </p:nvCxnSpPr>
        <p:spPr>
          <a:xfrm>
            <a:off x="7229056" y="1962406"/>
            <a:ext cx="1428517" cy="0"/>
          </a:xfrm>
          <a:prstGeom prst="line">
            <a:avLst/>
          </a:prstGeom>
          <a:ln w="76200">
            <a:solidFill>
              <a:schemeClr val="accent6">
                <a:lumMod val="75000"/>
                <a:alpha val="6823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82ABD22-8960-EEBA-8A1E-1790A061ACB2}"/>
                  </a:ext>
                </a:extLst>
              </p:cNvPr>
              <p:cNvSpPr/>
              <p:nvPr/>
            </p:nvSpPr>
            <p:spPr>
              <a:xfrm>
                <a:off x="6913006" y="3467469"/>
                <a:ext cx="5124921" cy="129018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L" dirty="0">
                    <a:solidFill>
                      <a:schemeClr val="tx1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r>
                  <a:rPr lang="en-IL" dirty="0">
                    <a:solidFill>
                      <a:schemeClr val="tx1"/>
                    </a:solidFill>
                  </a:rPr>
                  <a:t>But: because of the way we increase k we also have: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r>
                  <a:rPr lang="en-IL" dirty="0">
                    <a:solidFill>
                      <a:schemeClr val="tx1"/>
                    </a:solidFill>
                  </a:rPr>
                  <a:t> Therefore,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IL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82ABD22-8960-EEBA-8A1E-1790A061A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06" y="3467469"/>
                <a:ext cx="5124921" cy="1290181"/>
              </a:xfrm>
              <a:prstGeom prst="roundRect">
                <a:avLst/>
              </a:prstGeom>
              <a:blipFill>
                <a:blip r:embed="rId27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93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1733</Words>
  <Application>Microsoft Office PowerPoint</Application>
  <PresentationFormat>Widescreen</PresentationFormat>
  <Paragraphs>277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Cambria Math</vt:lpstr>
      <vt:lpstr>Times New Roman</vt:lpstr>
      <vt:lpstr>Office Theme</vt:lpstr>
      <vt:lpstr>Finding the number of defectives</vt:lpstr>
      <vt:lpstr>Results on Group Testing: Finding d using Monte Carlo adaptive algorithms</vt:lpstr>
      <vt:lpstr>Theorem (Upper bound)</vt:lpstr>
      <vt:lpstr>Algorithm Find-d(n,δ)</vt:lpstr>
      <vt:lpstr>Stage I: Estimate The Number of Defectives </vt:lpstr>
      <vt:lpstr>General Idea</vt:lpstr>
      <vt:lpstr>General Idea</vt:lpstr>
      <vt:lpstr>General Idea</vt:lpstr>
      <vt:lpstr>General Idea</vt:lpstr>
      <vt:lpstr>General Idea</vt:lpstr>
      <vt:lpstr>Estimate failure probablity </vt:lpstr>
      <vt:lpstr>Estimate Query Analysis</vt:lpstr>
      <vt:lpstr>Stage II: Reduce the dimension of the problem</vt:lpstr>
      <vt:lpstr>Stage II: The Reduced Problem</vt:lpstr>
      <vt:lpstr>Stage III: Find the Defective Sets </vt:lpstr>
      <vt:lpstr>Stage III: Find the Defective Sets - The algorithm</vt:lpstr>
      <vt:lpstr>Algorithm Find-d(n,δ) –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number of defectives</dc:title>
  <dc:creator>Catherine Haddad</dc:creator>
  <cp:lastModifiedBy>Catherine Haddad</cp:lastModifiedBy>
  <cp:revision>2</cp:revision>
  <dcterms:created xsi:type="dcterms:W3CDTF">2023-08-13T04:58:38Z</dcterms:created>
  <dcterms:modified xsi:type="dcterms:W3CDTF">2023-08-15T11:06:39Z</dcterms:modified>
</cp:coreProperties>
</file>