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默认节" id="{AB214F8D-4600-4ADA-997D-DE1ACC9DF9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84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ac72a72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ac72a72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ac72a727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ac72a727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ac72a727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ac72a727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518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c72a7272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7ac72a7272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ac72a727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ac72a727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ac72a727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ac72a727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ac72a727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ac72a727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ac72a727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ac72a727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ac72a727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ac72a727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ac72a727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ac72a727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ac72a727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ac72a727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c72a727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c72a727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Objective 1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•Start with a  story from the problem of finding abnormal behavior in a CCTV (Firearm)..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•CNNs as a potential solution for image classification</a:t>
            </a:r>
            <a:endParaRPr sz="2800">
              <a:solidFill>
                <a:schemeClr val="dk1"/>
              </a:solidFill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•At this point, talk about CNN in abstract level  - just as a black box machine that knows to classify images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•Describe the problem of the inference time of CNNs and the challenge to apply those to CCTV 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Group Testing works well for a small number of defective items; usually, the abnormal frames only account for a small portion of the whole frames.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Abnormal frames are consecutive, so it is enough to find a single frame that captured the event.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56F23-4670-BBF0-3A95-46B6D93FB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352E3B3-ACCC-0A9B-FE8A-E4EE5F5C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5929"/>
            <a:ext cx="8832300" cy="38464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715D13-C711-8F6B-4AEC-D46F2FAB81F7}"/>
              </a:ext>
            </a:extLst>
          </p:cNvPr>
          <p:cNvSpPr txBox="1"/>
          <p:nvPr/>
        </p:nvSpPr>
        <p:spPr>
          <a:xfrm>
            <a:off x="146304" y="360535"/>
            <a:ext cx="388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7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231169" y="13409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Let’s take a deeper look… 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277637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592659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913258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228280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1568390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1883413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2204012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2519034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2889809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3204832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3525431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3840453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4180563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4495586" y="3723650"/>
            <a:ext cx="200700" cy="21210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4823973" y="3723650"/>
            <a:ext cx="200700" cy="21210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5429497" y="3723650"/>
            <a:ext cx="200700" cy="21210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5744519" y="3723650"/>
            <a:ext cx="200700" cy="21210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6065118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6380141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6750916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7065938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7386537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7701560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8041670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8356692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8677291" y="3723650"/>
            <a:ext cx="200700" cy="21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>
            <a:off x="234461" y="4062047"/>
            <a:ext cx="869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5" name="Google Shape;155;p24"/>
          <p:cNvSpPr txBox="1"/>
          <p:nvPr/>
        </p:nvSpPr>
        <p:spPr>
          <a:xfrm>
            <a:off x="153657" y="4004144"/>
            <a:ext cx="448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8557415" y="4084740"/>
            <a:ext cx="448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5136783" y="3723650"/>
            <a:ext cx="200700" cy="212100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4815110" y="3715285"/>
            <a:ext cx="200700" cy="21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/>
          <p:nvPr/>
        </p:nvSpPr>
        <p:spPr>
          <a:xfrm rot="5400000">
            <a:off x="5144392" y="2818985"/>
            <a:ext cx="156300" cy="1445400"/>
          </a:xfrm>
          <a:prstGeom prst="leftBrace">
            <a:avLst>
              <a:gd name="adj1" fmla="val 6080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5292969" y="2842852"/>
            <a:ext cx="2408700" cy="438000"/>
          </a:xfrm>
          <a:prstGeom prst="wedgeRoundRectCallout">
            <a:avLst>
              <a:gd name="adj1" fmla="val -51841"/>
              <a:gd name="adj2" fmla="val 77453"/>
              <a:gd name="adj3" fmla="val 16667"/>
            </a:avLst>
          </a:prstGeom>
          <a:solidFill>
            <a:schemeClr val="accent4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to determine this time frame within the video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5580040" y="4097507"/>
            <a:ext cx="2537700" cy="618900"/>
          </a:xfrm>
          <a:prstGeom prst="wedgeRoundRectCallout">
            <a:avLst>
              <a:gd name="adj1" fmla="val -75976"/>
              <a:gd name="adj2" fmla="val -68807"/>
              <a:gd name="adj3" fmla="val 16667"/>
            </a:avLst>
          </a:prstGeom>
          <a:solidFill>
            <a:schemeClr val="accent4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enough to find a single frame that captured the event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300224" y="1056142"/>
            <a:ext cx="4318200" cy="1558200"/>
          </a:xfrm>
          <a:prstGeom prst="roundRect">
            <a:avLst>
              <a:gd name="adj" fmla="val 16667"/>
            </a:avLst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we have reduced the number frames.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choosing frames uniformly at random or ..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some kind of average on images (for example pixel based average)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order the chosen frames according to their original timeline.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4792483" y="1084583"/>
            <a:ext cx="4140600" cy="1487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blue frames are ones that capture the abnormal event.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consecutive, because we ordered the chosen frame according to their time.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61C4-53F3-F270-8002-BA1F16B6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68F2E-3BF2-A08F-F793-38A2C9F7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688" y="940917"/>
            <a:ext cx="3785616" cy="136128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卷积为什么如此强大？理解深度学习中的卷积_map">
            <a:extLst>
              <a:ext uri="{FF2B5EF4-FFF2-40B4-BE49-F238E27FC236}">
                <a16:creationId xmlns:a16="http://schemas.microsoft.com/office/drawing/2014/main" id="{3E62F5FB-B918-C6B1-C981-FE7AC8F34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8" y="311123"/>
            <a:ext cx="4389120" cy="16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2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Motivation: The Firearm Detection Problem in CCTV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Challenge: Efficiently detecting abnormal behavior within vast surveillance footage.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Target: Detect and locate this in hours of footage.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" y="2171264"/>
            <a:ext cx="9144003" cy="239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CNN: A High-level Overview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Suppose that we have the following machine (CNN)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Image -&gt; CNN -&gt; Classification Result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52" y="1880250"/>
            <a:ext cx="8037871" cy="29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Naive Solution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8520600" cy="286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Inference Time Bottleneck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956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Suppose that we are asked to implement an automatic firearm detector to check CCTV’s from some street where a crime has occurred.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</a:rPr>
              <a:t>We want to find the exact time when some crime occurred within one hour.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4729"/>
            <a:ext cx="8832301" cy="296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Inference Time Bottleneck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Issue: High inference time. Not suitable for real-time CCTV analysis.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Millions of frames = Significant delay.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9781"/>
            <a:ext cx="9143999" cy="307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Objective 2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•Talk about Group testing in very high level and try to describe:</a:t>
            </a:r>
            <a:endParaRPr sz="2800">
              <a:solidFill>
                <a:schemeClr val="dk1"/>
              </a:solidFill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•Why Group testing can be good direction for reducing inference time</a:t>
            </a:r>
            <a:endParaRPr sz="2400">
              <a:solidFill>
                <a:schemeClr val="dk1"/>
              </a:solidFill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•Explain why this is applicable to CCTV detection</a:t>
            </a:r>
            <a:endParaRPr sz="2400">
              <a:solidFill>
                <a:schemeClr val="dk1"/>
              </a:solidFill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</a:rPr>
              <a:t>•Too many good frames vs. very very few bad ones (these settings are ideal for group testing)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Solution: Group Testing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Efficiently process groups of frames to pinpoint abnormal behavior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5675"/>
            <a:ext cx="7760775" cy="35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group Testing?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</a:rPr>
              <a:t>Group testing is any procedure that breaks up the task of identifying certain objects into tests on groups of items, rather than on individual ones.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1397850" y="919025"/>
            <a:ext cx="44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0" y="2083021"/>
            <a:ext cx="3977325" cy="24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全屏显示(16:9)</PresentationFormat>
  <Paragraphs>42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Objective 1</vt:lpstr>
      <vt:lpstr>Motivation: The Firearm Detection Problem in CCTV</vt:lpstr>
      <vt:lpstr>CNN: A High-level Overview</vt:lpstr>
      <vt:lpstr>Naive Solution</vt:lpstr>
      <vt:lpstr>Inference Time Bottleneck</vt:lpstr>
      <vt:lpstr>Inference Time Bottleneck </vt:lpstr>
      <vt:lpstr>Objective 2</vt:lpstr>
      <vt:lpstr>Solution: Group Testing</vt:lpstr>
      <vt:lpstr>What is group Testing?</vt:lpstr>
      <vt:lpstr>PowerPoint 演示文稿</vt:lpstr>
      <vt:lpstr>PowerPoint 演示文稿</vt:lpstr>
      <vt:lpstr>Let’s take a deeper look…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1</dc:title>
  <cp:lastModifiedBy>文涛 杨</cp:lastModifiedBy>
  <cp:revision>1</cp:revision>
  <dcterms:modified xsi:type="dcterms:W3CDTF">2023-09-03T14:58:15Z</dcterms:modified>
</cp:coreProperties>
</file>