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3" r:id="rId2"/>
    <p:sldId id="371" r:id="rId3"/>
    <p:sldId id="372" r:id="rId4"/>
    <p:sldId id="373" r:id="rId5"/>
    <p:sldId id="374" r:id="rId6"/>
    <p:sldId id="376" r:id="rId7"/>
    <p:sldId id="377" r:id="rId8"/>
    <p:sldId id="378" r:id="rId9"/>
    <p:sldId id="379" r:id="rId10"/>
    <p:sldId id="380" r:id="rId11"/>
    <p:sldId id="381" r:id="rId12"/>
    <p:sldId id="399" r:id="rId13"/>
    <p:sldId id="382" r:id="rId14"/>
    <p:sldId id="370" r:id="rId15"/>
    <p:sldId id="342" r:id="rId16"/>
    <p:sldId id="398" r:id="rId17"/>
    <p:sldId id="375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8C22-8C29-45CF-B2CC-1767988DBF1A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58510-0CCB-4776-9415-DC286CBDB7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07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E9250-E369-5447-B18F-BCD84C0D2C1C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1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8593-23BB-4F4D-07A2-FC8CDAC6D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7E1FC-AD5E-6BD5-DA03-F015E4EDB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9688E-FB61-B14A-C4B9-F8676718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DE9E-69A4-9A6F-E8AA-52C18AA1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C420-9DB9-1800-04BC-3815D321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91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1322-E70E-D0FE-7E66-1BF69152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EC617-DFF7-ADF6-94CF-A523BAB3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DD24-DF89-D448-07DD-B7569659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126E-191D-E7A9-5B19-2E52BCE3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9841-A276-FA95-3D9E-87D24A6B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34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F11C6-17FD-F34B-6BED-896599632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61289-2068-C0A3-3D4F-F6B8C788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9022-C45E-5283-E4EE-76BF189A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F06F-7C1F-7520-B525-F58C0B2A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7FA6-46D3-5EF3-4C00-43C44D9D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86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8FA5-E4E2-D659-032B-7B1AA8D0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7104-D0A4-5551-62E6-187AC2BD4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558F-025F-E349-206E-473FBC52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139F-D7FC-E663-0CE8-43A05972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6904-8204-95DA-D088-549881AE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011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5513-775C-0C37-7923-682CD4B9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D2E6-0D36-8182-F950-6A253CE0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52E4-1E09-14D1-4D43-AEF7385A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23E1-8845-DDD4-EEF8-6D2414D4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AA2F-7589-C5EA-0ED0-9D8331C9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420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8785-D986-6B20-3D7C-656BD223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FC9D-71BB-6C5E-E368-C72CAC4F3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08693-9CBB-1126-D38E-F06423BC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14D7-A6FD-B24D-BA52-9232C57E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0C862-E0EB-EBB5-3D74-85BDB0CA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BCE2B-1D99-8D22-F4AE-16B22444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2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BC4A-A7B9-DFC9-3620-95D3EECE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9C2F2-8EC5-5924-B2BC-E0E063B7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5C0D-6041-AFB5-C951-A7632D504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C0421-C772-0C42-8B39-DFBBADF57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66EEE-283C-5A6C-651F-F27A5341D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35703-BD55-4A7D-8771-1D146623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4BECE-31F9-95E0-A4D7-140D7691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32539-10CD-75D0-E5C7-466501B8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49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4340-5113-9A7A-9A4E-196D8779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8164C-37C4-7651-6114-F256296F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5B6A8-4CBF-20E7-0356-E61F6EF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40840-24F9-319A-76AA-B32EB960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011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C9170-2B58-DB4C-77C9-59D98F69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5E6C7-8DCC-1E76-044C-1AE2A865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A989-2EEC-E2FF-3905-BB07023A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699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FB1A-7C19-640D-CF6F-C87B8423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7CA4-CDC3-AA69-BF4C-69A43782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213EC-EFD3-9E0B-6793-499B124D1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6F1C-85A7-3200-ADEC-0870E70E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F90DD-BB8C-7084-BEE3-9A39F38C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683DE-338F-51F7-1341-FE0886A3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75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9B4F-A8F3-396C-776A-451C3614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E75BE-EA71-F91E-C37A-0BA8ED627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2D875-FC10-B557-AAC6-17196B606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89CC9-0151-6BB5-71F4-5535D293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D329A-0092-0BF6-3200-6EA7DFD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2BF83-382F-6665-8F20-34B2F35E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7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82CFD-96EC-C563-1A24-F8F0A60A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19F92-1ADD-AFC8-EDCD-E70FBEF9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B594-CFC8-7C48-8C07-22BE630A6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67CB-1DD1-4BB4-8BEA-7D7CA494DDE9}" type="datetimeFigureOut">
              <a:rPr lang="en-IL" smtClean="0"/>
              <a:t>06/08/2023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21AA-F679-AE9A-C644-1258A497A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10D5-F2BD-9591-8059-147A1E01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14FB-3097-423B-BA66-6AE30C1915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552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0.png"/><Relationship Id="rId7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35FD-78F5-A344-BA7A-94E19928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848" y="1655877"/>
            <a:ext cx="10142483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group testing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83FBDD0-63EB-2946-A9E7-72CA01AA2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64765"/>
            <a:ext cx="12191999" cy="2193234"/>
          </a:xfrm>
          <a:solidFill>
            <a:schemeClr val="accent2"/>
          </a:solidFill>
        </p:spPr>
        <p:txBody>
          <a:bodyPr>
            <a:normAutofit/>
          </a:bodyPr>
          <a:lstStyle/>
          <a:p>
            <a:endParaRPr lang="en-IL" dirty="0"/>
          </a:p>
          <a:p>
            <a:r>
              <a:rPr lang="en-IL" dirty="0"/>
              <a:t>Catherine A. Haddad-Zaknoon</a:t>
            </a:r>
          </a:p>
          <a:p>
            <a:r>
              <a:rPr lang="en-IL" dirty="0">
                <a:latin typeface="Abadi MT Condensed Light" panose="020B0306030101010103" pitchFamily="34" charset="77"/>
              </a:rPr>
              <a:t>Department of Computer Science -  Technion, Haifa, Israel</a:t>
            </a:r>
          </a:p>
          <a:p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DBE88-5DB5-F548-9A48-94DEBC0CC6D4}"/>
              </a:ext>
            </a:extLst>
          </p:cNvPr>
          <p:cNvSpPr/>
          <p:nvPr/>
        </p:nvSpPr>
        <p:spPr>
          <a:xfrm rot="5400000">
            <a:off x="5976730" y="-1437861"/>
            <a:ext cx="238538" cy="12192002"/>
          </a:xfrm>
          <a:prstGeom prst="rect">
            <a:avLst/>
          </a:prstGeom>
          <a:solidFill>
            <a:srgbClr val="C4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82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ACBE836-BD16-FC63-A6A2-D0B5E324BC2C}"/>
              </a:ext>
            </a:extLst>
          </p:cNvPr>
          <p:cNvGrpSpPr/>
          <p:nvPr/>
        </p:nvGrpSpPr>
        <p:grpSpPr>
          <a:xfrm>
            <a:off x="634201" y="2013045"/>
            <a:ext cx="467883" cy="3612268"/>
            <a:chOff x="11105198" y="1814297"/>
            <a:chExt cx="460908" cy="473609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B4D2C6-5CD9-C9BB-F8C4-E80C7BD8B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5198" y="1814297"/>
              <a:ext cx="408050" cy="40406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1CBC17B-EC23-AAE5-6599-7B02DE0EB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3219" y="2254968"/>
              <a:ext cx="408050" cy="40406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808D14C-6BF9-3AB2-6881-9A7AA7A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956" y="2732243"/>
              <a:ext cx="408050" cy="40406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7F433FE-3E68-7DDB-8455-7C95FF760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956" y="3231236"/>
              <a:ext cx="408050" cy="40406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57831B6-F6C6-9CBA-9FAD-74DC9375C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956" y="3739406"/>
              <a:ext cx="408050" cy="40406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FD98F93-498A-E319-B69B-779129CE8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298" y="4221216"/>
              <a:ext cx="408050" cy="40406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6C1C733-EBEA-10D7-A45B-FE8E548F7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319" y="4661887"/>
              <a:ext cx="408050" cy="40406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3D63A35-51FA-AFE1-517B-3AD6117DD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056" y="5139162"/>
              <a:ext cx="408050" cy="40406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B517ECB-4B26-F7B7-A7DF-0FCBE392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056" y="5638155"/>
              <a:ext cx="408050" cy="40406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84F0C00-D6FB-0C14-8FDA-9F3F7C58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056" y="6146325"/>
              <a:ext cx="408050" cy="404067"/>
            </a:xfrm>
            <a:prstGeom prst="rect">
              <a:avLst/>
            </a:prstGeom>
          </p:spPr>
        </p:pic>
      </p:grpSp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A800A57D-366F-6155-555C-1472D16C4ED7}"/>
              </a:ext>
            </a:extLst>
          </p:cNvPr>
          <p:cNvGraphicFramePr>
            <a:graphicFrameLocks noGrp="1"/>
          </p:cNvGraphicFramePr>
          <p:nvPr/>
        </p:nvGraphicFramePr>
        <p:xfrm>
          <a:off x="1210624" y="1351894"/>
          <a:ext cx="9494844" cy="4348480"/>
        </p:xfrm>
        <a:graphic>
          <a:graphicData uri="http://schemas.openxmlformats.org/drawingml/2006/table">
            <a:tbl>
              <a:tblPr firstRow="1" bandRow="1"/>
              <a:tblGrid>
                <a:gridCol w="1582475">
                  <a:extLst>
                    <a:ext uri="{9D8B030D-6E8A-4147-A177-3AD203B41FA5}">
                      <a16:colId xmlns:a16="http://schemas.microsoft.com/office/drawing/2014/main" val="586335188"/>
                    </a:ext>
                  </a:extLst>
                </a:gridCol>
                <a:gridCol w="432950">
                  <a:extLst>
                    <a:ext uri="{9D8B030D-6E8A-4147-A177-3AD203B41FA5}">
                      <a16:colId xmlns:a16="http://schemas.microsoft.com/office/drawing/2014/main" val="3121244007"/>
                    </a:ext>
                  </a:extLst>
                </a:gridCol>
                <a:gridCol w="336884">
                  <a:extLst>
                    <a:ext uri="{9D8B030D-6E8A-4147-A177-3AD203B41FA5}">
                      <a16:colId xmlns:a16="http://schemas.microsoft.com/office/drawing/2014/main" val="3162621464"/>
                    </a:ext>
                  </a:extLst>
                </a:gridCol>
                <a:gridCol w="421106">
                  <a:extLst>
                    <a:ext uri="{9D8B030D-6E8A-4147-A177-3AD203B41FA5}">
                      <a16:colId xmlns:a16="http://schemas.microsoft.com/office/drawing/2014/main" val="2186067906"/>
                    </a:ext>
                  </a:extLst>
                </a:gridCol>
                <a:gridCol w="418906">
                  <a:extLst>
                    <a:ext uri="{9D8B030D-6E8A-4147-A177-3AD203B41FA5}">
                      <a16:colId xmlns:a16="http://schemas.microsoft.com/office/drawing/2014/main" val="660793682"/>
                    </a:ext>
                  </a:extLst>
                </a:gridCol>
                <a:gridCol w="448225">
                  <a:extLst>
                    <a:ext uri="{9D8B030D-6E8A-4147-A177-3AD203B41FA5}">
                      <a16:colId xmlns:a16="http://schemas.microsoft.com/office/drawing/2014/main" val="3302669089"/>
                    </a:ext>
                  </a:extLst>
                </a:gridCol>
                <a:gridCol w="448225">
                  <a:extLst>
                    <a:ext uri="{9D8B030D-6E8A-4147-A177-3AD203B41FA5}">
                      <a16:colId xmlns:a16="http://schemas.microsoft.com/office/drawing/2014/main" val="992945371"/>
                    </a:ext>
                  </a:extLst>
                </a:gridCol>
                <a:gridCol w="448224">
                  <a:extLst>
                    <a:ext uri="{9D8B030D-6E8A-4147-A177-3AD203B41FA5}">
                      <a16:colId xmlns:a16="http://schemas.microsoft.com/office/drawing/2014/main" val="1918139507"/>
                    </a:ext>
                  </a:extLst>
                </a:gridCol>
                <a:gridCol w="448225">
                  <a:extLst>
                    <a:ext uri="{9D8B030D-6E8A-4147-A177-3AD203B41FA5}">
                      <a16:colId xmlns:a16="http://schemas.microsoft.com/office/drawing/2014/main" val="2623015619"/>
                    </a:ext>
                  </a:extLst>
                </a:gridCol>
                <a:gridCol w="448225">
                  <a:extLst>
                    <a:ext uri="{9D8B030D-6E8A-4147-A177-3AD203B41FA5}">
                      <a16:colId xmlns:a16="http://schemas.microsoft.com/office/drawing/2014/main" val="2393964642"/>
                    </a:ext>
                  </a:extLst>
                </a:gridCol>
                <a:gridCol w="448225">
                  <a:extLst>
                    <a:ext uri="{9D8B030D-6E8A-4147-A177-3AD203B41FA5}">
                      <a16:colId xmlns:a16="http://schemas.microsoft.com/office/drawing/2014/main" val="220470724"/>
                    </a:ext>
                  </a:extLst>
                </a:gridCol>
                <a:gridCol w="448225">
                  <a:extLst>
                    <a:ext uri="{9D8B030D-6E8A-4147-A177-3AD203B41FA5}">
                      <a16:colId xmlns:a16="http://schemas.microsoft.com/office/drawing/2014/main" val="266379322"/>
                    </a:ext>
                  </a:extLst>
                </a:gridCol>
                <a:gridCol w="2343477">
                  <a:extLst>
                    <a:ext uri="{9D8B030D-6E8A-4147-A177-3AD203B41FA5}">
                      <a16:colId xmlns:a16="http://schemas.microsoft.com/office/drawing/2014/main" val="4106192302"/>
                    </a:ext>
                  </a:extLst>
                </a:gridCol>
                <a:gridCol w="821472">
                  <a:extLst>
                    <a:ext uri="{9D8B030D-6E8A-4147-A177-3AD203B41FA5}">
                      <a16:colId xmlns:a16="http://schemas.microsoft.com/office/drawing/2014/main" val="73881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Bottle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9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10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11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…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1000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6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#1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5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#2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#3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77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#4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0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#5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6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#6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#7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25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#8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2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#9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30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#10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4291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1C5E593-2B32-E92C-88E1-DB2141307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20" y="667740"/>
            <a:ext cx="712649" cy="68415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6A8462-BF3C-BDE9-D982-E1D095AAD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78" y="667740"/>
            <a:ext cx="712649" cy="68415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A1F2AC5-D5F4-4789-2708-B97D3043F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31" y="667740"/>
            <a:ext cx="712649" cy="68415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C668135-D0CA-3544-BFF1-E4F14A709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60" y="652287"/>
            <a:ext cx="712649" cy="68415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59BC67F-1125-DC93-3693-754F2BDA6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17" y="667740"/>
            <a:ext cx="712649" cy="68415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BE23275-322C-5B6D-7228-57E44289D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42" y="652287"/>
            <a:ext cx="712649" cy="68415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639C0F8-29EA-29A1-E8AA-8ADFAB8E6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03" y="652287"/>
            <a:ext cx="712649" cy="68415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54D7B87-EF51-6189-D661-A2697C534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01" y="652287"/>
            <a:ext cx="712649" cy="68415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225CDF4-634A-3D79-4029-F8C291756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93" y="629160"/>
            <a:ext cx="712649" cy="6841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A1AEFC5-9C18-3FBC-6BD9-82A447391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4" y="629160"/>
            <a:ext cx="712649" cy="68415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3EAAAB1-9D34-EB21-87F8-8B9BA94BB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52" y="629160"/>
            <a:ext cx="712649" cy="68415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4388A66-3F66-627C-7F54-7390FC6B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143" y="676350"/>
            <a:ext cx="712649" cy="68415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BEC2240-088F-928F-CDC5-40FF2AC7A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1" y="358461"/>
            <a:ext cx="270699" cy="270699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E7430F6-A8C9-71DD-8BFD-3A42ED8360E1}"/>
              </a:ext>
            </a:extLst>
          </p:cNvPr>
          <p:cNvSpPr/>
          <p:nvPr/>
        </p:nvSpPr>
        <p:spPr>
          <a:xfrm>
            <a:off x="6208295" y="1987957"/>
            <a:ext cx="427121" cy="36974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Speech Bubble: Rectangle with Corners Rounded 75">
                <a:extLst>
                  <a:ext uri="{FF2B5EF4-FFF2-40B4-BE49-F238E27FC236}">
                    <a16:creationId xmlns:a16="http://schemas.microsoft.com/office/drawing/2014/main" id="{A23059CC-DE94-4A35-C431-64A4E56667E0}"/>
                  </a:ext>
                </a:extLst>
              </p:cNvPr>
              <p:cNvSpPr/>
              <p:nvPr/>
            </p:nvSpPr>
            <p:spPr>
              <a:xfrm>
                <a:off x="427122" y="5859379"/>
                <a:ext cx="3665838" cy="956509"/>
              </a:xfrm>
              <a:prstGeom prst="wedgeRoundRectCallout">
                <a:avLst>
                  <a:gd name="adj1" fmla="val 110553"/>
                  <a:gd name="adj2" fmla="val -58777"/>
                  <a:gd name="adj3" fmla="val 16667"/>
                </a:avLst>
              </a:prstGeom>
              <a:solidFill>
                <a:srgbClr val="C00000">
                  <a:alpha val="36078"/>
                </a:srgbClr>
              </a:solidFill>
              <a:ln w="19050"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Column number in binary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columns we need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log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⁡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rows</a:t>
                </a:r>
                <a:endParaRPr kumimoji="0" lang="en-I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Speech Bubble: Rectangle with Corners Rounded 75">
                <a:extLst>
                  <a:ext uri="{FF2B5EF4-FFF2-40B4-BE49-F238E27FC236}">
                    <a16:creationId xmlns:a16="http://schemas.microsoft.com/office/drawing/2014/main" id="{A23059CC-DE94-4A35-C431-64A4E5666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2" y="5859379"/>
                <a:ext cx="3665838" cy="956509"/>
              </a:xfrm>
              <a:prstGeom prst="wedgeRoundRectCallout">
                <a:avLst>
                  <a:gd name="adj1" fmla="val 110553"/>
                  <a:gd name="adj2" fmla="val -58777"/>
                  <a:gd name="adj3" fmla="val 16667"/>
                </a:avLst>
              </a:prstGeom>
              <a:blipFill>
                <a:blip r:embed="rId5"/>
                <a:stretch>
                  <a:fillRect b="-625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0D1C5B3-DF6C-A094-D767-3D49F1A67FD0}"/>
              </a:ext>
            </a:extLst>
          </p:cNvPr>
          <p:cNvSpPr/>
          <p:nvPr/>
        </p:nvSpPr>
        <p:spPr>
          <a:xfrm>
            <a:off x="2836816" y="4248628"/>
            <a:ext cx="7868652" cy="33287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DA478066-1675-84A3-BDA5-A69FAA077DCA}"/>
              </a:ext>
            </a:extLst>
          </p:cNvPr>
          <p:cNvSpPr/>
          <p:nvPr/>
        </p:nvSpPr>
        <p:spPr>
          <a:xfrm>
            <a:off x="7623301" y="5745770"/>
            <a:ext cx="4141577" cy="1074515"/>
          </a:xfrm>
          <a:prstGeom prst="wedgeRoundRectCallout">
            <a:avLst>
              <a:gd name="adj1" fmla="val -51425"/>
              <a:gd name="adj2" fmla="val -15654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row indicates a mixture  (A single cocktail)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– used in the cocktail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 not used in the cocktail</a:t>
            </a:r>
            <a:endParaRPr kumimoji="0" lang="en-I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3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ACBE836-BD16-FC63-A6A2-D0B5E324BC2C}"/>
              </a:ext>
            </a:extLst>
          </p:cNvPr>
          <p:cNvGrpSpPr/>
          <p:nvPr/>
        </p:nvGrpSpPr>
        <p:grpSpPr>
          <a:xfrm>
            <a:off x="8965694" y="1518430"/>
            <a:ext cx="561495" cy="3748115"/>
            <a:chOff x="11105198" y="1814297"/>
            <a:chExt cx="460908" cy="473609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B4D2C6-5CD9-C9BB-F8C4-E80C7BD8B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5198" y="1814297"/>
              <a:ext cx="408050" cy="40406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1CBC17B-EC23-AAE5-6599-7B02DE0EB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3219" y="2254968"/>
              <a:ext cx="408050" cy="40406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808D14C-6BF9-3AB2-6881-9A7AA7A9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956" y="2732243"/>
              <a:ext cx="408050" cy="40406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7F433FE-3E68-7DDB-8455-7C95FF760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956" y="3231236"/>
              <a:ext cx="408050" cy="40406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57831B6-F6C6-9CBA-9FAD-74DC9375C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956" y="3739406"/>
              <a:ext cx="408050" cy="40406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FD98F93-498A-E319-B69B-779129CE8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298" y="4221216"/>
              <a:ext cx="408050" cy="40406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6C1C733-EBEA-10D7-A45B-FE8E548F7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319" y="4661887"/>
              <a:ext cx="408050" cy="40406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3D63A35-51FA-AFE1-517B-3AD6117DD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056" y="5139162"/>
              <a:ext cx="408050" cy="40406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B517ECB-4B26-F7B7-A7DF-0FCBE392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056" y="5638155"/>
              <a:ext cx="408050" cy="40406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84F0C00-D6FB-0C14-8FDA-9F3F7C58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056" y="6146325"/>
              <a:ext cx="408050" cy="404067"/>
            </a:xfrm>
            <a:prstGeom prst="rect">
              <a:avLst/>
            </a:prstGeom>
          </p:spPr>
        </p:pic>
      </p:grpSp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A800A57D-366F-6155-555C-1472D16C4ED7}"/>
              </a:ext>
            </a:extLst>
          </p:cNvPr>
          <p:cNvGraphicFramePr>
            <a:graphicFrameLocks noGrp="1"/>
          </p:cNvGraphicFramePr>
          <p:nvPr/>
        </p:nvGraphicFramePr>
        <p:xfrm>
          <a:off x="223170" y="1015993"/>
          <a:ext cx="6102566" cy="4348480"/>
        </p:xfrm>
        <a:graphic>
          <a:graphicData uri="http://schemas.openxmlformats.org/drawingml/2006/table">
            <a:tbl>
              <a:tblPr firstRow="1" bandRow="1"/>
              <a:tblGrid>
                <a:gridCol w="1454041">
                  <a:extLst>
                    <a:ext uri="{9D8B030D-6E8A-4147-A177-3AD203B41FA5}">
                      <a16:colId xmlns:a16="http://schemas.microsoft.com/office/drawing/2014/main" val="586335188"/>
                    </a:ext>
                  </a:extLst>
                </a:gridCol>
                <a:gridCol w="397812">
                  <a:extLst>
                    <a:ext uri="{9D8B030D-6E8A-4147-A177-3AD203B41FA5}">
                      <a16:colId xmlns:a16="http://schemas.microsoft.com/office/drawing/2014/main" val="3121244007"/>
                    </a:ext>
                  </a:extLst>
                </a:gridCol>
                <a:gridCol w="360471">
                  <a:extLst>
                    <a:ext uri="{9D8B030D-6E8A-4147-A177-3AD203B41FA5}">
                      <a16:colId xmlns:a16="http://schemas.microsoft.com/office/drawing/2014/main" val="3162621464"/>
                    </a:ext>
                  </a:extLst>
                </a:gridCol>
                <a:gridCol w="336002">
                  <a:extLst>
                    <a:ext uri="{9D8B030D-6E8A-4147-A177-3AD203B41FA5}">
                      <a16:colId xmlns:a16="http://schemas.microsoft.com/office/drawing/2014/main" val="2186067906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660793682"/>
                    </a:ext>
                  </a:extLst>
                </a:gridCol>
                <a:gridCol w="352836">
                  <a:extLst>
                    <a:ext uri="{9D8B030D-6E8A-4147-A177-3AD203B41FA5}">
                      <a16:colId xmlns:a16="http://schemas.microsoft.com/office/drawing/2014/main" val="3302669089"/>
                    </a:ext>
                  </a:extLst>
                </a:gridCol>
                <a:gridCol w="368695">
                  <a:extLst>
                    <a:ext uri="{9D8B030D-6E8A-4147-A177-3AD203B41FA5}">
                      <a16:colId xmlns:a16="http://schemas.microsoft.com/office/drawing/2014/main" val="992945371"/>
                    </a:ext>
                  </a:extLst>
                </a:gridCol>
                <a:gridCol w="355758">
                  <a:extLst>
                    <a:ext uri="{9D8B030D-6E8A-4147-A177-3AD203B41FA5}">
                      <a16:colId xmlns:a16="http://schemas.microsoft.com/office/drawing/2014/main" val="1918139507"/>
                    </a:ext>
                  </a:extLst>
                </a:gridCol>
                <a:gridCol w="362226">
                  <a:extLst>
                    <a:ext uri="{9D8B030D-6E8A-4147-A177-3AD203B41FA5}">
                      <a16:colId xmlns:a16="http://schemas.microsoft.com/office/drawing/2014/main" val="2623015619"/>
                    </a:ext>
                  </a:extLst>
                </a:gridCol>
                <a:gridCol w="336353">
                  <a:extLst>
                    <a:ext uri="{9D8B030D-6E8A-4147-A177-3AD203B41FA5}">
                      <a16:colId xmlns:a16="http://schemas.microsoft.com/office/drawing/2014/main" val="2393964642"/>
                    </a:ext>
                  </a:extLst>
                </a:gridCol>
                <a:gridCol w="388100">
                  <a:extLst>
                    <a:ext uri="{9D8B030D-6E8A-4147-A177-3AD203B41FA5}">
                      <a16:colId xmlns:a16="http://schemas.microsoft.com/office/drawing/2014/main" val="220470724"/>
                    </a:ext>
                  </a:extLst>
                </a:gridCol>
                <a:gridCol w="622589">
                  <a:extLst>
                    <a:ext uri="{9D8B030D-6E8A-4147-A177-3AD203B41FA5}">
                      <a16:colId xmlns:a16="http://schemas.microsoft.com/office/drawing/2014/main" val="266379322"/>
                    </a:ext>
                  </a:extLst>
                </a:gridCol>
                <a:gridCol w="382776">
                  <a:extLst>
                    <a:ext uri="{9D8B030D-6E8A-4147-A177-3AD203B41FA5}">
                      <a16:colId xmlns:a16="http://schemas.microsoft.com/office/drawing/2014/main" val="73881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Bottle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9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10</a:t>
                      </a:r>
                      <a:endParaRPr lang="en-IL" sz="1600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…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1000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6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#1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5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#2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#3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77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#4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0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#5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6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#6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#7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25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#8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2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#9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30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#10</a:t>
                      </a:r>
                      <a:endParaRPr lang="en-IL" sz="16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4291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F18D5DA-3C76-BDE4-4D04-F590DA97657A}"/>
              </a:ext>
            </a:extLst>
          </p:cNvPr>
          <p:cNvGrpSpPr/>
          <p:nvPr/>
        </p:nvGrpSpPr>
        <p:grpSpPr>
          <a:xfrm>
            <a:off x="6621054" y="1644693"/>
            <a:ext cx="339822" cy="3717261"/>
            <a:chOff x="8321523" y="1779631"/>
            <a:chExt cx="372642" cy="372940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761053F-7611-1085-F3D3-44C2B88B9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1523" y="1779631"/>
              <a:ext cx="337249" cy="33724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FF31A07-6332-01B5-7656-AC8897D32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14" y="2174573"/>
              <a:ext cx="332874" cy="33287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9E8469F-CDB8-E2C4-7417-CD4AC835F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14" y="2531718"/>
              <a:ext cx="332874" cy="3328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4090F11-7258-BAE8-E374-FD50750C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2760" y="2905835"/>
              <a:ext cx="332874" cy="33287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5F3CE76-20A2-BB72-D359-C8E2AC53D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2760" y="3262980"/>
              <a:ext cx="332874" cy="33287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0C5B977-9060-5C03-1CCE-B511FFDEF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2282" y="3660890"/>
              <a:ext cx="333352" cy="33335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3051B53-97E0-E436-6DE2-61ACA5100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145" y="4053752"/>
              <a:ext cx="332874" cy="33287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FD94880-B873-855B-84E3-29FDD867C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291" y="4438066"/>
              <a:ext cx="332874" cy="33287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2E00567-DD21-9CF3-E63F-3283F794D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145" y="4802705"/>
              <a:ext cx="332874" cy="332874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84584C6-48BF-BFC7-0257-98160B558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7145" y="5176166"/>
              <a:ext cx="332874" cy="332874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DBEC2240-088F-928F-CDC5-40FF2AC7A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3" y="880643"/>
            <a:ext cx="270699" cy="27069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5142443-63CF-5817-2ED7-C1B53B6E0BE7}"/>
              </a:ext>
            </a:extLst>
          </p:cNvPr>
          <p:cNvSpPr/>
          <p:nvPr/>
        </p:nvSpPr>
        <p:spPr>
          <a:xfrm>
            <a:off x="2975212" y="5682019"/>
            <a:ext cx="3830105" cy="957617"/>
          </a:xfrm>
          <a:prstGeom prst="wedgeRoundRectCallout">
            <a:avLst>
              <a:gd name="adj1" fmla="val 48700"/>
              <a:gd name="adj2" fmla="val -824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Poisonous cocktails are the ones who has samples from bottle no. 5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7F4A8-89DF-74E1-F105-198CC015B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88" y="4283650"/>
            <a:ext cx="270699" cy="270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04678-BF42-9975-80B6-7BAE92FEA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30" y="5029056"/>
            <a:ext cx="270699" cy="27069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B32731-4BE3-7B7D-A225-9A6B981C15B1}"/>
              </a:ext>
            </a:extLst>
          </p:cNvPr>
          <p:cNvSpPr/>
          <p:nvPr/>
        </p:nvSpPr>
        <p:spPr>
          <a:xfrm>
            <a:off x="3132160" y="4283650"/>
            <a:ext cx="344473" cy="342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D560EA-D137-C152-E78B-5A323F8ADEBC}"/>
              </a:ext>
            </a:extLst>
          </p:cNvPr>
          <p:cNvSpPr/>
          <p:nvPr/>
        </p:nvSpPr>
        <p:spPr>
          <a:xfrm>
            <a:off x="3169046" y="5008523"/>
            <a:ext cx="344472" cy="342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2823CE-4813-156A-6C3E-E1343A3B0487}"/>
              </a:ext>
            </a:extLst>
          </p:cNvPr>
          <p:cNvSpPr/>
          <p:nvPr/>
        </p:nvSpPr>
        <p:spPr>
          <a:xfrm>
            <a:off x="8983673" y="4149707"/>
            <a:ext cx="564040" cy="3949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378315-14A4-6872-030E-FC71D478083D}"/>
              </a:ext>
            </a:extLst>
          </p:cNvPr>
          <p:cNvSpPr/>
          <p:nvPr/>
        </p:nvSpPr>
        <p:spPr>
          <a:xfrm>
            <a:off x="8978639" y="4935776"/>
            <a:ext cx="564040" cy="3949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8A9652-765E-39BA-532A-0576EF6D8EFD}"/>
              </a:ext>
            </a:extLst>
          </p:cNvPr>
          <p:cNvGraphicFramePr>
            <a:graphicFrameLocks noGrp="1"/>
          </p:cNvGraphicFramePr>
          <p:nvPr/>
        </p:nvGraphicFramePr>
        <p:xfrm>
          <a:off x="9881582" y="1415122"/>
          <a:ext cx="497100" cy="3966230"/>
        </p:xfrm>
        <a:graphic>
          <a:graphicData uri="http://schemas.openxmlformats.org/drawingml/2006/table">
            <a:tbl>
              <a:tblPr firstRow="1" bandRow="1"/>
              <a:tblGrid>
                <a:gridCol w="497100">
                  <a:extLst>
                    <a:ext uri="{9D8B030D-6E8A-4147-A177-3AD203B41FA5}">
                      <a16:colId xmlns:a16="http://schemas.microsoft.com/office/drawing/2014/main" val="2999201051"/>
                    </a:ext>
                  </a:extLst>
                </a:gridCol>
              </a:tblGrid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397252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147857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49468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681762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48130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107473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908197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189945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860716"/>
                  </a:ext>
                </a:extLst>
              </a:tr>
              <a:tr h="3966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979268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F9B0AF31-709C-9804-7791-4B32EA7ABA4D}"/>
              </a:ext>
            </a:extLst>
          </p:cNvPr>
          <p:cNvSpPr/>
          <p:nvPr/>
        </p:nvSpPr>
        <p:spPr>
          <a:xfrm>
            <a:off x="7362764" y="3051817"/>
            <a:ext cx="1371600" cy="6198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24h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DFA237D-0138-7CBE-D82C-E5F302E6FA88}"/>
              </a:ext>
            </a:extLst>
          </p:cNvPr>
          <p:cNvSpPr/>
          <p:nvPr/>
        </p:nvSpPr>
        <p:spPr>
          <a:xfrm>
            <a:off x="7557529" y="5845040"/>
            <a:ext cx="2572603" cy="814605"/>
          </a:xfrm>
          <a:prstGeom prst="wedgeRoundRectCallout">
            <a:avLst>
              <a:gd name="adj1" fmla="val 48491"/>
              <a:gd name="adj2" fmla="val -10687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Poisoned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Healthy = 0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2E53B6-4496-F5C0-BDB8-D4009055FBB4}"/>
              </a:ext>
            </a:extLst>
          </p:cNvPr>
          <p:cNvSpPr/>
          <p:nvPr/>
        </p:nvSpPr>
        <p:spPr>
          <a:xfrm>
            <a:off x="3161657" y="1695746"/>
            <a:ext cx="344473" cy="3634930"/>
          </a:xfrm>
          <a:prstGeom prst="roundRect">
            <a:avLst/>
          </a:prstGeom>
          <a:solidFill>
            <a:srgbClr val="FFD966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F767A6-4C80-4554-EF9A-718BCD6F57F0}"/>
              </a:ext>
            </a:extLst>
          </p:cNvPr>
          <p:cNvSpPr/>
          <p:nvPr/>
        </p:nvSpPr>
        <p:spPr>
          <a:xfrm>
            <a:off x="9891353" y="1415122"/>
            <a:ext cx="487329" cy="3946832"/>
          </a:xfrm>
          <a:prstGeom prst="roundRect">
            <a:avLst/>
          </a:prstGeom>
          <a:solidFill>
            <a:srgbClr val="FFD966">
              <a:alpha val="25098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E451266-C555-752E-E923-96A1EA006AFC}"/>
              </a:ext>
            </a:extLst>
          </p:cNvPr>
          <p:cNvSpPr/>
          <p:nvPr/>
        </p:nvSpPr>
        <p:spPr>
          <a:xfrm>
            <a:off x="9635319" y="198355"/>
            <a:ext cx="2463421" cy="1091357"/>
          </a:xfrm>
          <a:prstGeom prst="wedgeRoundRectCallout">
            <a:avLst>
              <a:gd name="adj1" fmla="val -36177"/>
              <a:gd name="adj2" fmla="val 56803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vectors =  binary code of the poisoned bottle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2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A800A57D-366F-6155-555C-1472D16C4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44730"/>
              </p:ext>
            </p:extLst>
          </p:nvPr>
        </p:nvGraphicFramePr>
        <p:xfrm>
          <a:off x="253398" y="1907722"/>
          <a:ext cx="6102566" cy="4348480"/>
        </p:xfrm>
        <a:graphic>
          <a:graphicData uri="http://schemas.openxmlformats.org/drawingml/2006/table">
            <a:tbl>
              <a:tblPr firstRow="1" bandRow="1"/>
              <a:tblGrid>
                <a:gridCol w="1454041">
                  <a:extLst>
                    <a:ext uri="{9D8B030D-6E8A-4147-A177-3AD203B41FA5}">
                      <a16:colId xmlns:a16="http://schemas.microsoft.com/office/drawing/2014/main" val="586335188"/>
                    </a:ext>
                  </a:extLst>
                </a:gridCol>
                <a:gridCol w="397812">
                  <a:extLst>
                    <a:ext uri="{9D8B030D-6E8A-4147-A177-3AD203B41FA5}">
                      <a16:colId xmlns:a16="http://schemas.microsoft.com/office/drawing/2014/main" val="3121244007"/>
                    </a:ext>
                  </a:extLst>
                </a:gridCol>
                <a:gridCol w="360471">
                  <a:extLst>
                    <a:ext uri="{9D8B030D-6E8A-4147-A177-3AD203B41FA5}">
                      <a16:colId xmlns:a16="http://schemas.microsoft.com/office/drawing/2014/main" val="3162621464"/>
                    </a:ext>
                  </a:extLst>
                </a:gridCol>
                <a:gridCol w="336002">
                  <a:extLst>
                    <a:ext uri="{9D8B030D-6E8A-4147-A177-3AD203B41FA5}">
                      <a16:colId xmlns:a16="http://schemas.microsoft.com/office/drawing/2014/main" val="2186067906"/>
                    </a:ext>
                  </a:extLst>
                </a:gridCol>
                <a:gridCol w="384907">
                  <a:extLst>
                    <a:ext uri="{9D8B030D-6E8A-4147-A177-3AD203B41FA5}">
                      <a16:colId xmlns:a16="http://schemas.microsoft.com/office/drawing/2014/main" val="660793682"/>
                    </a:ext>
                  </a:extLst>
                </a:gridCol>
                <a:gridCol w="352836">
                  <a:extLst>
                    <a:ext uri="{9D8B030D-6E8A-4147-A177-3AD203B41FA5}">
                      <a16:colId xmlns:a16="http://schemas.microsoft.com/office/drawing/2014/main" val="3302669089"/>
                    </a:ext>
                  </a:extLst>
                </a:gridCol>
                <a:gridCol w="368695">
                  <a:extLst>
                    <a:ext uri="{9D8B030D-6E8A-4147-A177-3AD203B41FA5}">
                      <a16:colId xmlns:a16="http://schemas.microsoft.com/office/drawing/2014/main" val="992945371"/>
                    </a:ext>
                  </a:extLst>
                </a:gridCol>
                <a:gridCol w="355758">
                  <a:extLst>
                    <a:ext uri="{9D8B030D-6E8A-4147-A177-3AD203B41FA5}">
                      <a16:colId xmlns:a16="http://schemas.microsoft.com/office/drawing/2014/main" val="1918139507"/>
                    </a:ext>
                  </a:extLst>
                </a:gridCol>
                <a:gridCol w="362226">
                  <a:extLst>
                    <a:ext uri="{9D8B030D-6E8A-4147-A177-3AD203B41FA5}">
                      <a16:colId xmlns:a16="http://schemas.microsoft.com/office/drawing/2014/main" val="2623015619"/>
                    </a:ext>
                  </a:extLst>
                </a:gridCol>
                <a:gridCol w="336353">
                  <a:extLst>
                    <a:ext uri="{9D8B030D-6E8A-4147-A177-3AD203B41FA5}">
                      <a16:colId xmlns:a16="http://schemas.microsoft.com/office/drawing/2014/main" val="2393964642"/>
                    </a:ext>
                  </a:extLst>
                </a:gridCol>
                <a:gridCol w="388100">
                  <a:extLst>
                    <a:ext uri="{9D8B030D-6E8A-4147-A177-3AD203B41FA5}">
                      <a16:colId xmlns:a16="http://schemas.microsoft.com/office/drawing/2014/main" val="220470724"/>
                    </a:ext>
                  </a:extLst>
                </a:gridCol>
                <a:gridCol w="622589">
                  <a:extLst>
                    <a:ext uri="{9D8B030D-6E8A-4147-A177-3AD203B41FA5}">
                      <a16:colId xmlns:a16="http://schemas.microsoft.com/office/drawing/2014/main" val="266379322"/>
                    </a:ext>
                  </a:extLst>
                </a:gridCol>
                <a:gridCol w="382776">
                  <a:extLst>
                    <a:ext uri="{9D8B030D-6E8A-4147-A177-3AD203B41FA5}">
                      <a16:colId xmlns:a16="http://schemas.microsoft.com/office/drawing/2014/main" val="73881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Bottle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8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9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10</a:t>
                      </a:r>
                      <a:endParaRPr lang="en-IL" sz="1600" dirty="0">
                        <a:solidFill>
                          <a:srgbClr val="FFC000"/>
                        </a:solidFill>
                      </a:endParaRPr>
                    </a:p>
                  </a:txBody>
                  <a:tcPr vert="vert270"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…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1000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6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#1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5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#2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#3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77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#4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0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#5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6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#6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#7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25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#8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2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#9</a:t>
                      </a:r>
                      <a:endParaRPr lang="en-IL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30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C000"/>
                          </a:solidFill>
                        </a:rPr>
                        <a:t>Prisoner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#10</a:t>
                      </a:r>
                      <a:endParaRPr lang="en-IL" sz="16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429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8A9652-765E-39BA-532A-0576EF6D8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36233"/>
              </p:ext>
            </p:extLst>
          </p:nvPr>
        </p:nvGraphicFramePr>
        <p:xfrm>
          <a:off x="6539516" y="2556068"/>
          <a:ext cx="292795" cy="3708324"/>
        </p:xfrm>
        <a:graphic>
          <a:graphicData uri="http://schemas.openxmlformats.org/drawingml/2006/table">
            <a:tbl>
              <a:tblPr firstRow="1" bandRow="1"/>
              <a:tblGrid>
                <a:gridCol w="292795">
                  <a:extLst>
                    <a:ext uri="{9D8B030D-6E8A-4147-A177-3AD203B41FA5}">
                      <a16:colId xmlns:a16="http://schemas.microsoft.com/office/drawing/2014/main" val="2999201051"/>
                    </a:ext>
                  </a:extLst>
                </a:gridCol>
              </a:tblGrid>
              <a:tr h="3713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397252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47857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49468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81762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048130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07473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908197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89945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860716"/>
                  </a:ext>
                </a:extLst>
              </a:tr>
              <a:tr h="3575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979268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F11AAB-E606-286A-960F-99CD3A58D064}"/>
              </a:ext>
            </a:extLst>
          </p:cNvPr>
          <p:cNvSpPr/>
          <p:nvPr/>
        </p:nvSpPr>
        <p:spPr>
          <a:xfrm>
            <a:off x="7338060" y="1807830"/>
            <a:ext cx="4532529" cy="2065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makes this solution work?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this the only way to design the cocktails?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Does the solution work if we only had 9 prisoners?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7D6AA2-B17A-FEE2-378C-BBC8B125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  <a:endParaRPr lang="en-IL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862EB3-2DFD-B73F-5195-3C7C172E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8" y="1772372"/>
            <a:ext cx="270699" cy="2706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35431F2-1CEE-A28E-A5ED-D032B6F71408}"/>
              </a:ext>
            </a:extLst>
          </p:cNvPr>
          <p:cNvSpPr/>
          <p:nvPr/>
        </p:nvSpPr>
        <p:spPr>
          <a:xfrm>
            <a:off x="3931581" y="5531742"/>
            <a:ext cx="307910" cy="3249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L" dirty="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11F489A6-5700-DA0D-357C-58F1B544F93B}"/>
              </a:ext>
            </a:extLst>
          </p:cNvPr>
          <p:cNvSpPr/>
          <p:nvPr/>
        </p:nvSpPr>
        <p:spPr>
          <a:xfrm>
            <a:off x="8138916" y="4919623"/>
            <a:ext cx="2644958" cy="1065541"/>
          </a:xfrm>
          <a:prstGeom prst="wedgeRoundRectCallout">
            <a:avLst>
              <a:gd name="adj1" fmla="val -199119"/>
              <a:gd name="adj2" fmla="val 334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still distinguish between bottle #5 and #7?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8780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4" y="1441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 far …</a:t>
            </a:r>
            <a:endParaRPr lang="en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72">
                <a:extLst>
                  <a:ext uri="{FF2B5EF4-FFF2-40B4-BE49-F238E27FC236}">
                    <a16:creationId xmlns:a16="http://schemas.microsoft.com/office/drawing/2014/main" id="{48DDDC4E-2188-AE3F-A8FE-EAA265A20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38799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 have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items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Among which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defective item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Target: Identify the defective item (sick soldier, poisoned bottle)</a:t>
                </a:r>
              </a:p>
            </p:txBody>
          </p:sp>
        </mc:Choice>
        <mc:Fallback xmlns="">
          <p:sp>
            <p:nvSpPr>
              <p:cNvPr id="73" name="Content Placeholder 72">
                <a:extLst>
                  <a:ext uri="{FF2B5EF4-FFF2-40B4-BE49-F238E27FC236}">
                    <a16:creationId xmlns:a16="http://schemas.microsoft.com/office/drawing/2014/main" id="{48DDDC4E-2188-AE3F-A8FE-EAA265A20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38799"/>
              </a:xfrm>
              <a:blipFill>
                <a:blip r:embed="rId2"/>
                <a:stretch>
                  <a:fillRect l="-1043" t="-52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73E8B48-43B7-9B88-91CF-BA922E2B35A6}"/>
              </a:ext>
            </a:extLst>
          </p:cNvPr>
          <p:cNvSpPr/>
          <p:nvPr/>
        </p:nvSpPr>
        <p:spPr>
          <a:xfrm>
            <a:off x="950592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2D8E6-14BB-1ECE-E336-3FA060B76B8E}"/>
              </a:ext>
            </a:extLst>
          </p:cNvPr>
          <p:cNvSpPr/>
          <p:nvPr/>
        </p:nvSpPr>
        <p:spPr>
          <a:xfrm>
            <a:off x="1370622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D4861-C611-B9E9-8FB2-3F37E29B65D0}"/>
              </a:ext>
            </a:extLst>
          </p:cNvPr>
          <p:cNvSpPr/>
          <p:nvPr/>
        </p:nvSpPr>
        <p:spPr>
          <a:xfrm>
            <a:off x="1798087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481BC-4426-E609-B9EC-8A4CECF9BC7F}"/>
              </a:ext>
            </a:extLst>
          </p:cNvPr>
          <p:cNvSpPr/>
          <p:nvPr/>
        </p:nvSpPr>
        <p:spPr>
          <a:xfrm>
            <a:off x="2218117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3E33D-404F-3B82-BE01-708CEFD76C35}"/>
              </a:ext>
            </a:extLst>
          </p:cNvPr>
          <p:cNvSpPr/>
          <p:nvPr/>
        </p:nvSpPr>
        <p:spPr>
          <a:xfrm>
            <a:off x="2671597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E869C-E56B-488E-9CAF-4FF95855DD0D}"/>
              </a:ext>
            </a:extLst>
          </p:cNvPr>
          <p:cNvSpPr/>
          <p:nvPr/>
        </p:nvSpPr>
        <p:spPr>
          <a:xfrm>
            <a:off x="3091627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C81DD-30F4-7D80-FA62-2ECAE7982613}"/>
              </a:ext>
            </a:extLst>
          </p:cNvPr>
          <p:cNvSpPr/>
          <p:nvPr/>
        </p:nvSpPr>
        <p:spPr>
          <a:xfrm>
            <a:off x="3519092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E09B7-64BF-E85C-3CDB-BAC7DF440019}"/>
              </a:ext>
            </a:extLst>
          </p:cNvPr>
          <p:cNvSpPr/>
          <p:nvPr/>
        </p:nvSpPr>
        <p:spPr>
          <a:xfrm>
            <a:off x="3939122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F87753-97E6-F7E2-7B35-D88F0BAA6D1E}"/>
              </a:ext>
            </a:extLst>
          </p:cNvPr>
          <p:cNvSpPr/>
          <p:nvPr/>
        </p:nvSpPr>
        <p:spPr>
          <a:xfrm>
            <a:off x="4433489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4A6342-0936-9666-7103-398D2C971F63}"/>
              </a:ext>
            </a:extLst>
          </p:cNvPr>
          <p:cNvSpPr/>
          <p:nvPr/>
        </p:nvSpPr>
        <p:spPr>
          <a:xfrm>
            <a:off x="4853519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04CF7B-D2A4-D2E3-8D18-E7CBA1C1F411}"/>
              </a:ext>
            </a:extLst>
          </p:cNvPr>
          <p:cNvSpPr/>
          <p:nvPr/>
        </p:nvSpPr>
        <p:spPr>
          <a:xfrm>
            <a:off x="5280984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61EF2C-E358-157D-4EF8-27A435A84EA0}"/>
              </a:ext>
            </a:extLst>
          </p:cNvPr>
          <p:cNvSpPr/>
          <p:nvPr/>
        </p:nvSpPr>
        <p:spPr>
          <a:xfrm>
            <a:off x="5701014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DE075B-E96F-146C-1548-20B44329C8F5}"/>
              </a:ext>
            </a:extLst>
          </p:cNvPr>
          <p:cNvSpPr/>
          <p:nvPr/>
        </p:nvSpPr>
        <p:spPr>
          <a:xfrm>
            <a:off x="6154494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2EDD3C-7EFD-F3F1-6212-2BE9AC2A1ECE}"/>
              </a:ext>
            </a:extLst>
          </p:cNvPr>
          <p:cNvSpPr/>
          <p:nvPr/>
        </p:nvSpPr>
        <p:spPr>
          <a:xfrm>
            <a:off x="6634955" y="1349426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6F5C0D-FE71-5DB2-37BE-0DF0A7E2D0EA}"/>
              </a:ext>
            </a:extLst>
          </p:cNvPr>
          <p:cNvSpPr/>
          <p:nvPr/>
        </p:nvSpPr>
        <p:spPr>
          <a:xfrm>
            <a:off x="7046972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9CBD0F-0A9E-008D-A88A-9AB3DDAAB01F}"/>
              </a:ext>
            </a:extLst>
          </p:cNvPr>
          <p:cNvSpPr/>
          <p:nvPr/>
        </p:nvSpPr>
        <p:spPr>
          <a:xfrm>
            <a:off x="7467002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9DBF2F-2E6B-8F3F-98B6-EFA223E2FF4E}"/>
              </a:ext>
            </a:extLst>
          </p:cNvPr>
          <p:cNvSpPr/>
          <p:nvPr/>
        </p:nvSpPr>
        <p:spPr>
          <a:xfrm>
            <a:off x="7961369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66E2A3-768F-98CF-6F12-29CB3AD2F8F5}"/>
              </a:ext>
            </a:extLst>
          </p:cNvPr>
          <p:cNvSpPr/>
          <p:nvPr/>
        </p:nvSpPr>
        <p:spPr>
          <a:xfrm>
            <a:off x="8381399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AEC4A79-A38A-18BF-45CB-8C804EE14C25}"/>
              </a:ext>
            </a:extLst>
          </p:cNvPr>
          <p:cNvSpPr/>
          <p:nvPr/>
        </p:nvSpPr>
        <p:spPr>
          <a:xfrm>
            <a:off x="8808864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38D93A-6B2B-8AB6-3562-3EDAB85C16CE}"/>
              </a:ext>
            </a:extLst>
          </p:cNvPr>
          <p:cNvSpPr/>
          <p:nvPr/>
        </p:nvSpPr>
        <p:spPr>
          <a:xfrm>
            <a:off x="9228894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996E8B-2ED8-DB76-2CAE-ECB543AC2C23}"/>
              </a:ext>
            </a:extLst>
          </p:cNvPr>
          <p:cNvSpPr/>
          <p:nvPr/>
        </p:nvSpPr>
        <p:spPr>
          <a:xfrm>
            <a:off x="9682374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4E649C-9A4C-37B4-783B-0B922B236907}"/>
              </a:ext>
            </a:extLst>
          </p:cNvPr>
          <p:cNvSpPr/>
          <p:nvPr/>
        </p:nvSpPr>
        <p:spPr>
          <a:xfrm>
            <a:off x="10102404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F9CB2-96CB-FC70-1ED1-495C3EFEFF3B}"/>
              </a:ext>
            </a:extLst>
          </p:cNvPr>
          <p:cNvSpPr/>
          <p:nvPr/>
        </p:nvSpPr>
        <p:spPr>
          <a:xfrm>
            <a:off x="10529869" y="1328474"/>
            <a:ext cx="267630" cy="282498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5C5BB1-8687-D8B6-9260-39754C80C316}"/>
              </a:ext>
            </a:extLst>
          </p:cNvPr>
          <p:cNvSpPr/>
          <p:nvPr/>
        </p:nvSpPr>
        <p:spPr>
          <a:xfrm>
            <a:off x="6623138" y="1338272"/>
            <a:ext cx="267630" cy="282498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9B788F0-FA18-5D97-1EA1-373453667B1E}"/>
              </a:ext>
            </a:extLst>
          </p:cNvPr>
          <p:cNvSpPr/>
          <p:nvPr/>
        </p:nvSpPr>
        <p:spPr>
          <a:xfrm>
            <a:off x="530563" y="4020326"/>
            <a:ext cx="5565437" cy="25668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 a single group test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 the group test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Upon getting the result, decided on your next test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Adaptive strategy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3E296D4-8420-E335-841C-E702BBDFD152}"/>
              </a:ext>
            </a:extLst>
          </p:cNvPr>
          <p:cNvSpPr/>
          <p:nvPr/>
        </p:nvSpPr>
        <p:spPr>
          <a:xfrm>
            <a:off x="838200" y="3565752"/>
            <a:ext cx="2007220" cy="55273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 #1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B0FE6E5-3E2C-969D-5051-9A2F6CFA5D84}"/>
              </a:ext>
            </a:extLst>
          </p:cNvPr>
          <p:cNvSpPr/>
          <p:nvPr/>
        </p:nvSpPr>
        <p:spPr>
          <a:xfrm>
            <a:off x="6579991" y="4019814"/>
            <a:ext cx="5247052" cy="23337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 ALL group tests in advance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 all the group tests in parallel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Upon getting the results, decode the result WITHOUT any further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Non-adaptive strategy</a:t>
            </a:r>
            <a:endParaRPr kumimoji="0" lang="en-IL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D3FCC24-D234-0E71-0F12-5C9748237E99}"/>
              </a:ext>
            </a:extLst>
          </p:cNvPr>
          <p:cNvSpPr/>
          <p:nvPr/>
        </p:nvSpPr>
        <p:spPr>
          <a:xfrm>
            <a:off x="6801644" y="3602710"/>
            <a:ext cx="2007220" cy="55273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 #2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95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5A3D-8A9B-7642-8B0D-26AEA162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solidFill>
                  <a:schemeClr val="bg1"/>
                </a:solidFill>
              </a:rPr>
              <a:t>What is Group Testing?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B59CB-9AF4-C849-ABB0-6CCEE54BD7CC}"/>
              </a:ext>
            </a:extLst>
          </p:cNvPr>
          <p:cNvSpPr txBox="1"/>
          <p:nvPr/>
        </p:nvSpPr>
        <p:spPr>
          <a:xfrm>
            <a:off x="6559349" y="3967286"/>
            <a:ext cx="43773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group test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there is at least one “red” (defective) item in this subset and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otherwise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ECD3A0-EFE6-A641-98F2-B9BCDEC4A210}"/>
              </a:ext>
            </a:extLst>
          </p:cNvPr>
          <p:cNvGrpSpPr/>
          <p:nvPr/>
        </p:nvGrpSpPr>
        <p:grpSpPr>
          <a:xfrm>
            <a:off x="1136686" y="1875810"/>
            <a:ext cx="2711116" cy="1959082"/>
            <a:chOff x="1236960" y="2343241"/>
            <a:chExt cx="2711116" cy="19590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64186D-6A93-9342-AB45-2325AE56543F}"/>
                </a:ext>
              </a:extLst>
            </p:cNvPr>
            <p:cNvSpPr/>
            <p:nvPr/>
          </p:nvSpPr>
          <p:spPr>
            <a:xfrm>
              <a:off x="2642637" y="3102533"/>
              <a:ext cx="136358" cy="10828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25D12F-72A3-B145-B5FA-284C96EB506F}"/>
                </a:ext>
              </a:extLst>
            </p:cNvPr>
            <p:cNvSpPr/>
            <p:nvPr/>
          </p:nvSpPr>
          <p:spPr>
            <a:xfrm>
              <a:off x="2137311" y="2565832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350C8-062A-B745-B1F3-B1B9EFB0AFC5}"/>
                </a:ext>
              </a:extLst>
            </p:cNvPr>
            <p:cNvSpPr/>
            <p:nvPr/>
          </p:nvSpPr>
          <p:spPr>
            <a:xfrm>
              <a:off x="2506279" y="3273817"/>
              <a:ext cx="136358" cy="10828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D14E93-605B-8945-8839-D6DE4EE2CE91}"/>
                </a:ext>
              </a:extLst>
            </p:cNvPr>
            <p:cNvSpPr/>
            <p:nvPr/>
          </p:nvSpPr>
          <p:spPr>
            <a:xfrm>
              <a:off x="3240206" y="2697053"/>
              <a:ext cx="136358" cy="10828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DF6CBD-DB94-8D49-8AC3-6CFD716BE3E2}"/>
                </a:ext>
              </a:extLst>
            </p:cNvPr>
            <p:cNvSpPr/>
            <p:nvPr/>
          </p:nvSpPr>
          <p:spPr>
            <a:xfrm>
              <a:off x="1611932" y="2908817"/>
              <a:ext cx="136358" cy="10828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66E018-38A3-B542-9531-2E3BF5DA144D}"/>
                </a:ext>
              </a:extLst>
            </p:cNvPr>
            <p:cNvSpPr/>
            <p:nvPr/>
          </p:nvSpPr>
          <p:spPr>
            <a:xfrm>
              <a:off x="1978895" y="2816490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0A3AEE-5EA1-E344-A59A-1FB8F081B461}"/>
                </a:ext>
              </a:extLst>
            </p:cNvPr>
            <p:cNvSpPr/>
            <p:nvPr/>
          </p:nvSpPr>
          <p:spPr>
            <a:xfrm>
              <a:off x="2574459" y="2682931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E08F16-FEE9-4E43-8DEF-2A489038F0B9}"/>
                </a:ext>
              </a:extLst>
            </p:cNvPr>
            <p:cNvSpPr/>
            <p:nvPr/>
          </p:nvSpPr>
          <p:spPr>
            <a:xfrm>
              <a:off x="1728237" y="3182828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7F9C09-8F9C-0148-B175-D23E43BE376E}"/>
                </a:ext>
              </a:extLst>
            </p:cNvPr>
            <p:cNvSpPr/>
            <p:nvPr/>
          </p:nvSpPr>
          <p:spPr>
            <a:xfrm>
              <a:off x="2179421" y="3273817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CB9DFF-D6A5-8D46-BE4C-2C4A1A32DCB8}"/>
                </a:ext>
              </a:extLst>
            </p:cNvPr>
            <p:cNvSpPr/>
            <p:nvPr/>
          </p:nvSpPr>
          <p:spPr>
            <a:xfrm>
              <a:off x="2847174" y="3417779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8ADCDF-902F-CA4F-B956-BB46AEC8111A}"/>
                </a:ext>
              </a:extLst>
            </p:cNvPr>
            <p:cNvSpPr/>
            <p:nvPr/>
          </p:nvSpPr>
          <p:spPr>
            <a:xfrm>
              <a:off x="3224163" y="3534501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9B580D-F0F0-AC49-BB45-B8B85C0F9271}"/>
                </a:ext>
              </a:extLst>
            </p:cNvPr>
            <p:cNvSpPr/>
            <p:nvPr/>
          </p:nvSpPr>
          <p:spPr>
            <a:xfrm>
              <a:off x="3376564" y="2984812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8B60F4-1079-8949-877E-F74A0A160BB8}"/>
                </a:ext>
              </a:extLst>
            </p:cNvPr>
            <p:cNvSpPr/>
            <p:nvPr/>
          </p:nvSpPr>
          <p:spPr>
            <a:xfrm>
              <a:off x="3573079" y="3115359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0E1EA7B-C449-DE49-ACD0-7881C8FC1E2C}"/>
                </a:ext>
              </a:extLst>
            </p:cNvPr>
            <p:cNvSpPr/>
            <p:nvPr/>
          </p:nvSpPr>
          <p:spPr>
            <a:xfrm>
              <a:off x="3107858" y="3038954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E3087D-796F-4741-9966-1975DC91D1DE}"/>
                </a:ext>
              </a:extLst>
            </p:cNvPr>
            <p:cNvSpPr/>
            <p:nvPr/>
          </p:nvSpPr>
          <p:spPr>
            <a:xfrm>
              <a:off x="2726859" y="2835331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C9777A-6585-054E-BBDF-499800A1463C}"/>
                </a:ext>
              </a:extLst>
            </p:cNvPr>
            <p:cNvSpPr/>
            <p:nvPr/>
          </p:nvSpPr>
          <p:spPr>
            <a:xfrm>
              <a:off x="2263643" y="2955732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4684E3-0B43-E44A-848D-A6FDED3B0AE4}"/>
                </a:ext>
              </a:extLst>
            </p:cNvPr>
            <p:cNvSpPr/>
            <p:nvPr/>
          </p:nvSpPr>
          <p:spPr>
            <a:xfrm>
              <a:off x="2498258" y="3583799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2DE123-0612-4F45-ACF9-702445299093}"/>
                </a:ext>
              </a:extLst>
            </p:cNvPr>
            <p:cNvSpPr/>
            <p:nvPr/>
          </p:nvSpPr>
          <p:spPr>
            <a:xfrm>
              <a:off x="1880637" y="3335228"/>
              <a:ext cx="136358" cy="1082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5D85E4-3B34-1442-884F-FB52D13251BB}"/>
                </a:ext>
              </a:extLst>
            </p:cNvPr>
            <p:cNvSpPr/>
            <p:nvPr/>
          </p:nvSpPr>
          <p:spPr>
            <a:xfrm>
              <a:off x="2778995" y="3692083"/>
              <a:ext cx="136358" cy="10828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C5FADC-A48E-DA43-B25A-4FFE663CA26F}"/>
                    </a:ext>
                  </a:extLst>
                </p:cNvPr>
                <p:cNvSpPr txBox="1"/>
                <p:nvPr/>
              </p:nvSpPr>
              <p:spPr>
                <a:xfrm>
                  <a:off x="2205490" y="3932991"/>
                  <a:ext cx="891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items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C5FADC-A48E-DA43-B25A-4FFE663CA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490" y="3932991"/>
                  <a:ext cx="89146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r="-4225" b="-26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B39C5F-4144-E243-9628-DFA880CCBEE2}"/>
                </a:ext>
              </a:extLst>
            </p:cNvPr>
            <p:cNvSpPr/>
            <p:nvPr/>
          </p:nvSpPr>
          <p:spPr>
            <a:xfrm>
              <a:off x="1236960" y="2343241"/>
              <a:ext cx="2711116" cy="155608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3D1BB3-EC74-2648-A0F0-DBB98D30A39A}"/>
              </a:ext>
            </a:extLst>
          </p:cNvPr>
          <p:cNvGrpSpPr/>
          <p:nvPr/>
        </p:nvGrpSpPr>
        <p:grpSpPr>
          <a:xfrm>
            <a:off x="1863908" y="1980208"/>
            <a:ext cx="1693794" cy="1119327"/>
            <a:chOff x="1971756" y="2423519"/>
            <a:chExt cx="1693794" cy="111932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4FE844-3A2A-7E49-A940-1DCF49FC1FDF}"/>
                </a:ext>
              </a:extLst>
            </p:cNvPr>
            <p:cNvSpPr/>
            <p:nvPr/>
          </p:nvSpPr>
          <p:spPr>
            <a:xfrm flipH="1">
              <a:off x="1971756" y="2423519"/>
              <a:ext cx="464249" cy="107331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92C8440-C313-8D47-B3CD-DB3B5D1617A1}"/>
                </a:ext>
              </a:extLst>
            </p:cNvPr>
            <p:cNvSpPr/>
            <p:nvPr/>
          </p:nvSpPr>
          <p:spPr>
            <a:xfrm rot="18981279" flipH="1">
              <a:off x="3070030" y="2469527"/>
              <a:ext cx="595520" cy="10733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C1EB14-2993-904C-B093-08305F4B6B9E}"/>
              </a:ext>
            </a:extLst>
          </p:cNvPr>
          <p:cNvGrpSpPr/>
          <p:nvPr/>
        </p:nvGrpSpPr>
        <p:grpSpPr>
          <a:xfrm>
            <a:off x="6650247" y="2237073"/>
            <a:ext cx="1473930" cy="1426549"/>
            <a:chOff x="6268589" y="2561118"/>
            <a:chExt cx="1473930" cy="14265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7B8176-C61D-B742-96A3-4689FF717BFB}"/>
                </a:ext>
              </a:extLst>
            </p:cNvPr>
            <p:cNvSpPr txBox="1"/>
            <p:nvPr/>
          </p:nvSpPr>
          <p:spPr>
            <a:xfrm>
              <a:off x="6268589" y="3618335"/>
              <a:ext cx="1473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(positive)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AD9EBF9-F45B-B444-8845-172824652A12}"/>
                </a:ext>
              </a:extLst>
            </p:cNvPr>
            <p:cNvGrpSpPr/>
            <p:nvPr/>
          </p:nvGrpSpPr>
          <p:grpSpPr>
            <a:xfrm>
              <a:off x="6489560" y="2561118"/>
              <a:ext cx="645797" cy="1073319"/>
              <a:chOff x="8221478" y="3212557"/>
              <a:chExt cx="645797" cy="10733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EFF87EE-8BFE-B54E-9AD4-5E80DF2995DE}"/>
                  </a:ext>
                </a:extLst>
              </p:cNvPr>
              <p:cNvGrpSpPr/>
              <p:nvPr/>
            </p:nvGrpSpPr>
            <p:grpSpPr>
              <a:xfrm>
                <a:off x="8265696" y="3447631"/>
                <a:ext cx="601579" cy="526590"/>
                <a:chOff x="5117425" y="3976106"/>
                <a:chExt cx="601579" cy="52659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10F3D5B-669D-8042-AD6E-048F683E8836}"/>
                    </a:ext>
                  </a:extLst>
                </p:cNvPr>
                <p:cNvSpPr/>
                <p:nvPr/>
              </p:nvSpPr>
              <p:spPr>
                <a:xfrm>
                  <a:off x="5249773" y="3976106"/>
                  <a:ext cx="136358" cy="10828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95AA63-8620-D648-B724-5521544179F1}"/>
                    </a:ext>
                  </a:extLst>
                </p:cNvPr>
                <p:cNvSpPr/>
                <p:nvPr/>
              </p:nvSpPr>
              <p:spPr>
                <a:xfrm>
                  <a:off x="5386131" y="4263865"/>
                  <a:ext cx="136358" cy="108284"/>
                </a:xfrm>
                <a:prstGeom prst="ellipse">
                  <a:avLst/>
                </a:prstGeom>
                <a:solidFill>
                  <a:srgbClr val="FFD96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43F3CAB-F6F4-8042-BC73-18E207DCEB76}"/>
                    </a:ext>
                  </a:extLst>
                </p:cNvPr>
                <p:cNvSpPr/>
                <p:nvPr/>
              </p:nvSpPr>
              <p:spPr>
                <a:xfrm>
                  <a:off x="5582646" y="4394412"/>
                  <a:ext cx="136358" cy="108284"/>
                </a:xfrm>
                <a:prstGeom prst="ellipse">
                  <a:avLst/>
                </a:prstGeom>
                <a:solidFill>
                  <a:srgbClr val="FFD96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C9AD708-3721-8C4C-A185-8E2B90C87FF8}"/>
                    </a:ext>
                  </a:extLst>
                </p:cNvPr>
                <p:cNvSpPr/>
                <p:nvPr/>
              </p:nvSpPr>
              <p:spPr>
                <a:xfrm>
                  <a:off x="5117425" y="4318007"/>
                  <a:ext cx="136358" cy="108284"/>
                </a:xfrm>
                <a:prstGeom prst="ellipse">
                  <a:avLst/>
                </a:prstGeom>
                <a:solidFill>
                  <a:srgbClr val="FFD96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9858A0F-5DE2-394D-BBCE-CD3B2E97ACAE}"/>
                  </a:ext>
                </a:extLst>
              </p:cNvPr>
              <p:cNvSpPr/>
              <p:nvPr/>
            </p:nvSpPr>
            <p:spPr>
              <a:xfrm rot="18981279" flipH="1">
                <a:off x="8221478" y="3212557"/>
                <a:ext cx="595520" cy="10733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BBCAB41-2C8A-1D47-A960-6EE97FFA14F0}"/>
              </a:ext>
            </a:extLst>
          </p:cNvPr>
          <p:cNvGrpSpPr/>
          <p:nvPr/>
        </p:nvGrpSpPr>
        <p:grpSpPr>
          <a:xfrm>
            <a:off x="8887839" y="2119104"/>
            <a:ext cx="1503745" cy="1615731"/>
            <a:chOff x="8996973" y="2597711"/>
            <a:chExt cx="1503745" cy="16157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95BD2-3C27-FD49-A96E-825456899511}"/>
                </a:ext>
              </a:extLst>
            </p:cNvPr>
            <p:cNvSpPr txBox="1"/>
            <p:nvPr/>
          </p:nvSpPr>
          <p:spPr>
            <a:xfrm>
              <a:off x="8996973" y="3844110"/>
              <a:ext cx="1503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(negative)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74333BE-1C60-BC45-8B20-B5589340037F}"/>
                </a:ext>
              </a:extLst>
            </p:cNvPr>
            <p:cNvGrpSpPr/>
            <p:nvPr/>
          </p:nvGrpSpPr>
          <p:grpSpPr>
            <a:xfrm>
              <a:off x="9505815" y="2597711"/>
              <a:ext cx="464249" cy="1073319"/>
              <a:chOff x="8234098" y="5309254"/>
              <a:chExt cx="464249" cy="1073319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45E2836-5FB1-3549-885D-B6A010C11151}"/>
                  </a:ext>
                </a:extLst>
              </p:cNvPr>
              <p:cNvGrpSpPr/>
              <p:nvPr/>
            </p:nvGrpSpPr>
            <p:grpSpPr>
              <a:xfrm>
                <a:off x="8250534" y="5416342"/>
                <a:ext cx="421106" cy="816269"/>
                <a:chOff x="8753008" y="4125620"/>
                <a:chExt cx="421106" cy="816269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B6731FA-69AF-7743-9268-6A97AD32C6C4}"/>
                    </a:ext>
                  </a:extLst>
                </p:cNvPr>
                <p:cNvSpPr/>
                <p:nvPr/>
              </p:nvSpPr>
              <p:spPr>
                <a:xfrm>
                  <a:off x="8911424" y="4125620"/>
                  <a:ext cx="136358" cy="108284"/>
                </a:xfrm>
                <a:prstGeom prst="ellipse">
                  <a:avLst/>
                </a:prstGeom>
                <a:solidFill>
                  <a:srgbClr val="FFD96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E6FBB63-1B9B-9244-96FB-3118CF44B58F}"/>
                    </a:ext>
                  </a:extLst>
                </p:cNvPr>
                <p:cNvSpPr/>
                <p:nvPr/>
              </p:nvSpPr>
              <p:spPr>
                <a:xfrm>
                  <a:off x="8753008" y="4376278"/>
                  <a:ext cx="136358" cy="108284"/>
                </a:xfrm>
                <a:prstGeom prst="ellipse">
                  <a:avLst/>
                </a:prstGeom>
                <a:solidFill>
                  <a:srgbClr val="FFD96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0E9DC45-18D2-0644-8C7B-334C66B6301A}"/>
                    </a:ext>
                  </a:extLst>
                </p:cNvPr>
                <p:cNvSpPr/>
                <p:nvPr/>
              </p:nvSpPr>
              <p:spPr>
                <a:xfrm>
                  <a:off x="8953534" y="4833605"/>
                  <a:ext cx="136358" cy="108284"/>
                </a:xfrm>
                <a:prstGeom prst="ellipse">
                  <a:avLst/>
                </a:prstGeom>
                <a:solidFill>
                  <a:srgbClr val="FFD96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966ACB6-0380-B841-B9D6-9DCA9F150A35}"/>
                    </a:ext>
                  </a:extLst>
                </p:cNvPr>
                <p:cNvSpPr/>
                <p:nvPr/>
              </p:nvSpPr>
              <p:spPr>
                <a:xfrm>
                  <a:off x="9037756" y="4515520"/>
                  <a:ext cx="136358" cy="108284"/>
                </a:xfrm>
                <a:prstGeom prst="ellipse">
                  <a:avLst/>
                </a:prstGeom>
                <a:solidFill>
                  <a:srgbClr val="FFD96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EFC9CDE-E42E-B04B-A211-623F62892DB9}"/>
                  </a:ext>
                </a:extLst>
              </p:cNvPr>
              <p:cNvSpPr/>
              <p:nvPr/>
            </p:nvSpPr>
            <p:spPr>
              <a:xfrm flipH="1">
                <a:off x="8234098" y="5309254"/>
                <a:ext cx="464249" cy="107331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7210E13-ABCB-D344-B3EB-945544C28E59}"/>
              </a:ext>
            </a:extLst>
          </p:cNvPr>
          <p:cNvSpPr txBox="1"/>
          <p:nvPr/>
        </p:nvSpPr>
        <p:spPr>
          <a:xfrm>
            <a:off x="918386" y="4001536"/>
            <a:ext cx="3231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test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subset of elements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form the pile.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EF53-DCBA-ECD7-22CF-630FC890FD6C}"/>
              </a:ext>
            </a:extLst>
          </p:cNvPr>
          <p:cNvSpPr/>
          <p:nvPr/>
        </p:nvSpPr>
        <p:spPr>
          <a:xfrm>
            <a:off x="1696142" y="5569420"/>
            <a:ext cx="7980947" cy="7078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Target: identify the set of defective items using minimum number of group tests</a:t>
            </a:r>
          </a:p>
        </p:txBody>
      </p:sp>
    </p:spTree>
    <p:extLst>
      <p:ext uri="{BB962C8B-B14F-4D97-AF65-F5344CB8AC3E}">
        <p14:creationId xmlns:p14="http://schemas.microsoft.com/office/powerpoint/2010/main" val="13473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  <p:bldP spid="46" grpId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C097F-067E-4649-BA70-73CD9F70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1600" y="1184788"/>
                <a:ext cx="6745357" cy="170153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 b="1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4000" b="1" dirty="0">
                    <a:solidFill>
                      <a:schemeClr val="bg1"/>
                    </a:solidFill>
                  </a:rPr>
                  <a:t>strategy to identify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4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4000" b="1" i="1" dirty="0">
                    <a:solidFill>
                      <a:schemeClr val="bg1"/>
                    </a:solidFill>
                  </a:rPr>
                  <a:t>defective</a:t>
                </a:r>
                <a:r>
                  <a:rPr lang="en-US" sz="4000" b="1" dirty="0">
                    <a:solidFill>
                      <a:schemeClr val="bg1"/>
                    </a:solidFill>
                  </a:rPr>
                  <a:t> items from a pile of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4000" b="1" dirty="0">
                    <a:solidFill>
                      <a:schemeClr val="bg1"/>
                    </a:solidFill>
                  </a:rPr>
                  <a:t> elements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C097F-067E-4649-BA70-73CD9F70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0" y="1184788"/>
                <a:ext cx="6745357" cy="1701533"/>
              </a:xfrm>
              <a:blipFill>
                <a:blip r:embed="rId2"/>
                <a:stretch>
                  <a:fillRect l="-3195" t="-9630" b="-177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51249F5-823E-C749-A5C9-6C944AE996AB}"/>
              </a:ext>
            </a:extLst>
          </p:cNvPr>
          <p:cNvSpPr txBox="1"/>
          <p:nvPr/>
        </p:nvSpPr>
        <p:spPr>
          <a:xfrm>
            <a:off x="5070328" y="3732726"/>
            <a:ext cx="67453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by testing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items rather than testing each one individually.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C8A9F-6E05-2449-B4B4-4C4760FAE5CB}"/>
              </a:ext>
            </a:extLst>
          </p:cNvPr>
          <p:cNvSpPr/>
          <p:nvPr/>
        </p:nvSpPr>
        <p:spPr>
          <a:xfrm>
            <a:off x="1335156" y="0"/>
            <a:ext cx="251791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0834-EE01-428C-A2C3-2ED0739A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04" y="1611484"/>
            <a:ext cx="2087218" cy="2886321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What is</a:t>
            </a:r>
            <a:br>
              <a:rPr lang="en-US" b="1" dirty="0"/>
            </a:br>
            <a:r>
              <a:rPr lang="en-US" b="1" dirty="0"/>
              <a:t>Group Testing?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CA3136-A1A8-1343-8DF3-8A3B75B9AFF7}"/>
              </a:ext>
            </a:extLst>
          </p:cNvPr>
          <p:cNvSpPr/>
          <p:nvPr/>
        </p:nvSpPr>
        <p:spPr>
          <a:xfrm>
            <a:off x="1012135" y="0"/>
            <a:ext cx="430695" cy="6858000"/>
          </a:xfrm>
          <a:prstGeom prst="rect">
            <a:avLst/>
          </a:prstGeom>
          <a:solidFill>
            <a:srgbClr val="C4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0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C4C8A9F-6E05-2449-B4B4-4C4760FAE5CB}"/>
              </a:ext>
            </a:extLst>
          </p:cNvPr>
          <p:cNvSpPr/>
          <p:nvPr/>
        </p:nvSpPr>
        <p:spPr>
          <a:xfrm>
            <a:off x="1335156" y="0"/>
            <a:ext cx="251791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0834-EE01-428C-A2C3-2ED0739A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9" y="1439604"/>
            <a:ext cx="2256021" cy="1771109"/>
          </a:xfrm>
          <a:noFill/>
        </p:spPr>
        <p:txBody>
          <a:bodyPr>
            <a:normAutofit/>
          </a:bodyPr>
          <a:lstStyle/>
          <a:p>
            <a:r>
              <a:rPr lang="en-US" b="1" dirty="0"/>
              <a:t>Group Testing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CA3136-A1A8-1343-8DF3-8A3B75B9AFF7}"/>
              </a:ext>
            </a:extLst>
          </p:cNvPr>
          <p:cNvSpPr/>
          <p:nvPr/>
        </p:nvSpPr>
        <p:spPr>
          <a:xfrm>
            <a:off x="1012135" y="0"/>
            <a:ext cx="430695" cy="6858000"/>
          </a:xfrm>
          <a:prstGeom prst="rect">
            <a:avLst/>
          </a:prstGeom>
          <a:solidFill>
            <a:srgbClr val="C4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077679-EADF-E645-8066-7864725C3706}"/>
              </a:ext>
            </a:extLst>
          </p:cNvPr>
          <p:cNvSpPr txBox="1">
            <a:spLocks/>
          </p:cNvSpPr>
          <p:nvPr/>
        </p:nvSpPr>
        <p:spPr>
          <a:xfrm>
            <a:off x="1519939" y="2630158"/>
            <a:ext cx="2453920" cy="17711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21E0B5-EB84-E24D-8351-4CAB81A3386B}"/>
                  </a:ext>
                </a:extLst>
              </p:cNvPr>
              <p:cNvSpPr txBox="1"/>
              <p:nvPr/>
            </p:nvSpPr>
            <p:spPr>
              <a:xfrm>
                <a:off x="4050967" y="371745"/>
                <a:ext cx="60033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Items set: </a:t>
                </a:r>
                <a14:m>
                  <m:oMath xmlns:m="http://schemas.openxmlformats.org/officeDocument/2006/math"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=[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]:={1,2,⋯, 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IL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21E0B5-EB84-E24D-8351-4CAB81A33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67" y="371745"/>
                <a:ext cx="6003357" cy="584775"/>
              </a:xfrm>
              <a:prstGeom prst="rect">
                <a:avLst/>
              </a:prstGeom>
              <a:blipFill>
                <a:blip r:embed="rId2"/>
                <a:stretch>
                  <a:fillRect l="-2748" t="-12766" b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6E4A86-3207-AB40-AF07-2544A6586910}"/>
                  </a:ext>
                </a:extLst>
              </p:cNvPr>
              <p:cNvSpPr txBox="1"/>
              <p:nvPr/>
            </p:nvSpPr>
            <p:spPr>
              <a:xfrm>
                <a:off x="4050967" y="1249867"/>
                <a:ext cx="60033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Defective set: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𝐼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⊆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6E4A86-3207-AB40-AF07-2544A658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67" y="1249867"/>
                <a:ext cx="6003357" cy="584775"/>
              </a:xfrm>
              <a:prstGeom prst="rect">
                <a:avLst/>
              </a:prstGeom>
              <a:blipFill>
                <a:blip r:embed="rId3"/>
                <a:stretch>
                  <a:fillRect l="-2748" t="-12766" b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2ED194-AA29-5D4C-89DB-530A25E1326B}"/>
                  </a:ext>
                </a:extLst>
              </p:cNvPr>
              <p:cNvSpPr txBox="1"/>
              <p:nvPr/>
            </p:nvSpPr>
            <p:spPr>
              <a:xfrm>
                <a:off x="4050968" y="2052088"/>
                <a:ext cx="7328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Group Test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⊆</m:t>
                    </m:r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2ED194-AA29-5D4C-89DB-530A25E1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68" y="2052088"/>
                <a:ext cx="7328496" cy="584775"/>
              </a:xfrm>
              <a:prstGeom prst="rect">
                <a:avLst/>
              </a:prstGeom>
              <a:blipFill>
                <a:blip r:embed="rId4"/>
                <a:stretch>
                  <a:fillRect l="-2163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D3A111-01CE-F94C-9989-5D5F8BEDAFE3}"/>
                  </a:ext>
                </a:extLst>
              </p:cNvPr>
              <p:cNvSpPr txBox="1"/>
              <p:nvPr/>
            </p:nvSpPr>
            <p:spPr>
              <a:xfrm>
                <a:off x="4050968" y="2832384"/>
                <a:ext cx="60033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Result: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∈{0, 1}</m:t>
                    </m:r>
                  </m:oMath>
                </a14:m>
                <a:r>
                  <a:rPr kumimoji="0" lang="en-IL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s.t: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D3A111-01CE-F94C-9989-5D5F8BEDA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68" y="2832384"/>
                <a:ext cx="6003357" cy="584775"/>
              </a:xfrm>
              <a:prstGeom prst="rect">
                <a:avLst/>
              </a:prstGeom>
              <a:blipFill>
                <a:blip r:embed="rId5"/>
                <a:stretch>
                  <a:fillRect l="-2642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97BC86-8F27-9643-8DD4-C90D17401989}"/>
                  </a:ext>
                </a:extLst>
              </p:cNvPr>
              <p:cNvSpPr txBox="1"/>
              <p:nvPr/>
            </p:nvSpPr>
            <p:spPr>
              <a:xfrm>
                <a:off x="4929508" y="3618358"/>
                <a:ext cx="6003357" cy="119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∩</m:t>
                                </m:r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</m:t>
                                </m:r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≠∅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kumimoji="0" lang="en-US" sz="3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97BC86-8F27-9643-8DD4-C90D1740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8" y="3618358"/>
                <a:ext cx="6003357" cy="11908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8B328F-CBD6-624D-B6A3-62369DAF8773}"/>
                  </a:ext>
                </a:extLst>
              </p:cNvPr>
              <p:cNvSpPr txBox="1"/>
              <p:nvPr/>
            </p:nvSpPr>
            <p:spPr>
              <a:xfrm>
                <a:off x="4025419" y="4999676"/>
                <a:ext cx="81665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Test Representation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IL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)∈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kumimoji="0" lang="en-US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IL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8B328F-CBD6-624D-B6A3-62369DAF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419" y="4999676"/>
                <a:ext cx="8166581" cy="584775"/>
              </a:xfrm>
              <a:prstGeom prst="rect">
                <a:avLst/>
              </a:prstGeom>
              <a:blipFill>
                <a:blip r:embed="rId7"/>
                <a:stretch>
                  <a:fillRect l="-1866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C0F23-7E3E-154F-B4B5-9F44694F167C}"/>
                  </a:ext>
                </a:extLst>
              </p:cNvPr>
              <p:cNvSpPr txBox="1"/>
              <p:nvPr/>
            </p:nvSpPr>
            <p:spPr>
              <a:xfrm>
                <a:off x="5369522" y="5774930"/>
                <a:ext cx="55633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⟺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C0F23-7E3E-154F-B4B5-9F44694F1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522" y="5774930"/>
                <a:ext cx="556334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time …</a:t>
            </a:r>
            <a:endParaRPr lang="en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B18642-F08D-267B-B7CB-B73D4AFF1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72033" cy="45342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Does the previous algorithms still work?</a:t>
                </a:r>
              </a:p>
              <a:p>
                <a:pPr lvl="1"/>
                <a:r>
                  <a:rPr lang="en-US" dirty="0">
                    <a:solidFill>
                      <a:srgbClr val="FFC000"/>
                    </a:solidFill>
                  </a:rPr>
                  <a:t>Can you generalize the adaptive algorithm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 For general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 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Is the knowledge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crucial?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What if we do not know the exact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For what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the group testing strategies are applicable?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Can randomness make our lives better?? </a:t>
                </a:r>
              </a:p>
              <a:p>
                <a:endParaRPr lang="en-US" dirty="0">
                  <a:solidFill>
                    <a:srgbClr val="FFC000"/>
                  </a:solidFill>
                </a:endParaRPr>
              </a:p>
              <a:p>
                <a:endParaRPr lang="en-IL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0B18642-F08D-267B-B7CB-B73D4AFF1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72033" cy="4534232"/>
              </a:xfrm>
              <a:blipFill>
                <a:blip r:embed="rId2"/>
                <a:stretch>
                  <a:fillRect l="-1839" t="-2957" r="-24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5B03BFA-42E5-C84C-DE3D-168140BF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34" y="1764613"/>
            <a:ext cx="4343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7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66" y="15868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1: The COVID-19 scenario</a:t>
            </a:r>
            <a:endParaRPr lang="en-I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58">
                <a:extLst>
                  <a:ext uri="{FF2B5EF4-FFF2-40B4-BE49-F238E27FC236}">
                    <a16:creationId xmlns:a16="http://schemas.microsoft.com/office/drawing/2014/main" id="{F3AE910C-0D55-0743-50EC-0A88404F2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808" y="1253331"/>
                <a:ext cx="10515600" cy="4351338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Suppose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=4000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soldiers in a specific unit that we want to test for COVID-19 virus Suppose that only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is infected </a:t>
                </a:r>
              </a:p>
              <a:p>
                <a:r>
                  <a:rPr lang="en-US" sz="2800" b="1" dirty="0">
                    <a:solidFill>
                      <a:schemeClr val="accent4"/>
                    </a:solidFill>
                  </a:rPr>
                  <a:t>Our target is identify the 1 patient, to give him proper treatment, without taking the risk of the virus spreading among the whole unit.</a:t>
                </a:r>
                <a:endParaRPr lang="en-IL" sz="2800" b="1" dirty="0">
                  <a:solidFill>
                    <a:schemeClr val="accent4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9" name="Content Placeholder 58">
                <a:extLst>
                  <a:ext uri="{FF2B5EF4-FFF2-40B4-BE49-F238E27FC236}">
                    <a16:creationId xmlns:a16="http://schemas.microsoft.com/office/drawing/2014/main" id="{F3AE910C-0D55-0743-50EC-0A88404F2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808" y="1253331"/>
                <a:ext cx="10515600" cy="4351338"/>
              </a:xfrm>
              <a:blipFill>
                <a:blip r:embed="rId2"/>
                <a:stretch>
                  <a:fillRect l="-1043" t="-2384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6245D9B-B25A-EF4B-5E0D-6358235B1DF9}"/>
              </a:ext>
            </a:extLst>
          </p:cNvPr>
          <p:cNvGrpSpPr/>
          <p:nvPr/>
        </p:nvGrpSpPr>
        <p:grpSpPr>
          <a:xfrm>
            <a:off x="356585" y="4189313"/>
            <a:ext cx="11586042" cy="657142"/>
            <a:chOff x="356585" y="4189313"/>
            <a:chExt cx="11586042" cy="657142"/>
          </a:xfrm>
        </p:grpSpPr>
        <p:pic>
          <p:nvPicPr>
            <p:cNvPr id="19" name="Graphic 18" descr="Man">
              <a:extLst>
                <a:ext uri="{FF2B5EF4-FFF2-40B4-BE49-F238E27FC236}">
                  <a16:creationId xmlns:a16="http://schemas.microsoft.com/office/drawing/2014/main" id="{018F65E0-A345-FB5F-43CC-30B8F6C60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6585" y="4189319"/>
              <a:ext cx="657825" cy="657135"/>
            </a:xfrm>
            <a:prstGeom prst="rect">
              <a:avLst/>
            </a:prstGeom>
          </p:spPr>
        </p:pic>
        <p:pic>
          <p:nvPicPr>
            <p:cNvPr id="20" name="Graphic 19" descr="Man">
              <a:extLst>
                <a:ext uri="{FF2B5EF4-FFF2-40B4-BE49-F238E27FC236}">
                  <a16:creationId xmlns:a16="http://schemas.microsoft.com/office/drawing/2014/main" id="{B0AC482F-A0EB-842C-25E5-17FF8118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497" y="4189318"/>
              <a:ext cx="657825" cy="657135"/>
            </a:xfrm>
            <a:prstGeom prst="rect">
              <a:avLst/>
            </a:prstGeom>
          </p:spPr>
        </p:pic>
        <p:pic>
          <p:nvPicPr>
            <p:cNvPr id="21" name="Graphic 20" descr="Man">
              <a:extLst>
                <a:ext uri="{FF2B5EF4-FFF2-40B4-BE49-F238E27FC236}">
                  <a16:creationId xmlns:a16="http://schemas.microsoft.com/office/drawing/2014/main" id="{E7D84C2A-E3A5-1956-CE6B-AA3C7AF76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4409" y="4189318"/>
              <a:ext cx="657825" cy="657135"/>
            </a:xfrm>
            <a:prstGeom prst="rect">
              <a:avLst/>
            </a:prstGeom>
          </p:spPr>
        </p:pic>
        <p:pic>
          <p:nvPicPr>
            <p:cNvPr id="22" name="Graphic 21" descr="Man">
              <a:extLst>
                <a:ext uri="{FF2B5EF4-FFF2-40B4-BE49-F238E27FC236}">
                  <a16:creationId xmlns:a16="http://schemas.microsoft.com/office/drawing/2014/main" id="{798D5023-06DD-5997-D44E-C19CAFB04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3321" y="4189320"/>
              <a:ext cx="657825" cy="657135"/>
            </a:xfrm>
            <a:prstGeom prst="rect">
              <a:avLst/>
            </a:prstGeom>
          </p:spPr>
        </p:pic>
        <p:pic>
          <p:nvPicPr>
            <p:cNvPr id="23" name="Graphic 22" descr="Man">
              <a:extLst>
                <a:ext uri="{FF2B5EF4-FFF2-40B4-BE49-F238E27FC236}">
                  <a16:creationId xmlns:a16="http://schemas.microsoft.com/office/drawing/2014/main" id="{BD6621D7-F2FC-586A-E932-0794CB8E3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2233" y="4189319"/>
              <a:ext cx="657825" cy="657135"/>
            </a:xfrm>
            <a:prstGeom prst="rect">
              <a:avLst/>
            </a:prstGeom>
          </p:spPr>
        </p:pic>
        <p:pic>
          <p:nvPicPr>
            <p:cNvPr id="24" name="Graphic 23" descr="Man">
              <a:extLst>
                <a:ext uri="{FF2B5EF4-FFF2-40B4-BE49-F238E27FC236}">
                  <a16:creationId xmlns:a16="http://schemas.microsoft.com/office/drawing/2014/main" id="{470D3BF1-EBDE-09B5-C5F1-E1219FE20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01145" y="4189318"/>
              <a:ext cx="657825" cy="657135"/>
            </a:xfrm>
            <a:prstGeom prst="rect">
              <a:avLst/>
            </a:prstGeom>
          </p:spPr>
        </p:pic>
        <p:pic>
          <p:nvPicPr>
            <p:cNvPr id="25" name="Graphic 24" descr="Man">
              <a:extLst>
                <a:ext uri="{FF2B5EF4-FFF2-40B4-BE49-F238E27FC236}">
                  <a16:creationId xmlns:a16="http://schemas.microsoft.com/office/drawing/2014/main" id="{8AD43D53-55A4-C6ED-37D7-A35FDF73E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0057" y="4189318"/>
              <a:ext cx="657825" cy="657135"/>
            </a:xfrm>
            <a:prstGeom prst="rect">
              <a:avLst/>
            </a:prstGeom>
          </p:spPr>
        </p:pic>
        <p:pic>
          <p:nvPicPr>
            <p:cNvPr id="26" name="Graphic 25" descr="Man">
              <a:extLst>
                <a:ext uri="{FF2B5EF4-FFF2-40B4-BE49-F238E27FC236}">
                  <a16:creationId xmlns:a16="http://schemas.microsoft.com/office/drawing/2014/main" id="{BC8F1044-157A-412C-FDE2-7F427073E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5815" y="4189319"/>
              <a:ext cx="657825" cy="657135"/>
            </a:xfrm>
            <a:prstGeom prst="rect">
              <a:avLst/>
            </a:prstGeom>
          </p:spPr>
        </p:pic>
        <p:pic>
          <p:nvPicPr>
            <p:cNvPr id="27" name="Graphic 26" descr="Man">
              <a:extLst>
                <a:ext uri="{FF2B5EF4-FFF2-40B4-BE49-F238E27FC236}">
                  <a16:creationId xmlns:a16="http://schemas.microsoft.com/office/drawing/2014/main" id="{9792BB38-DF63-65AE-8A23-02D4F6148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4727" y="4189318"/>
              <a:ext cx="657825" cy="657135"/>
            </a:xfrm>
            <a:prstGeom prst="rect">
              <a:avLst/>
            </a:prstGeom>
          </p:spPr>
        </p:pic>
        <p:pic>
          <p:nvPicPr>
            <p:cNvPr id="28" name="Graphic 27" descr="Man">
              <a:extLst>
                <a:ext uri="{FF2B5EF4-FFF2-40B4-BE49-F238E27FC236}">
                  <a16:creationId xmlns:a16="http://schemas.microsoft.com/office/drawing/2014/main" id="{F1706FD1-95B2-5F7F-EE2B-D91BB626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3639" y="4189317"/>
              <a:ext cx="657825" cy="657135"/>
            </a:xfrm>
            <a:prstGeom prst="rect">
              <a:avLst/>
            </a:prstGeom>
          </p:spPr>
        </p:pic>
        <p:pic>
          <p:nvPicPr>
            <p:cNvPr id="29" name="Graphic 28" descr="Man">
              <a:extLst>
                <a:ext uri="{FF2B5EF4-FFF2-40B4-BE49-F238E27FC236}">
                  <a16:creationId xmlns:a16="http://schemas.microsoft.com/office/drawing/2014/main" id="{8D79331D-EE22-3B9F-D558-E1FE7B05D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42551" y="4189317"/>
              <a:ext cx="657825" cy="657135"/>
            </a:xfrm>
            <a:prstGeom prst="rect">
              <a:avLst/>
            </a:prstGeom>
          </p:spPr>
        </p:pic>
        <p:pic>
          <p:nvPicPr>
            <p:cNvPr id="30" name="Graphic 29" descr="Man">
              <a:extLst>
                <a:ext uri="{FF2B5EF4-FFF2-40B4-BE49-F238E27FC236}">
                  <a16:creationId xmlns:a16="http://schemas.microsoft.com/office/drawing/2014/main" id="{CB8F52A0-4283-A38F-617C-55BC58EC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71463" y="4189319"/>
              <a:ext cx="657825" cy="657135"/>
            </a:xfrm>
            <a:prstGeom prst="rect">
              <a:avLst/>
            </a:prstGeom>
          </p:spPr>
        </p:pic>
        <p:pic>
          <p:nvPicPr>
            <p:cNvPr id="31" name="Graphic 30" descr="Man">
              <a:extLst>
                <a:ext uri="{FF2B5EF4-FFF2-40B4-BE49-F238E27FC236}">
                  <a16:creationId xmlns:a16="http://schemas.microsoft.com/office/drawing/2014/main" id="{17737C75-39F7-1F27-9892-A74484C7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00375" y="4189318"/>
              <a:ext cx="657825" cy="657135"/>
            </a:xfrm>
            <a:prstGeom prst="rect">
              <a:avLst/>
            </a:prstGeom>
          </p:spPr>
        </p:pic>
        <p:pic>
          <p:nvPicPr>
            <p:cNvPr id="32" name="Graphic 31" descr="Man">
              <a:extLst>
                <a:ext uri="{FF2B5EF4-FFF2-40B4-BE49-F238E27FC236}">
                  <a16:creationId xmlns:a16="http://schemas.microsoft.com/office/drawing/2014/main" id="{098C9262-2B5E-05F1-95E7-634E0DE58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29287" y="4189317"/>
              <a:ext cx="657825" cy="657135"/>
            </a:xfrm>
            <a:prstGeom prst="rect">
              <a:avLst/>
            </a:prstGeom>
          </p:spPr>
        </p:pic>
        <p:pic>
          <p:nvPicPr>
            <p:cNvPr id="33" name="Graphic 32" descr="Man">
              <a:extLst>
                <a:ext uri="{FF2B5EF4-FFF2-40B4-BE49-F238E27FC236}">
                  <a16:creationId xmlns:a16="http://schemas.microsoft.com/office/drawing/2014/main" id="{A3D7F6BB-7992-CDD4-DB6F-217468DE4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58199" y="4189317"/>
              <a:ext cx="657825" cy="657135"/>
            </a:xfrm>
            <a:prstGeom prst="rect">
              <a:avLst/>
            </a:prstGeom>
          </p:spPr>
        </p:pic>
        <p:pic>
          <p:nvPicPr>
            <p:cNvPr id="34" name="Graphic 33" descr="Man">
              <a:extLst>
                <a:ext uri="{FF2B5EF4-FFF2-40B4-BE49-F238E27FC236}">
                  <a16:creationId xmlns:a16="http://schemas.microsoft.com/office/drawing/2014/main" id="{662DEE19-3A23-F8C6-2733-FCCFF57DD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3875" y="4189317"/>
              <a:ext cx="657825" cy="657135"/>
            </a:xfrm>
            <a:prstGeom prst="rect">
              <a:avLst/>
            </a:prstGeom>
          </p:spPr>
        </p:pic>
        <p:pic>
          <p:nvPicPr>
            <p:cNvPr id="35" name="Graphic 34" descr="Man">
              <a:extLst>
                <a:ext uri="{FF2B5EF4-FFF2-40B4-BE49-F238E27FC236}">
                  <a16:creationId xmlns:a16="http://schemas.microsoft.com/office/drawing/2014/main" id="{7BFFC770-CDB5-0671-59B9-AE7C88ADF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52787" y="4189316"/>
              <a:ext cx="657825" cy="657135"/>
            </a:xfrm>
            <a:prstGeom prst="rect">
              <a:avLst/>
            </a:prstGeom>
          </p:spPr>
        </p:pic>
        <p:pic>
          <p:nvPicPr>
            <p:cNvPr id="36" name="Graphic 35" descr="Man">
              <a:extLst>
                <a:ext uri="{FF2B5EF4-FFF2-40B4-BE49-F238E27FC236}">
                  <a16:creationId xmlns:a16="http://schemas.microsoft.com/office/drawing/2014/main" id="{90324AB7-168F-0626-59B6-6461920C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81699" y="4189315"/>
              <a:ext cx="657825" cy="657135"/>
            </a:xfrm>
            <a:prstGeom prst="rect">
              <a:avLst/>
            </a:prstGeom>
          </p:spPr>
        </p:pic>
        <p:pic>
          <p:nvPicPr>
            <p:cNvPr id="37" name="Graphic 36" descr="Man">
              <a:extLst>
                <a:ext uri="{FF2B5EF4-FFF2-40B4-BE49-F238E27FC236}">
                  <a16:creationId xmlns:a16="http://schemas.microsoft.com/office/drawing/2014/main" id="{DD69A5D6-FF0C-6950-F60C-AB58B5C14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10611" y="4189315"/>
              <a:ext cx="657825" cy="657135"/>
            </a:xfrm>
            <a:prstGeom prst="rect">
              <a:avLst/>
            </a:prstGeom>
          </p:spPr>
        </p:pic>
        <p:pic>
          <p:nvPicPr>
            <p:cNvPr id="38" name="Graphic 37" descr="Man">
              <a:extLst>
                <a:ext uri="{FF2B5EF4-FFF2-40B4-BE49-F238E27FC236}">
                  <a16:creationId xmlns:a16="http://schemas.microsoft.com/office/drawing/2014/main" id="{45C63ADE-69A5-065F-9246-AF1B5B342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9523" y="4189317"/>
              <a:ext cx="657825" cy="657135"/>
            </a:xfrm>
            <a:prstGeom prst="rect">
              <a:avLst/>
            </a:prstGeom>
          </p:spPr>
        </p:pic>
        <p:pic>
          <p:nvPicPr>
            <p:cNvPr id="39" name="Graphic 38" descr="Man">
              <a:extLst>
                <a:ext uri="{FF2B5EF4-FFF2-40B4-BE49-F238E27FC236}">
                  <a16:creationId xmlns:a16="http://schemas.microsoft.com/office/drawing/2014/main" id="{DEB40879-8777-1FB7-CB79-99AEBFBCA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68435" y="4189316"/>
              <a:ext cx="657825" cy="657135"/>
            </a:xfrm>
            <a:prstGeom prst="rect">
              <a:avLst/>
            </a:prstGeom>
          </p:spPr>
        </p:pic>
        <p:pic>
          <p:nvPicPr>
            <p:cNvPr id="40" name="Graphic 39" descr="Man">
              <a:extLst>
                <a:ext uri="{FF2B5EF4-FFF2-40B4-BE49-F238E27FC236}">
                  <a16:creationId xmlns:a16="http://schemas.microsoft.com/office/drawing/2014/main" id="{C0B61377-8404-2D72-3E61-46E0082DE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347" y="4189315"/>
              <a:ext cx="657825" cy="657135"/>
            </a:xfrm>
            <a:prstGeom prst="rect">
              <a:avLst/>
            </a:prstGeom>
          </p:spPr>
        </p:pic>
        <p:pic>
          <p:nvPicPr>
            <p:cNvPr id="41" name="Graphic 40" descr="Man">
              <a:extLst>
                <a:ext uri="{FF2B5EF4-FFF2-40B4-BE49-F238E27FC236}">
                  <a16:creationId xmlns:a16="http://schemas.microsoft.com/office/drawing/2014/main" id="{5E5411E4-9178-4573-0F66-C5250CB0B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6259" y="4189315"/>
              <a:ext cx="657825" cy="657135"/>
            </a:xfrm>
            <a:prstGeom prst="rect">
              <a:avLst/>
            </a:prstGeom>
          </p:spPr>
        </p:pic>
        <p:pic>
          <p:nvPicPr>
            <p:cNvPr id="42" name="Graphic 41" descr="Man">
              <a:extLst>
                <a:ext uri="{FF2B5EF4-FFF2-40B4-BE49-F238E27FC236}">
                  <a16:creationId xmlns:a16="http://schemas.microsoft.com/office/drawing/2014/main" id="{9542A6A2-163C-8AAA-087A-B632849AF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8780" y="4189316"/>
              <a:ext cx="657825" cy="657135"/>
            </a:xfrm>
            <a:prstGeom prst="rect">
              <a:avLst/>
            </a:prstGeom>
          </p:spPr>
        </p:pic>
        <p:pic>
          <p:nvPicPr>
            <p:cNvPr id="43" name="Graphic 42" descr="Man">
              <a:extLst>
                <a:ext uri="{FF2B5EF4-FFF2-40B4-BE49-F238E27FC236}">
                  <a16:creationId xmlns:a16="http://schemas.microsoft.com/office/drawing/2014/main" id="{80101BA9-58D6-805C-5F78-71002FA3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17692" y="4189315"/>
              <a:ext cx="657825" cy="657135"/>
            </a:xfrm>
            <a:prstGeom prst="rect">
              <a:avLst/>
            </a:prstGeom>
          </p:spPr>
        </p:pic>
        <p:pic>
          <p:nvPicPr>
            <p:cNvPr id="44" name="Graphic 43" descr="Man">
              <a:extLst>
                <a:ext uri="{FF2B5EF4-FFF2-40B4-BE49-F238E27FC236}">
                  <a16:creationId xmlns:a16="http://schemas.microsoft.com/office/drawing/2014/main" id="{D5C19005-9925-F422-5CA0-A890E88EB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6604" y="4189314"/>
              <a:ext cx="657825" cy="657135"/>
            </a:xfrm>
            <a:prstGeom prst="rect">
              <a:avLst/>
            </a:prstGeom>
          </p:spPr>
        </p:pic>
        <p:pic>
          <p:nvPicPr>
            <p:cNvPr id="45" name="Graphic 44" descr="Man">
              <a:extLst>
                <a:ext uri="{FF2B5EF4-FFF2-40B4-BE49-F238E27FC236}">
                  <a16:creationId xmlns:a16="http://schemas.microsoft.com/office/drawing/2014/main" id="{D636C715-10DE-AB6E-279B-F0E98876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5516" y="4189314"/>
              <a:ext cx="657825" cy="657135"/>
            </a:xfrm>
            <a:prstGeom prst="rect">
              <a:avLst/>
            </a:prstGeom>
          </p:spPr>
        </p:pic>
        <p:pic>
          <p:nvPicPr>
            <p:cNvPr id="46" name="Graphic 45" descr="Man">
              <a:extLst>
                <a:ext uri="{FF2B5EF4-FFF2-40B4-BE49-F238E27FC236}">
                  <a16:creationId xmlns:a16="http://schemas.microsoft.com/office/drawing/2014/main" id="{D0DC5D4E-102A-7EE6-56F4-46EE83E31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4428" y="4189316"/>
              <a:ext cx="657825" cy="657135"/>
            </a:xfrm>
            <a:prstGeom prst="rect">
              <a:avLst/>
            </a:prstGeom>
          </p:spPr>
        </p:pic>
        <p:pic>
          <p:nvPicPr>
            <p:cNvPr id="47" name="Graphic 46" descr="Man">
              <a:extLst>
                <a:ext uri="{FF2B5EF4-FFF2-40B4-BE49-F238E27FC236}">
                  <a16:creationId xmlns:a16="http://schemas.microsoft.com/office/drawing/2014/main" id="{E9C36480-287C-D5BA-721C-43749198D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33340" y="4189315"/>
              <a:ext cx="657825" cy="657135"/>
            </a:xfrm>
            <a:prstGeom prst="rect">
              <a:avLst/>
            </a:prstGeom>
          </p:spPr>
        </p:pic>
        <p:pic>
          <p:nvPicPr>
            <p:cNvPr id="48" name="Graphic 47" descr="Man">
              <a:extLst>
                <a:ext uri="{FF2B5EF4-FFF2-40B4-BE49-F238E27FC236}">
                  <a16:creationId xmlns:a16="http://schemas.microsoft.com/office/drawing/2014/main" id="{B1F405AB-243E-6B51-93F8-FEB23597F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2252" y="4189314"/>
              <a:ext cx="657825" cy="657135"/>
            </a:xfrm>
            <a:prstGeom prst="rect">
              <a:avLst/>
            </a:prstGeom>
          </p:spPr>
        </p:pic>
        <p:pic>
          <p:nvPicPr>
            <p:cNvPr id="49" name="Graphic 48" descr="Man">
              <a:extLst>
                <a:ext uri="{FF2B5EF4-FFF2-40B4-BE49-F238E27FC236}">
                  <a16:creationId xmlns:a16="http://schemas.microsoft.com/office/drawing/2014/main" id="{87683ACA-E6AA-4FB6-D800-715924E71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91164" y="4189314"/>
              <a:ext cx="657825" cy="657135"/>
            </a:xfrm>
            <a:prstGeom prst="rect">
              <a:avLst/>
            </a:prstGeom>
          </p:spPr>
        </p:pic>
        <p:pic>
          <p:nvPicPr>
            <p:cNvPr id="50" name="Graphic 49" descr="Man">
              <a:extLst>
                <a:ext uri="{FF2B5EF4-FFF2-40B4-BE49-F238E27FC236}">
                  <a16:creationId xmlns:a16="http://schemas.microsoft.com/office/drawing/2014/main" id="{A6E08913-7AC6-3823-6B4F-6093C5C30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16921" y="4189313"/>
              <a:ext cx="657825" cy="657135"/>
            </a:xfrm>
            <a:prstGeom prst="rect">
              <a:avLst/>
            </a:prstGeom>
          </p:spPr>
        </p:pic>
        <p:pic>
          <p:nvPicPr>
            <p:cNvPr id="51" name="Graphic 50" descr="Man">
              <a:extLst>
                <a:ext uri="{FF2B5EF4-FFF2-40B4-BE49-F238E27FC236}">
                  <a16:creationId xmlns:a16="http://schemas.microsoft.com/office/drawing/2014/main" id="{31B3D25C-0659-4817-D66A-6C5E6DF53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45833" y="4189313"/>
              <a:ext cx="657825" cy="657135"/>
            </a:xfrm>
            <a:prstGeom prst="rect">
              <a:avLst/>
            </a:prstGeom>
          </p:spPr>
        </p:pic>
        <p:pic>
          <p:nvPicPr>
            <p:cNvPr id="52" name="Graphic 51" descr="Man">
              <a:extLst>
                <a:ext uri="{FF2B5EF4-FFF2-40B4-BE49-F238E27FC236}">
                  <a16:creationId xmlns:a16="http://schemas.microsoft.com/office/drawing/2014/main" id="{EF465867-CFAA-B82B-FFD3-D6C4072D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84802" y="4189313"/>
              <a:ext cx="657825" cy="657135"/>
            </a:xfrm>
            <a:prstGeom prst="rect">
              <a:avLst/>
            </a:prstGeom>
          </p:spPr>
        </p:pic>
      </p:grpSp>
      <p:pic>
        <p:nvPicPr>
          <p:cNvPr id="55" name="Graphic 54" descr="Man">
            <a:extLst>
              <a:ext uri="{FF2B5EF4-FFF2-40B4-BE49-F238E27FC236}">
                <a16:creationId xmlns:a16="http://schemas.microsoft.com/office/drawing/2014/main" id="{AE04BEC3-1C7D-052B-3D5E-CD4DA9B63F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7048" y="4189312"/>
            <a:ext cx="657825" cy="6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08" y="1109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Attitude #1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F3AE910C-0D55-0743-50EC-0A88404F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86" y="1493144"/>
            <a:ext cx="10515600" cy="435133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Test each soldier one by one.</a:t>
            </a:r>
          </a:p>
          <a:p>
            <a:r>
              <a:rPr lang="en-US" sz="2800" dirty="0">
                <a:solidFill>
                  <a:schemeClr val="bg1"/>
                </a:solidFill>
              </a:rPr>
              <a:t>Perform 4000 tests to identify only 1 patient!!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Can we do better?</a:t>
            </a:r>
            <a:endParaRPr lang="en-IL" sz="2800" b="1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BD7DCFB-21D0-7E38-79D3-405858D9DC79}"/>
              </a:ext>
            </a:extLst>
          </p:cNvPr>
          <p:cNvGrpSpPr/>
          <p:nvPr/>
        </p:nvGrpSpPr>
        <p:grpSpPr>
          <a:xfrm>
            <a:off x="236766" y="3635568"/>
            <a:ext cx="11395943" cy="1242158"/>
            <a:chOff x="236766" y="3635568"/>
            <a:chExt cx="11395943" cy="124215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629F21B-520A-2371-5A9F-75DED01F396F}"/>
                </a:ext>
              </a:extLst>
            </p:cNvPr>
            <p:cNvSpPr/>
            <p:nvPr/>
          </p:nvSpPr>
          <p:spPr>
            <a:xfrm>
              <a:off x="516358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5" name="Graphic 104" descr="Man">
              <a:extLst>
                <a:ext uri="{FF2B5EF4-FFF2-40B4-BE49-F238E27FC236}">
                  <a16:creationId xmlns:a16="http://schemas.microsoft.com/office/drawing/2014/main" id="{805CD741-F469-F915-EE84-7ACA17C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6766" y="4207818"/>
              <a:ext cx="657825" cy="657135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2B4BA0-D9E6-C5AF-C8CC-BAB3AEB6BF80}"/>
                </a:ext>
              </a:extLst>
            </p:cNvPr>
            <p:cNvSpPr/>
            <p:nvPr/>
          </p:nvSpPr>
          <p:spPr>
            <a:xfrm>
              <a:off x="861135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7" name="Graphic 106" descr="Man">
              <a:extLst>
                <a:ext uri="{FF2B5EF4-FFF2-40B4-BE49-F238E27FC236}">
                  <a16:creationId xmlns:a16="http://schemas.microsoft.com/office/drawing/2014/main" id="{7A015044-210E-4FB3-5E5F-EE9492D65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1543" y="4207818"/>
              <a:ext cx="657825" cy="657135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0CA7CC8-C58D-F15D-DA68-054308ABD1D8}"/>
                </a:ext>
              </a:extLst>
            </p:cNvPr>
            <p:cNvSpPr/>
            <p:nvPr/>
          </p:nvSpPr>
          <p:spPr>
            <a:xfrm>
              <a:off x="1207278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2" name="Graphic 111" descr="Man">
              <a:extLst>
                <a:ext uri="{FF2B5EF4-FFF2-40B4-BE49-F238E27FC236}">
                  <a16:creationId xmlns:a16="http://schemas.microsoft.com/office/drawing/2014/main" id="{D90AA40E-3392-99E1-97BE-97816199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7686" y="4207818"/>
              <a:ext cx="657825" cy="657135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9849A1-E583-AE54-5F98-ADDCA58558E5}"/>
                </a:ext>
              </a:extLst>
            </p:cNvPr>
            <p:cNvSpPr/>
            <p:nvPr/>
          </p:nvSpPr>
          <p:spPr>
            <a:xfrm>
              <a:off x="1552055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4" name="Graphic 113" descr="Man">
              <a:extLst>
                <a:ext uri="{FF2B5EF4-FFF2-40B4-BE49-F238E27FC236}">
                  <a16:creationId xmlns:a16="http://schemas.microsoft.com/office/drawing/2014/main" id="{92BFB6BA-0332-19B6-3D17-68487D6D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2463" y="4207818"/>
              <a:ext cx="657825" cy="657135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5D54CA6-3C21-2240-4BFB-232DCE25EA11}"/>
                </a:ext>
              </a:extLst>
            </p:cNvPr>
            <p:cNvSpPr/>
            <p:nvPr/>
          </p:nvSpPr>
          <p:spPr>
            <a:xfrm>
              <a:off x="1890732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6" name="Graphic 115" descr="Man">
              <a:extLst>
                <a:ext uri="{FF2B5EF4-FFF2-40B4-BE49-F238E27FC236}">
                  <a16:creationId xmlns:a16="http://schemas.microsoft.com/office/drawing/2014/main" id="{EDD41302-0C05-473B-EFC0-6636A386D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11140" y="4207818"/>
              <a:ext cx="657825" cy="657135"/>
            </a:xfrm>
            <a:prstGeom prst="rect">
              <a:avLst/>
            </a:prstGeom>
          </p:spPr>
        </p:pic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7CBAE02-280D-A080-6C31-1E57E65E6DF9}"/>
                </a:ext>
              </a:extLst>
            </p:cNvPr>
            <p:cNvSpPr/>
            <p:nvPr/>
          </p:nvSpPr>
          <p:spPr>
            <a:xfrm>
              <a:off x="2235509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8" name="Graphic 117" descr="Man">
              <a:extLst>
                <a:ext uri="{FF2B5EF4-FFF2-40B4-BE49-F238E27FC236}">
                  <a16:creationId xmlns:a16="http://schemas.microsoft.com/office/drawing/2014/main" id="{16738BBE-DADE-FC5F-962D-358DB712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55917" y="4207818"/>
              <a:ext cx="657825" cy="657135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41ABE64-C351-D4E9-F917-439E83C41A92}"/>
                </a:ext>
              </a:extLst>
            </p:cNvPr>
            <p:cNvSpPr/>
            <p:nvPr/>
          </p:nvSpPr>
          <p:spPr>
            <a:xfrm>
              <a:off x="2581652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0" name="Graphic 119" descr="Man">
              <a:extLst>
                <a:ext uri="{FF2B5EF4-FFF2-40B4-BE49-F238E27FC236}">
                  <a16:creationId xmlns:a16="http://schemas.microsoft.com/office/drawing/2014/main" id="{B092159D-8B8B-526F-C977-3BD11EDE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02060" y="4207818"/>
              <a:ext cx="657825" cy="657135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DDBC21E-A7A7-8A3B-3658-30A01BE30FA7}"/>
                </a:ext>
              </a:extLst>
            </p:cNvPr>
            <p:cNvSpPr/>
            <p:nvPr/>
          </p:nvSpPr>
          <p:spPr>
            <a:xfrm>
              <a:off x="2926429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2" name="Graphic 121" descr="Man">
              <a:extLst>
                <a:ext uri="{FF2B5EF4-FFF2-40B4-BE49-F238E27FC236}">
                  <a16:creationId xmlns:a16="http://schemas.microsoft.com/office/drawing/2014/main" id="{2E6CDF69-C50D-5D24-06A5-ACECD456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6837" y="4207818"/>
              <a:ext cx="657825" cy="657135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0497158-6C37-DB0A-05E9-A75591AA765F}"/>
                </a:ext>
              </a:extLst>
            </p:cNvPr>
            <p:cNvSpPr/>
            <p:nvPr/>
          </p:nvSpPr>
          <p:spPr>
            <a:xfrm>
              <a:off x="3282671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4" name="Graphic 123" descr="Man">
              <a:extLst>
                <a:ext uri="{FF2B5EF4-FFF2-40B4-BE49-F238E27FC236}">
                  <a16:creationId xmlns:a16="http://schemas.microsoft.com/office/drawing/2014/main" id="{5D56B299-919E-0786-8FAC-E1E974F8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03079" y="4207818"/>
              <a:ext cx="657825" cy="657135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5691D8-E250-EAB2-F985-6B981A465D90}"/>
                </a:ext>
              </a:extLst>
            </p:cNvPr>
            <p:cNvSpPr/>
            <p:nvPr/>
          </p:nvSpPr>
          <p:spPr>
            <a:xfrm>
              <a:off x="3627448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6" name="Graphic 125" descr="Man">
              <a:extLst>
                <a:ext uri="{FF2B5EF4-FFF2-40B4-BE49-F238E27FC236}">
                  <a16:creationId xmlns:a16="http://schemas.microsoft.com/office/drawing/2014/main" id="{B62788A2-FC29-1C71-4477-960E2782F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7856" y="4207818"/>
              <a:ext cx="657825" cy="657135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0062CA-A3E6-794C-07D6-14B08B006D4A}"/>
                </a:ext>
              </a:extLst>
            </p:cNvPr>
            <p:cNvSpPr/>
            <p:nvPr/>
          </p:nvSpPr>
          <p:spPr>
            <a:xfrm>
              <a:off x="3973591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8" name="Graphic 127" descr="Man">
              <a:extLst>
                <a:ext uri="{FF2B5EF4-FFF2-40B4-BE49-F238E27FC236}">
                  <a16:creationId xmlns:a16="http://schemas.microsoft.com/office/drawing/2014/main" id="{0E05BFCB-DF45-0BA6-6CE4-16DF4D205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3999" y="4207818"/>
              <a:ext cx="657825" cy="657135"/>
            </a:xfrm>
            <a:prstGeom prst="rect">
              <a:avLst/>
            </a:prstGeom>
          </p:spPr>
        </p:pic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B77B030-086A-8C12-3183-05742A71B52F}"/>
                </a:ext>
              </a:extLst>
            </p:cNvPr>
            <p:cNvSpPr/>
            <p:nvPr/>
          </p:nvSpPr>
          <p:spPr>
            <a:xfrm>
              <a:off x="4318368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0" name="Graphic 129" descr="Man">
              <a:extLst>
                <a:ext uri="{FF2B5EF4-FFF2-40B4-BE49-F238E27FC236}">
                  <a16:creationId xmlns:a16="http://schemas.microsoft.com/office/drawing/2014/main" id="{E8455F78-CEC4-669F-114B-26741D1E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38776" y="4207818"/>
              <a:ext cx="657825" cy="657135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AE513AD-8671-8818-43DA-C1E9142A26AB}"/>
                </a:ext>
              </a:extLst>
            </p:cNvPr>
            <p:cNvSpPr/>
            <p:nvPr/>
          </p:nvSpPr>
          <p:spPr>
            <a:xfrm>
              <a:off x="4657045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2" name="Graphic 131" descr="Man">
              <a:extLst>
                <a:ext uri="{FF2B5EF4-FFF2-40B4-BE49-F238E27FC236}">
                  <a16:creationId xmlns:a16="http://schemas.microsoft.com/office/drawing/2014/main" id="{4A8CFC4D-3A9E-6AF1-AB0A-568D6EC7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7453" y="4207818"/>
              <a:ext cx="657825" cy="657135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BA5B35-CFD6-3D59-21B8-CF6BFD92CEA4}"/>
                </a:ext>
              </a:extLst>
            </p:cNvPr>
            <p:cNvSpPr/>
            <p:nvPr/>
          </p:nvSpPr>
          <p:spPr>
            <a:xfrm>
              <a:off x="5001822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4" name="Graphic 133" descr="Man">
              <a:extLst>
                <a:ext uri="{FF2B5EF4-FFF2-40B4-BE49-F238E27FC236}">
                  <a16:creationId xmlns:a16="http://schemas.microsoft.com/office/drawing/2014/main" id="{2A3F11B2-FCB5-65ED-409C-ACEFA8C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22230" y="4207818"/>
              <a:ext cx="657825" cy="657135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67671F5-0E7A-B934-0BC6-6596273C7F4C}"/>
                </a:ext>
              </a:extLst>
            </p:cNvPr>
            <p:cNvSpPr/>
            <p:nvPr/>
          </p:nvSpPr>
          <p:spPr>
            <a:xfrm>
              <a:off x="5347965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6" name="Graphic 135" descr="Man">
              <a:extLst>
                <a:ext uri="{FF2B5EF4-FFF2-40B4-BE49-F238E27FC236}">
                  <a16:creationId xmlns:a16="http://schemas.microsoft.com/office/drawing/2014/main" id="{99CB7314-54D8-A7C3-8CFC-66583945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8373" y="4207818"/>
              <a:ext cx="657825" cy="657135"/>
            </a:xfrm>
            <a:prstGeom prst="rect">
              <a:avLst/>
            </a:prstGeom>
          </p:spPr>
        </p:pic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1B295AF-BC94-3594-D4CC-2C77AB25A363}"/>
                </a:ext>
              </a:extLst>
            </p:cNvPr>
            <p:cNvSpPr/>
            <p:nvPr/>
          </p:nvSpPr>
          <p:spPr>
            <a:xfrm>
              <a:off x="5692742" y="363556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8" name="Graphic 137" descr="Man">
              <a:extLst>
                <a:ext uri="{FF2B5EF4-FFF2-40B4-BE49-F238E27FC236}">
                  <a16:creationId xmlns:a16="http://schemas.microsoft.com/office/drawing/2014/main" id="{A44ECAFF-804F-EEC4-7E18-2363CA4F9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3150" y="4207818"/>
              <a:ext cx="657825" cy="657135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68050CB-D5F2-798A-7748-B8E1D8A239EB}"/>
                </a:ext>
              </a:extLst>
            </p:cNvPr>
            <p:cNvSpPr/>
            <p:nvPr/>
          </p:nvSpPr>
          <p:spPr>
            <a:xfrm>
              <a:off x="6078092" y="3668813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0" name="Graphic 139" descr="Man">
              <a:extLst>
                <a:ext uri="{FF2B5EF4-FFF2-40B4-BE49-F238E27FC236}">
                  <a16:creationId xmlns:a16="http://schemas.microsoft.com/office/drawing/2014/main" id="{A3B8BF2F-E666-DDEA-1E4E-2B1DE6701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8500" y="4200119"/>
              <a:ext cx="657825" cy="657135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4525DD-5C74-77CD-EB6A-493997B43432}"/>
                </a:ext>
              </a:extLst>
            </p:cNvPr>
            <p:cNvSpPr/>
            <p:nvPr/>
          </p:nvSpPr>
          <p:spPr>
            <a:xfrm>
              <a:off x="6422869" y="3668813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2" name="Graphic 141" descr="Man">
              <a:extLst>
                <a:ext uri="{FF2B5EF4-FFF2-40B4-BE49-F238E27FC236}">
                  <a16:creationId xmlns:a16="http://schemas.microsoft.com/office/drawing/2014/main" id="{AB6EC3E4-660E-43B2-72C4-718B46A9B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3277" y="4213767"/>
              <a:ext cx="657825" cy="657135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6B53A7A-D1F8-AA8B-461E-FCE6FD11948C}"/>
                </a:ext>
              </a:extLst>
            </p:cNvPr>
            <p:cNvSpPr/>
            <p:nvPr/>
          </p:nvSpPr>
          <p:spPr>
            <a:xfrm>
              <a:off x="6769012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4" name="Graphic 143" descr="Man">
              <a:extLst>
                <a:ext uri="{FF2B5EF4-FFF2-40B4-BE49-F238E27FC236}">
                  <a16:creationId xmlns:a16="http://schemas.microsoft.com/office/drawing/2014/main" id="{505F52F5-51C1-4671-441E-1533A74A6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9420" y="4220591"/>
              <a:ext cx="657825" cy="657135"/>
            </a:xfrm>
            <a:prstGeom prst="rect">
              <a:avLst/>
            </a:prstGeom>
          </p:spPr>
        </p:pic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F0F976F-8857-9690-D635-66946249A05C}"/>
                </a:ext>
              </a:extLst>
            </p:cNvPr>
            <p:cNvSpPr/>
            <p:nvPr/>
          </p:nvSpPr>
          <p:spPr>
            <a:xfrm>
              <a:off x="7113789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6" name="Graphic 145" descr="Man">
              <a:extLst>
                <a:ext uri="{FF2B5EF4-FFF2-40B4-BE49-F238E27FC236}">
                  <a16:creationId xmlns:a16="http://schemas.microsoft.com/office/drawing/2014/main" id="{C40CAAA9-3264-5559-C406-E488AC90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34197" y="4220591"/>
              <a:ext cx="657825" cy="657135"/>
            </a:xfrm>
            <a:prstGeom prst="rect">
              <a:avLst/>
            </a:prstGeom>
          </p:spPr>
        </p:pic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6ECBDE-87A0-DEAC-7A70-F58509F1C90E}"/>
                </a:ext>
              </a:extLst>
            </p:cNvPr>
            <p:cNvSpPr/>
            <p:nvPr/>
          </p:nvSpPr>
          <p:spPr>
            <a:xfrm>
              <a:off x="7452466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8" name="Graphic 147" descr="Man">
              <a:extLst>
                <a:ext uri="{FF2B5EF4-FFF2-40B4-BE49-F238E27FC236}">
                  <a16:creationId xmlns:a16="http://schemas.microsoft.com/office/drawing/2014/main" id="{8C33BC68-4BE8-73F8-4DD4-0AAD73833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72874" y="4220591"/>
              <a:ext cx="657825" cy="657135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79BFA3A-D4F6-A05A-12DA-D1E6F6C7DF9B}"/>
                </a:ext>
              </a:extLst>
            </p:cNvPr>
            <p:cNvSpPr/>
            <p:nvPr/>
          </p:nvSpPr>
          <p:spPr>
            <a:xfrm>
              <a:off x="7797243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0" name="Graphic 149" descr="Man">
              <a:extLst>
                <a:ext uri="{FF2B5EF4-FFF2-40B4-BE49-F238E27FC236}">
                  <a16:creationId xmlns:a16="http://schemas.microsoft.com/office/drawing/2014/main" id="{4A0F5E5C-F9EB-DE3D-BD68-81180508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7651" y="4220591"/>
              <a:ext cx="657825" cy="657135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9A878A6-EB13-B096-296C-EF4BDEB6F3E2}"/>
                </a:ext>
              </a:extLst>
            </p:cNvPr>
            <p:cNvSpPr/>
            <p:nvPr/>
          </p:nvSpPr>
          <p:spPr>
            <a:xfrm>
              <a:off x="8143386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2" name="Graphic 151" descr="Man">
              <a:extLst>
                <a:ext uri="{FF2B5EF4-FFF2-40B4-BE49-F238E27FC236}">
                  <a16:creationId xmlns:a16="http://schemas.microsoft.com/office/drawing/2014/main" id="{D37C722E-4584-6C88-C621-EF1A0A02E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3794" y="4220591"/>
              <a:ext cx="657825" cy="657135"/>
            </a:xfrm>
            <a:prstGeom prst="rect">
              <a:avLst/>
            </a:prstGeom>
          </p:spPr>
        </p:pic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3D0CAEB-701E-FDA2-7AAA-149026DB3343}"/>
                </a:ext>
              </a:extLst>
            </p:cNvPr>
            <p:cNvSpPr/>
            <p:nvPr/>
          </p:nvSpPr>
          <p:spPr>
            <a:xfrm>
              <a:off x="8488163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4" name="Graphic 153" descr="Man">
              <a:extLst>
                <a:ext uri="{FF2B5EF4-FFF2-40B4-BE49-F238E27FC236}">
                  <a16:creationId xmlns:a16="http://schemas.microsoft.com/office/drawing/2014/main" id="{C13A36A9-8A58-1807-0AF6-123569842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08571" y="4220591"/>
              <a:ext cx="657825" cy="657135"/>
            </a:xfrm>
            <a:prstGeom prst="rect">
              <a:avLst/>
            </a:prstGeom>
          </p:spPr>
        </p:pic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7392E7-BB97-704D-8173-25E123235076}"/>
                </a:ext>
              </a:extLst>
            </p:cNvPr>
            <p:cNvSpPr/>
            <p:nvPr/>
          </p:nvSpPr>
          <p:spPr>
            <a:xfrm>
              <a:off x="8844405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6" name="Graphic 155" descr="Man">
              <a:extLst>
                <a:ext uri="{FF2B5EF4-FFF2-40B4-BE49-F238E27FC236}">
                  <a16:creationId xmlns:a16="http://schemas.microsoft.com/office/drawing/2014/main" id="{87B8D240-56F4-1247-7F73-0987162A6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64813" y="4220591"/>
              <a:ext cx="657825" cy="657135"/>
            </a:xfrm>
            <a:prstGeom prst="rect">
              <a:avLst/>
            </a:prstGeom>
          </p:spPr>
        </p:pic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F7BD13-92DF-1132-CB7E-7A206A0B4C44}"/>
                </a:ext>
              </a:extLst>
            </p:cNvPr>
            <p:cNvSpPr/>
            <p:nvPr/>
          </p:nvSpPr>
          <p:spPr>
            <a:xfrm>
              <a:off x="9189182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8" name="Graphic 157" descr="Man">
              <a:extLst>
                <a:ext uri="{FF2B5EF4-FFF2-40B4-BE49-F238E27FC236}">
                  <a16:creationId xmlns:a16="http://schemas.microsoft.com/office/drawing/2014/main" id="{FF24F769-DFE5-FE63-32BF-FE3B2383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09590" y="4220591"/>
              <a:ext cx="657825" cy="657135"/>
            </a:xfrm>
            <a:prstGeom prst="rect">
              <a:avLst/>
            </a:prstGeom>
          </p:spPr>
        </p:pic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896B154-1DB0-69A4-8D86-3B19891C2E98}"/>
                </a:ext>
              </a:extLst>
            </p:cNvPr>
            <p:cNvSpPr/>
            <p:nvPr/>
          </p:nvSpPr>
          <p:spPr>
            <a:xfrm>
              <a:off x="9535325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0" name="Graphic 159" descr="Man">
              <a:extLst>
                <a:ext uri="{FF2B5EF4-FFF2-40B4-BE49-F238E27FC236}">
                  <a16:creationId xmlns:a16="http://schemas.microsoft.com/office/drawing/2014/main" id="{2CD814F7-C2F8-E8D6-6446-4C29F9B04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55733" y="4220591"/>
              <a:ext cx="657825" cy="657135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372BB12-ED61-EEF4-0C5D-808C3BB80226}"/>
                </a:ext>
              </a:extLst>
            </p:cNvPr>
            <p:cNvSpPr/>
            <p:nvPr/>
          </p:nvSpPr>
          <p:spPr>
            <a:xfrm>
              <a:off x="9880102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2" name="Graphic 161" descr="Man">
              <a:extLst>
                <a:ext uri="{FF2B5EF4-FFF2-40B4-BE49-F238E27FC236}">
                  <a16:creationId xmlns:a16="http://schemas.microsoft.com/office/drawing/2014/main" id="{2C9EA4A2-AC92-F84B-79F4-8B3D47E9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0510" y="4220591"/>
              <a:ext cx="657825" cy="657135"/>
            </a:xfrm>
            <a:prstGeom prst="rect">
              <a:avLst/>
            </a:prstGeom>
          </p:spPr>
        </p:pic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096ED77-BBEC-D8ED-E776-1198B13869CC}"/>
                </a:ext>
              </a:extLst>
            </p:cNvPr>
            <p:cNvSpPr/>
            <p:nvPr/>
          </p:nvSpPr>
          <p:spPr>
            <a:xfrm>
              <a:off x="10218779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4" name="Graphic 163" descr="Man">
              <a:extLst>
                <a:ext uri="{FF2B5EF4-FFF2-40B4-BE49-F238E27FC236}">
                  <a16:creationId xmlns:a16="http://schemas.microsoft.com/office/drawing/2014/main" id="{341C4921-12F5-5015-BB44-3016A649F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9187" y="4220591"/>
              <a:ext cx="657825" cy="657135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BE823BE-C939-BAB5-DA48-388733812750}"/>
                </a:ext>
              </a:extLst>
            </p:cNvPr>
            <p:cNvSpPr/>
            <p:nvPr/>
          </p:nvSpPr>
          <p:spPr>
            <a:xfrm>
              <a:off x="10563556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6" name="Graphic 165" descr="Man">
              <a:extLst>
                <a:ext uri="{FF2B5EF4-FFF2-40B4-BE49-F238E27FC236}">
                  <a16:creationId xmlns:a16="http://schemas.microsoft.com/office/drawing/2014/main" id="{194D3A7C-49AD-F8F7-96E8-308C3F218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83964" y="4220591"/>
              <a:ext cx="657825" cy="657135"/>
            </a:xfrm>
            <a:prstGeom prst="rect">
              <a:avLst/>
            </a:prstGeom>
          </p:spPr>
        </p:pic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82E8011-9C40-4295-BFAE-FDAFB4D28243}"/>
                </a:ext>
              </a:extLst>
            </p:cNvPr>
            <p:cNvSpPr/>
            <p:nvPr/>
          </p:nvSpPr>
          <p:spPr>
            <a:xfrm>
              <a:off x="10909699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8" name="Graphic 167" descr="Man">
              <a:extLst>
                <a:ext uri="{FF2B5EF4-FFF2-40B4-BE49-F238E27FC236}">
                  <a16:creationId xmlns:a16="http://schemas.microsoft.com/office/drawing/2014/main" id="{0A99FAAE-88EA-5E2D-7503-E9503B177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0107" y="4220591"/>
              <a:ext cx="657825" cy="657135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40A4DB-EF7D-5045-F298-771D75C4B57B}"/>
                </a:ext>
              </a:extLst>
            </p:cNvPr>
            <p:cNvSpPr/>
            <p:nvPr/>
          </p:nvSpPr>
          <p:spPr>
            <a:xfrm>
              <a:off x="11254476" y="3648341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0" name="Graphic 169" descr="Man">
              <a:extLst>
                <a:ext uri="{FF2B5EF4-FFF2-40B4-BE49-F238E27FC236}">
                  <a16:creationId xmlns:a16="http://schemas.microsoft.com/office/drawing/2014/main" id="{B49D68DD-CFD4-83BC-4B71-CA453143C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4884" y="4220591"/>
              <a:ext cx="657825" cy="657135"/>
            </a:xfrm>
            <a:prstGeom prst="rect">
              <a:avLst/>
            </a:prstGeom>
          </p:spPr>
        </p:pic>
        <p:pic>
          <p:nvPicPr>
            <p:cNvPr id="55" name="Graphic 54" descr="Man">
              <a:extLst>
                <a:ext uri="{FF2B5EF4-FFF2-40B4-BE49-F238E27FC236}">
                  <a16:creationId xmlns:a16="http://schemas.microsoft.com/office/drawing/2014/main" id="{AE04BEC3-1C7D-052B-3D5E-CD4DA9B6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74397" y="4206337"/>
              <a:ext cx="657825" cy="657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3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08" y="1109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Attitude #2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F3AE910C-0D55-0743-50EC-0A88404F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09" y="4714016"/>
            <a:ext cx="10441301" cy="19529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Combine the samples into two distinct combinations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Test the two combinations…</a:t>
            </a:r>
          </a:p>
          <a:p>
            <a:r>
              <a:rPr lang="en-US" sz="2800" b="1" dirty="0">
                <a:solidFill>
                  <a:schemeClr val="accent4"/>
                </a:solidFill>
              </a:rPr>
              <a:t>Continue with the search in the same manner with the samples that participated in the positive test only </a:t>
            </a:r>
            <a:endParaRPr lang="en-IL" sz="2800" b="1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pic>
        <p:nvPicPr>
          <p:cNvPr id="138" name="Graphic 137" descr="Man">
            <a:extLst>
              <a:ext uri="{FF2B5EF4-FFF2-40B4-BE49-F238E27FC236}">
                <a16:creationId xmlns:a16="http://schemas.microsoft.com/office/drawing/2014/main" id="{A44ECAFF-804F-EEC4-7E18-2363CA4F9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7269" y="1880875"/>
            <a:ext cx="657825" cy="657135"/>
          </a:xfrm>
          <a:prstGeom prst="rect">
            <a:avLst/>
          </a:prstGeom>
        </p:spPr>
      </p:pic>
      <p:pic>
        <p:nvPicPr>
          <p:cNvPr id="140" name="Graphic 139" descr="Man">
            <a:extLst>
              <a:ext uri="{FF2B5EF4-FFF2-40B4-BE49-F238E27FC236}">
                <a16:creationId xmlns:a16="http://schemas.microsoft.com/office/drawing/2014/main" id="{A3B8BF2F-E666-DDEA-1E4E-2B1DE670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2619" y="1873176"/>
            <a:ext cx="657825" cy="6571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BD259-74D8-15C0-548A-E6A9B53F9932}"/>
              </a:ext>
            </a:extLst>
          </p:cNvPr>
          <p:cNvGrpSpPr/>
          <p:nvPr/>
        </p:nvGrpSpPr>
        <p:grpSpPr>
          <a:xfrm>
            <a:off x="550477" y="1308625"/>
            <a:ext cx="10836761" cy="517740"/>
            <a:chOff x="550477" y="1308625"/>
            <a:chExt cx="10836761" cy="51774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629F21B-520A-2371-5A9F-75DED01F396F}"/>
                </a:ext>
              </a:extLst>
            </p:cNvPr>
            <p:cNvSpPr/>
            <p:nvPr/>
          </p:nvSpPr>
          <p:spPr>
            <a:xfrm>
              <a:off x="550477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2B4BA0-D9E6-C5AF-C8CC-BAB3AEB6BF80}"/>
                </a:ext>
              </a:extLst>
            </p:cNvPr>
            <p:cNvSpPr/>
            <p:nvPr/>
          </p:nvSpPr>
          <p:spPr>
            <a:xfrm>
              <a:off x="895254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0CA7CC8-C58D-F15D-DA68-054308ABD1D8}"/>
                </a:ext>
              </a:extLst>
            </p:cNvPr>
            <p:cNvSpPr/>
            <p:nvPr/>
          </p:nvSpPr>
          <p:spPr>
            <a:xfrm>
              <a:off x="1241397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9849A1-E583-AE54-5F98-ADDCA58558E5}"/>
                </a:ext>
              </a:extLst>
            </p:cNvPr>
            <p:cNvSpPr/>
            <p:nvPr/>
          </p:nvSpPr>
          <p:spPr>
            <a:xfrm>
              <a:off x="1586174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5D54CA6-3C21-2240-4BFB-232DCE25EA11}"/>
                </a:ext>
              </a:extLst>
            </p:cNvPr>
            <p:cNvSpPr/>
            <p:nvPr/>
          </p:nvSpPr>
          <p:spPr>
            <a:xfrm>
              <a:off x="1924851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7CBAE02-280D-A080-6C31-1E57E65E6DF9}"/>
                </a:ext>
              </a:extLst>
            </p:cNvPr>
            <p:cNvSpPr/>
            <p:nvPr/>
          </p:nvSpPr>
          <p:spPr>
            <a:xfrm>
              <a:off x="2269628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41ABE64-C351-D4E9-F917-439E83C41A92}"/>
                </a:ext>
              </a:extLst>
            </p:cNvPr>
            <p:cNvSpPr/>
            <p:nvPr/>
          </p:nvSpPr>
          <p:spPr>
            <a:xfrm>
              <a:off x="2615771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DDBC21E-A7A7-8A3B-3658-30A01BE30FA7}"/>
                </a:ext>
              </a:extLst>
            </p:cNvPr>
            <p:cNvSpPr/>
            <p:nvPr/>
          </p:nvSpPr>
          <p:spPr>
            <a:xfrm>
              <a:off x="2960548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0497158-6C37-DB0A-05E9-A75591AA765F}"/>
                </a:ext>
              </a:extLst>
            </p:cNvPr>
            <p:cNvSpPr/>
            <p:nvPr/>
          </p:nvSpPr>
          <p:spPr>
            <a:xfrm>
              <a:off x="3316790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5691D8-E250-EAB2-F985-6B981A465D90}"/>
                </a:ext>
              </a:extLst>
            </p:cNvPr>
            <p:cNvSpPr/>
            <p:nvPr/>
          </p:nvSpPr>
          <p:spPr>
            <a:xfrm>
              <a:off x="3661567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0062CA-A3E6-794C-07D6-14B08B006D4A}"/>
                </a:ext>
              </a:extLst>
            </p:cNvPr>
            <p:cNvSpPr/>
            <p:nvPr/>
          </p:nvSpPr>
          <p:spPr>
            <a:xfrm>
              <a:off x="4007710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B77B030-086A-8C12-3183-05742A71B52F}"/>
                </a:ext>
              </a:extLst>
            </p:cNvPr>
            <p:cNvSpPr/>
            <p:nvPr/>
          </p:nvSpPr>
          <p:spPr>
            <a:xfrm>
              <a:off x="4352487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AE513AD-8671-8818-43DA-C1E9142A26AB}"/>
                </a:ext>
              </a:extLst>
            </p:cNvPr>
            <p:cNvSpPr/>
            <p:nvPr/>
          </p:nvSpPr>
          <p:spPr>
            <a:xfrm>
              <a:off x="4691164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BA5B35-CFD6-3D59-21B8-CF6BFD92CEA4}"/>
                </a:ext>
              </a:extLst>
            </p:cNvPr>
            <p:cNvSpPr/>
            <p:nvPr/>
          </p:nvSpPr>
          <p:spPr>
            <a:xfrm>
              <a:off x="5035941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67671F5-0E7A-B934-0BC6-6596273C7F4C}"/>
                </a:ext>
              </a:extLst>
            </p:cNvPr>
            <p:cNvSpPr/>
            <p:nvPr/>
          </p:nvSpPr>
          <p:spPr>
            <a:xfrm>
              <a:off x="5382084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1B295AF-BC94-3594-D4CC-2C77AB25A363}"/>
                </a:ext>
              </a:extLst>
            </p:cNvPr>
            <p:cNvSpPr/>
            <p:nvPr/>
          </p:nvSpPr>
          <p:spPr>
            <a:xfrm>
              <a:off x="5726861" y="1308625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68050CB-D5F2-798A-7748-B8E1D8A239EB}"/>
                </a:ext>
              </a:extLst>
            </p:cNvPr>
            <p:cNvSpPr/>
            <p:nvPr/>
          </p:nvSpPr>
          <p:spPr>
            <a:xfrm>
              <a:off x="6112211" y="1317806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4525DD-5C74-77CD-EB6A-493997B43432}"/>
                </a:ext>
              </a:extLst>
            </p:cNvPr>
            <p:cNvSpPr/>
            <p:nvPr/>
          </p:nvSpPr>
          <p:spPr>
            <a:xfrm>
              <a:off x="6456988" y="1317806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6B53A7A-D1F8-AA8B-461E-FCE6FD11948C}"/>
                </a:ext>
              </a:extLst>
            </p:cNvPr>
            <p:cNvSpPr/>
            <p:nvPr/>
          </p:nvSpPr>
          <p:spPr>
            <a:xfrm>
              <a:off x="6803131" y="1309366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F0F976F-8857-9690-D635-66946249A05C}"/>
                </a:ext>
              </a:extLst>
            </p:cNvPr>
            <p:cNvSpPr/>
            <p:nvPr/>
          </p:nvSpPr>
          <p:spPr>
            <a:xfrm>
              <a:off x="7147908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6ECBDE-87A0-DEAC-7A70-F58509F1C90E}"/>
                </a:ext>
              </a:extLst>
            </p:cNvPr>
            <p:cNvSpPr/>
            <p:nvPr/>
          </p:nvSpPr>
          <p:spPr>
            <a:xfrm>
              <a:off x="7486585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79BFA3A-D4F6-A05A-12DA-D1E6F6C7DF9B}"/>
                </a:ext>
              </a:extLst>
            </p:cNvPr>
            <p:cNvSpPr/>
            <p:nvPr/>
          </p:nvSpPr>
          <p:spPr>
            <a:xfrm>
              <a:off x="7831362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9A878A6-EB13-B096-296C-EF4BDEB6F3E2}"/>
                </a:ext>
              </a:extLst>
            </p:cNvPr>
            <p:cNvSpPr/>
            <p:nvPr/>
          </p:nvSpPr>
          <p:spPr>
            <a:xfrm>
              <a:off x="8177505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3D0CAEB-701E-FDA2-7AAA-149026DB3343}"/>
                </a:ext>
              </a:extLst>
            </p:cNvPr>
            <p:cNvSpPr/>
            <p:nvPr/>
          </p:nvSpPr>
          <p:spPr>
            <a:xfrm>
              <a:off x="8522282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7392E7-BB97-704D-8173-25E123235076}"/>
                </a:ext>
              </a:extLst>
            </p:cNvPr>
            <p:cNvSpPr/>
            <p:nvPr/>
          </p:nvSpPr>
          <p:spPr>
            <a:xfrm>
              <a:off x="8878524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F7BD13-92DF-1132-CB7E-7A206A0B4C44}"/>
                </a:ext>
              </a:extLst>
            </p:cNvPr>
            <p:cNvSpPr/>
            <p:nvPr/>
          </p:nvSpPr>
          <p:spPr>
            <a:xfrm>
              <a:off x="9223301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896B154-1DB0-69A4-8D86-3B19891C2E98}"/>
                </a:ext>
              </a:extLst>
            </p:cNvPr>
            <p:cNvSpPr/>
            <p:nvPr/>
          </p:nvSpPr>
          <p:spPr>
            <a:xfrm>
              <a:off x="9569444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372BB12-ED61-EEF4-0C5D-808C3BB80226}"/>
                </a:ext>
              </a:extLst>
            </p:cNvPr>
            <p:cNvSpPr/>
            <p:nvPr/>
          </p:nvSpPr>
          <p:spPr>
            <a:xfrm>
              <a:off x="9914221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096ED77-BBEC-D8ED-E776-1198B13869CC}"/>
                </a:ext>
              </a:extLst>
            </p:cNvPr>
            <p:cNvSpPr/>
            <p:nvPr/>
          </p:nvSpPr>
          <p:spPr>
            <a:xfrm>
              <a:off x="10252898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BE823BE-C939-BAB5-DA48-388733812750}"/>
                </a:ext>
              </a:extLst>
            </p:cNvPr>
            <p:cNvSpPr/>
            <p:nvPr/>
          </p:nvSpPr>
          <p:spPr>
            <a:xfrm>
              <a:off x="10597675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82E8011-9C40-4295-BFAE-FDAFB4D28243}"/>
                </a:ext>
              </a:extLst>
            </p:cNvPr>
            <p:cNvSpPr/>
            <p:nvPr/>
          </p:nvSpPr>
          <p:spPr>
            <a:xfrm>
              <a:off x="10943818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40A4DB-EF7D-5045-F298-771D75C4B57B}"/>
                </a:ext>
              </a:extLst>
            </p:cNvPr>
            <p:cNvSpPr/>
            <p:nvPr/>
          </p:nvSpPr>
          <p:spPr>
            <a:xfrm>
              <a:off x="11288595" y="1321398"/>
              <a:ext cx="98643" cy="50496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4E8F5A-D836-6F26-AA44-32654A1023EB}"/>
              </a:ext>
            </a:extLst>
          </p:cNvPr>
          <p:cNvGrpSpPr/>
          <p:nvPr/>
        </p:nvGrpSpPr>
        <p:grpSpPr>
          <a:xfrm>
            <a:off x="6177396" y="1886824"/>
            <a:ext cx="5489432" cy="663959"/>
            <a:chOff x="6177396" y="1886824"/>
            <a:chExt cx="5489432" cy="663959"/>
          </a:xfrm>
        </p:grpSpPr>
        <p:pic>
          <p:nvPicPr>
            <p:cNvPr id="142" name="Graphic 141" descr="Man">
              <a:extLst>
                <a:ext uri="{FF2B5EF4-FFF2-40B4-BE49-F238E27FC236}">
                  <a16:creationId xmlns:a16="http://schemas.microsoft.com/office/drawing/2014/main" id="{AB6EC3E4-660E-43B2-72C4-718B46A9B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7396" y="1886824"/>
              <a:ext cx="657825" cy="657135"/>
            </a:xfrm>
            <a:prstGeom prst="rect">
              <a:avLst/>
            </a:prstGeom>
          </p:spPr>
        </p:pic>
        <p:pic>
          <p:nvPicPr>
            <p:cNvPr id="144" name="Graphic 143" descr="Man">
              <a:extLst>
                <a:ext uri="{FF2B5EF4-FFF2-40B4-BE49-F238E27FC236}">
                  <a16:creationId xmlns:a16="http://schemas.microsoft.com/office/drawing/2014/main" id="{505F52F5-51C1-4671-441E-1533A74A6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23539" y="1893648"/>
              <a:ext cx="657825" cy="657135"/>
            </a:xfrm>
            <a:prstGeom prst="rect">
              <a:avLst/>
            </a:prstGeom>
          </p:spPr>
        </p:pic>
        <p:pic>
          <p:nvPicPr>
            <p:cNvPr id="146" name="Graphic 145" descr="Man">
              <a:extLst>
                <a:ext uri="{FF2B5EF4-FFF2-40B4-BE49-F238E27FC236}">
                  <a16:creationId xmlns:a16="http://schemas.microsoft.com/office/drawing/2014/main" id="{C40CAAA9-3264-5559-C406-E488AC90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8316" y="1893648"/>
              <a:ext cx="657825" cy="657135"/>
            </a:xfrm>
            <a:prstGeom prst="rect">
              <a:avLst/>
            </a:prstGeom>
          </p:spPr>
        </p:pic>
        <p:pic>
          <p:nvPicPr>
            <p:cNvPr id="148" name="Graphic 147" descr="Man">
              <a:extLst>
                <a:ext uri="{FF2B5EF4-FFF2-40B4-BE49-F238E27FC236}">
                  <a16:creationId xmlns:a16="http://schemas.microsoft.com/office/drawing/2014/main" id="{8C33BC68-4BE8-73F8-4DD4-0AAD73833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6993" y="1893648"/>
              <a:ext cx="657825" cy="657135"/>
            </a:xfrm>
            <a:prstGeom prst="rect">
              <a:avLst/>
            </a:prstGeom>
          </p:spPr>
        </p:pic>
        <p:pic>
          <p:nvPicPr>
            <p:cNvPr id="150" name="Graphic 149" descr="Man">
              <a:extLst>
                <a:ext uri="{FF2B5EF4-FFF2-40B4-BE49-F238E27FC236}">
                  <a16:creationId xmlns:a16="http://schemas.microsoft.com/office/drawing/2014/main" id="{4A0F5E5C-F9EB-DE3D-BD68-81180508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1770" y="1893648"/>
              <a:ext cx="657825" cy="657135"/>
            </a:xfrm>
            <a:prstGeom prst="rect">
              <a:avLst/>
            </a:prstGeom>
          </p:spPr>
        </p:pic>
        <p:pic>
          <p:nvPicPr>
            <p:cNvPr id="152" name="Graphic 151" descr="Man">
              <a:extLst>
                <a:ext uri="{FF2B5EF4-FFF2-40B4-BE49-F238E27FC236}">
                  <a16:creationId xmlns:a16="http://schemas.microsoft.com/office/drawing/2014/main" id="{D37C722E-4584-6C88-C621-EF1A0A02E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7913" y="1893648"/>
              <a:ext cx="657825" cy="657135"/>
            </a:xfrm>
            <a:prstGeom prst="rect">
              <a:avLst/>
            </a:prstGeom>
          </p:spPr>
        </p:pic>
        <p:pic>
          <p:nvPicPr>
            <p:cNvPr id="154" name="Graphic 153" descr="Man">
              <a:extLst>
                <a:ext uri="{FF2B5EF4-FFF2-40B4-BE49-F238E27FC236}">
                  <a16:creationId xmlns:a16="http://schemas.microsoft.com/office/drawing/2014/main" id="{C13A36A9-8A58-1807-0AF6-123569842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2690" y="1893648"/>
              <a:ext cx="657825" cy="657135"/>
            </a:xfrm>
            <a:prstGeom prst="rect">
              <a:avLst/>
            </a:prstGeom>
          </p:spPr>
        </p:pic>
        <p:pic>
          <p:nvPicPr>
            <p:cNvPr id="156" name="Graphic 155" descr="Man">
              <a:extLst>
                <a:ext uri="{FF2B5EF4-FFF2-40B4-BE49-F238E27FC236}">
                  <a16:creationId xmlns:a16="http://schemas.microsoft.com/office/drawing/2014/main" id="{87B8D240-56F4-1247-7F73-0987162A6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8932" y="1893648"/>
              <a:ext cx="657825" cy="657135"/>
            </a:xfrm>
            <a:prstGeom prst="rect">
              <a:avLst/>
            </a:prstGeom>
          </p:spPr>
        </p:pic>
        <p:pic>
          <p:nvPicPr>
            <p:cNvPr id="158" name="Graphic 157" descr="Man">
              <a:extLst>
                <a:ext uri="{FF2B5EF4-FFF2-40B4-BE49-F238E27FC236}">
                  <a16:creationId xmlns:a16="http://schemas.microsoft.com/office/drawing/2014/main" id="{FF24F769-DFE5-FE63-32BF-FE3B2383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43709" y="1893648"/>
              <a:ext cx="657825" cy="657135"/>
            </a:xfrm>
            <a:prstGeom prst="rect">
              <a:avLst/>
            </a:prstGeom>
          </p:spPr>
        </p:pic>
        <p:pic>
          <p:nvPicPr>
            <p:cNvPr id="160" name="Graphic 159" descr="Man">
              <a:extLst>
                <a:ext uri="{FF2B5EF4-FFF2-40B4-BE49-F238E27FC236}">
                  <a16:creationId xmlns:a16="http://schemas.microsoft.com/office/drawing/2014/main" id="{2CD814F7-C2F8-E8D6-6446-4C29F9B04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89852" y="1893648"/>
              <a:ext cx="657825" cy="657135"/>
            </a:xfrm>
            <a:prstGeom prst="rect">
              <a:avLst/>
            </a:prstGeom>
          </p:spPr>
        </p:pic>
        <p:pic>
          <p:nvPicPr>
            <p:cNvPr id="162" name="Graphic 161" descr="Man">
              <a:extLst>
                <a:ext uri="{FF2B5EF4-FFF2-40B4-BE49-F238E27FC236}">
                  <a16:creationId xmlns:a16="http://schemas.microsoft.com/office/drawing/2014/main" id="{2C9EA4A2-AC92-F84B-79F4-8B3D47E9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4629" y="1893648"/>
              <a:ext cx="657825" cy="657135"/>
            </a:xfrm>
            <a:prstGeom prst="rect">
              <a:avLst/>
            </a:prstGeom>
          </p:spPr>
        </p:pic>
        <p:pic>
          <p:nvPicPr>
            <p:cNvPr id="164" name="Graphic 163" descr="Man">
              <a:extLst>
                <a:ext uri="{FF2B5EF4-FFF2-40B4-BE49-F238E27FC236}">
                  <a16:creationId xmlns:a16="http://schemas.microsoft.com/office/drawing/2014/main" id="{341C4921-12F5-5015-BB44-3016A649F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3306" y="1893648"/>
              <a:ext cx="657825" cy="657135"/>
            </a:xfrm>
            <a:prstGeom prst="rect">
              <a:avLst/>
            </a:prstGeom>
          </p:spPr>
        </p:pic>
        <p:pic>
          <p:nvPicPr>
            <p:cNvPr id="166" name="Graphic 165" descr="Man">
              <a:extLst>
                <a:ext uri="{FF2B5EF4-FFF2-40B4-BE49-F238E27FC236}">
                  <a16:creationId xmlns:a16="http://schemas.microsoft.com/office/drawing/2014/main" id="{194D3A7C-49AD-F8F7-96E8-308C3F218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8083" y="1893648"/>
              <a:ext cx="657825" cy="657135"/>
            </a:xfrm>
            <a:prstGeom prst="rect">
              <a:avLst/>
            </a:prstGeom>
          </p:spPr>
        </p:pic>
        <p:pic>
          <p:nvPicPr>
            <p:cNvPr id="168" name="Graphic 167" descr="Man">
              <a:extLst>
                <a:ext uri="{FF2B5EF4-FFF2-40B4-BE49-F238E27FC236}">
                  <a16:creationId xmlns:a16="http://schemas.microsoft.com/office/drawing/2014/main" id="{0A99FAAE-88EA-5E2D-7503-E9503B177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4226" y="1893648"/>
              <a:ext cx="657825" cy="657135"/>
            </a:xfrm>
            <a:prstGeom prst="rect">
              <a:avLst/>
            </a:prstGeom>
          </p:spPr>
        </p:pic>
        <p:pic>
          <p:nvPicPr>
            <p:cNvPr id="170" name="Graphic 169" descr="Man">
              <a:extLst>
                <a:ext uri="{FF2B5EF4-FFF2-40B4-BE49-F238E27FC236}">
                  <a16:creationId xmlns:a16="http://schemas.microsoft.com/office/drawing/2014/main" id="{B49D68DD-CFD4-83BC-4B71-CA453143C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09003" y="1893648"/>
              <a:ext cx="657825" cy="65713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575C98-8D6D-30FD-26BF-40FC43D074E3}"/>
              </a:ext>
            </a:extLst>
          </p:cNvPr>
          <p:cNvGrpSpPr/>
          <p:nvPr/>
        </p:nvGrpSpPr>
        <p:grpSpPr>
          <a:xfrm>
            <a:off x="270885" y="1879394"/>
            <a:ext cx="5489432" cy="658616"/>
            <a:chOff x="270885" y="1879394"/>
            <a:chExt cx="5489432" cy="658616"/>
          </a:xfrm>
        </p:grpSpPr>
        <p:pic>
          <p:nvPicPr>
            <p:cNvPr id="105" name="Graphic 104" descr="Man">
              <a:extLst>
                <a:ext uri="{FF2B5EF4-FFF2-40B4-BE49-F238E27FC236}">
                  <a16:creationId xmlns:a16="http://schemas.microsoft.com/office/drawing/2014/main" id="{805CD741-F469-F915-EE84-7ACA17C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0885" y="1880875"/>
              <a:ext cx="657825" cy="657135"/>
            </a:xfrm>
            <a:prstGeom prst="rect">
              <a:avLst/>
            </a:prstGeom>
          </p:spPr>
        </p:pic>
        <p:pic>
          <p:nvPicPr>
            <p:cNvPr id="107" name="Graphic 106" descr="Man">
              <a:extLst>
                <a:ext uri="{FF2B5EF4-FFF2-40B4-BE49-F238E27FC236}">
                  <a16:creationId xmlns:a16="http://schemas.microsoft.com/office/drawing/2014/main" id="{7A015044-210E-4FB3-5E5F-EE9492D65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662" y="1880875"/>
              <a:ext cx="657825" cy="657135"/>
            </a:xfrm>
            <a:prstGeom prst="rect">
              <a:avLst/>
            </a:prstGeom>
          </p:spPr>
        </p:pic>
        <p:pic>
          <p:nvPicPr>
            <p:cNvPr id="112" name="Graphic 111" descr="Man">
              <a:extLst>
                <a:ext uri="{FF2B5EF4-FFF2-40B4-BE49-F238E27FC236}">
                  <a16:creationId xmlns:a16="http://schemas.microsoft.com/office/drawing/2014/main" id="{D90AA40E-3392-99E1-97BE-97816199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1805" y="1880875"/>
              <a:ext cx="657825" cy="657135"/>
            </a:xfrm>
            <a:prstGeom prst="rect">
              <a:avLst/>
            </a:prstGeom>
          </p:spPr>
        </p:pic>
        <p:pic>
          <p:nvPicPr>
            <p:cNvPr id="114" name="Graphic 113" descr="Man">
              <a:extLst>
                <a:ext uri="{FF2B5EF4-FFF2-40B4-BE49-F238E27FC236}">
                  <a16:creationId xmlns:a16="http://schemas.microsoft.com/office/drawing/2014/main" id="{92BFB6BA-0332-19B6-3D17-68487D6D4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582" y="1880875"/>
              <a:ext cx="657825" cy="657135"/>
            </a:xfrm>
            <a:prstGeom prst="rect">
              <a:avLst/>
            </a:prstGeom>
          </p:spPr>
        </p:pic>
        <p:pic>
          <p:nvPicPr>
            <p:cNvPr id="116" name="Graphic 115" descr="Man">
              <a:extLst>
                <a:ext uri="{FF2B5EF4-FFF2-40B4-BE49-F238E27FC236}">
                  <a16:creationId xmlns:a16="http://schemas.microsoft.com/office/drawing/2014/main" id="{EDD41302-0C05-473B-EFC0-6636A386D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5259" y="1880875"/>
              <a:ext cx="657825" cy="657135"/>
            </a:xfrm>
            <a:prstGeom prst="rect">
              <a:avLst/>
            </a:prstGeom>
          </p:spPr>
        </p:pic>
        <p:pic>
          <p:nvPicPr>
            <p:cNvPr id="118" name="Graphic 117" descr="Man">
              <a:extLst>
                <a:ext uri="{FF2B5EF4-FFF2-40B4-BE49-F238E27FC236}">
                  <a16:creationId xmlns:a16="http://schemas.microsoft.com/office/drawing/2014/main" id="{16738BBE-DADE-FC5F-962D-358DB7120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0036" y="1880875"/>
              <a:ext cx="657825" cy="657135"/>
            </a:xfrm>
            <a:prstGeom prst="rect">
              <a:avLst/>
            </a:prstGeom>
          </p:spPr>
        </p:pic>
        <p:pic>
          <p:nvPicPr>
            <p:cNvPr id="120" name="Graphic 119" descr="Man">
              <a:extLst>
                <a:ext uri="{FF2B5EF4-FFF2-40B4-BE49-F238E27FC236}">
                  <a16:creationId xmlns:a16="http://schemas.microsoft.com/office/drawing/2014/main" id="{B092159D-8B8B-526F-C977-3BD11EDE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36179" y="1880875"/>
              <a:ext cx="657825" cy="657135"/>
            </a:xfrm>
            <a:prstGeom prst="rect">
              <a:avLst/>
            </a:prstGeom>
          </p:spPr>
        </p:pic>
        <p:pic>
          <p:nvPicPr>
            <p:cNvPr id="122" name="Graphic 121" descr="Man">
              <a:extLst>
                <a:ext uri="{FF2B5EF4-FFF2-40B4-BE49-F238E27FC236}">
                  <a16:creationId xmlns:a16="http://schemas.microsoft.com/office/drawing/2014/main" id="{2E6CDF69-C50D-5D24-06A5-ACECD456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0956" y="1880875"/>
              <a:ext cx="657825" cy="657135"/>
            </a:xfrm>
            <a:prstGeom prst="rect">
              <a:avLst/>
            </a:prstGeom>
          </p:spPr>
        </p:pic>
        <p:pic>
          <p:nvPicPr>
            <p:cNvPr id="124" name="Graphic 123" descr="Man">
              <a:extLst>
                <a:ext uri="{FF2B5EF4-FFF2-40B4-BE49-F238E27FC236}">
                  <a16:creationId xmlns:a16="http://schemas.microsoft.com/office/drawing/2014/main" id="{5D56B299-919E-0786-8FAC-E1E974F8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7198" y="1880875"/>
              <a:ext cx="657825" cy="657135"/>
            </a:xfrm>
            <a:prstGeom prst="rect">
              <a:avLst/>
            </a:prstGeom>
          </p:spPr>
        </p:pic>
        <p:pic>
          <p:nvPicPr>
            <p:cNvPr id="126" name="Graphic 125" descr="Man">
              <a:extLst>
                <a:ext uri="{FF2B5EF4-FFF2-40B4-BE49-F238E27FC236}">
                  <a16:creationId xmlns:a16="http://schemas.microsoft.com/office/drawing/2014/main" id="{B62788A2-FC29-1C71-4477-960E2782F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1975" y="1880875"/>
              <a:ext cx="657825" cy="657135"/>
            </a:xfrm>
            <a:prstGeom prst="rect">
              <a:avLst/>
            </a:prstGeom>
          </p:spPr>
        </p:pic>
        <p:pic>
          <p:nvPicPr>
            <p:cNvPr id="128" name="Graphic 127" descr="Man">
              <a:extLst>
                <a:ext uri="{FF2B5EF4-FFF2-40B4-BE49-F238E27FC236}">
                  <a16:creationId xmlns:a16="http://schemas.microsoft.com/office/drawing/2014/main" id="{0E05BFCB-DF45-0BA6-6CE4-16DF4D205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8118" y="1880875"/>
              <a:ext cx="657825" cy="657135"/>
            </a:xfrm>
            <a:prstGeom prst="rect">
              <a:avLst/>
            </a:prstGeom>
          </p:spPr>
        </p:pic>
        <p:pic>
          <p:nvPicPr>
            <p:cNvPr id="130" name="Graphic 129" descr="Man">
              <a:extLst>
                <a:ext uri="{FF2B5EF4-FFF2-40B4-BE49-F238E27FC236}">
                  <a16:creationId xmlns:a16="http://schemas.microsoft.com/office/drawing/2014/main" id="{E8455F78-CEC4-669F-114B-26741D1E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2895" y="1880875"/>
              <a:ext cx="657825" cy="657135"/>
            </a:xfrm>
            <a:prstGeom prst="rect">
              <a:avLst/>
            </a:prstGeom>
          </p:spPr>
        </p:pic>
        <p:pic>
          <p:nvPicPr>
            <p:cNvPr id="132" name="Graphic 131" descr="Man">
              <a:extLst>
                <a:ext uri="{FF2B5EF4-FFF2-40B4-BE49-F238E27FC236}">
                  <a16:creationId xmlns:a16="http://schemas.microsoft.com/office/drawing/2014/main" id="{4A8CFC4D-3A9E-6AF1-AB0A-568D6EC7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1572" y="1880875"/>
              <a:ext cx="657825" cy="657135"/>
            </a:xfrm>
            <a:prstGeom prst="rect">
              <a:avLst/>
            </a:prstGeom>
          </p:spPr>
        </p:pic>
        <p:pic>
          <p:nvPicPr>
            <p:cNvPr id="134" name="Graphic 133" descr="Man">
              <a:extLst>
                <a:ext uri="{FF2B5EF4-FFF2-40B4-BE49-F238E27FC236}">
                  <a16:creationId xmlns:a16="http://schemas.microsoft.com/office/drawing/2014/main" id="{2A3F11B2-FCB5-65ED-409C-ACEFA8C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6349" y="1880875"/>
              <a:ext cx="657825" cy="657135"/>
            </a:xfrm>
            <a:prstGeom prst="rect">
              <a:avLst/>
            </a:prstGeom>
          </p:spPr>
        </p:pic>
        <p:pic>
          <p:nvPicPr>
            <p:cNvPr id="136" name="Graphic 135" descr="Man">
              <a:extLst>
                <a:ext uri="{FF2B5EF4-FFF2-40B4-BE49-F238E27FC236}">
                  <a16:creationId xmlns:a16="http://schemas.microsoft.com/office/drawing/2014/main" id="{99CB7314-54D8-A7C3-8CFC-66583945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02492" y="1880875"/>
              <a:ext cx="657825" cy="657135"/>
            </a:xfrm>
            <a:prstGeom prst="rect">
              <a:avLst/>
            </a:prstGeom>
          </p:spPr>
        </p:pic>
        <p:pic>
          <p:nvPicPr>
            <p:cNvPr id="55" name="Graphic 54" descr="Man">
              <a:extLst>
                <a:ext uri="{FF2B5EF4-FFF2-40B4-BE49-F238E27FC236}">
                  <a16:creationId xmlns:a16="http://schemas.microsoft.com/office/drawing/2014/main" id="{AE04BEC3-1C7D-052B-3D5E-CD4DA9B6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8516" y="1879394"/>
              <a:ext cx="657825" cy="657135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A219C3-D1F3-FD81-8D9C-7633C19E336C}"/>
              </a:ext>
            </a:extLst>
          </p:cNvPr>
          <p:cNvSpPr/>
          <p:nvPr/>
        </p:nvSpPr>
        <p:spPr>
          <a:xfrm>
            <a:off x="441886" y="1865098"/>
            <a:ext cx="5515321" cy="787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8E3F3C-359B-3AF1-4767-67213BA1559A}"/>
              </a:ext>
            </a:extLst>
          </p:cNvPr>
          <p:cNvSpPr/>
          <p:nvPr/>
        </p:nvSpPr>
        <p:spPr>
          <a:xfrm>
            <a:off x="5990302" y="1856917"/>
            <a:ext cx="5586036" cy="787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EA717-A141-D909-AB36-C2EBFD073C5C}"/>
              </a:ext>
            </a:extLst>
          </p:cNvPr>
          <p:cNvSpPr/>
          <p:nvPr/>
        </p:nvSpPr>
        <p:spPr>
          <a:xfrm>
            <a:off x="3009868" y="2766889"/>
            <a:ext cx="224143" cy="6785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4970-BC8A-6AB5-F834-40217698C101}"/>
              </a:ext>
            </a:extLst>
          </p:cNvPr>
          <p:cNvSpPr/>
          <p:nvPr/>
        </p:nvSpPr>
        <p:spPr>
          <a:xfrm>
            <a:off x="8719566" y="2766889"/>
            <a:ext cx="224143" cy="6785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CE659-C34C-3FA1-124A-6AD63FB48268}"/>
              </a:ext>
            </a:extLst>
          </p:cNvPr>
          <p:cNvSpPr txBox="1"/>
          <p:nvPr/>
        </p:nvSpPr>
        <p:spPr>
          <a:xfrm>
            <a:off x="2404737" y="2690664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0CEED-3446-7CA9-F9AC-8CAF4F71C9D7}"/>
              </a:ext>
            </a:extLst>
          </p:cNvPr>
          <p:cNvSpPr txBox="1"/>
          <p:nvPr/>
        </p:nvSpPr>
        <p:spPr>
          <a:xfrm>
            <a:off x="8226825" y="2685142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8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6" grpId="0" animBg="1"/>
      <p:bldP spid="7" grpId="0" animBg="1"/>
      <p:bldP spid="7" grpId="1" animBg="1"/>
      <p:bldP spid="8" grpId="0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58" y="-8654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Attitude #2 (CONT.)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F3AE910C-0D55-0743-50EC-0A88404F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08" y="1030426"/>
            <a:ext cx="10441301" cy="1952916"/>
          </a:xfrm>
        </p:spPr>
        <p:txBody>
          <a:bodyPr/>
          <a:lstStyle/>
          <a:p>
            <a:r>
              <a:rPr lang="en-US" sz="2800" b="1" dirty="0">
                <a:solidFill>
                  <a:schemeClr val="accent4"/>
                </a:solidFill>
              </a:rPr>
              <a:t>Start over with a set of n/2 partici</a:t>
            </a:r>
            <a:r>
              <a:rPr lang="en-US" b="1" dirty="0">
                <a:solidFill>
                  <a:schemeClr val="accent4"/>
                </a:solidFill>
              </a:rPr>
              <a:t>pant..</a:t>
            </a:r>
            <a:endParaRPr lang="en-IL" sz="2800" b="1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1BDF6F-FAAF-4D71-D2AC-54DD9085C7A4}"/>
              </a:ext>
            </a:extLst>
          </p:cNvPr>
          <p:cNvGrpSpPr/>
          <p:nvPr/>
        </p:nvGrpSpPr>
        <p:grpSpPr>
          <a:xfrm>
            <a:off x="3152103" y="1682418"/>
            <a:ext cx="3067896" cy="657135"/>
            <a:chOff x="3091945" y="2145634"/>
            <a:chExt cx="3067896" cy="657135"/>
          </a:xfrm>
        </p:grpSpPr>
        <p:pic>
          <p:nvPicPr>
            <p:cNvPr id="105" name="Graphic 104" descr="Man">
              <a:extLst>
                <a:ext uri="{FF2B5EF4-FFF2-40B4-BE49-F238E27FC236}">
                  <a16:creationId xmlns:a16="http://schemas.microsoft.com/office/drawing/2014/main" id="{805CD741-F469-F915-EE84-7ACA17C7C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1945" y="2145634"/>
              <a:ext cx="657825" cy="65713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747185-4853-25A4-E31F-B2264A6A6207}"/>
                </a:ext>
              </a:extLst>
            </p:cNvPr>
            <p:cNvGrpSpPr/>
            <p:nvPr/>
          </p:nvGrpSpPr>
          <p:grpSpPr>
            <a:xfrm>
              <a:off x="3436722" y="2145634"/>
              <a:ext cx="2723119" cy="657135"/>
              <a:chOff x="3436722" y="2145634"/>
              <a:chExt cx="2723119" cy="657135"/>
            </a:xfrm>
          </p:grpSpPr>
          <p:pic>
            <p:nvPicPr>
              <p:cNvPr id="107" name="Graphic 106" descr="Man">
                <a:extLst>
                  <a:ext uri="{FF2B5EF4-FFF2-40B4-BE49-F238E27FC236}">
                    <a16:creationId xmlns:a16="http://schemas.microsoft.com/office/drawing/2014/main" id="{7A015044-210E-4FB3-5E5F-EE9492D65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36722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2" name="Graphic 111" descr="Man">
                <a:extLst>
                  <a:ext uri="{FF2B5EF4-FFF2-40B4-BE49-F238E27FC236}">
                    <a16:creationId xmlns:a16="http://schemas.microsoft.com/office/drawing/2014/main" id="{D90AA40E-3392-99E1-97BE-978161995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82865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4" name="Graphic 113" descr="Man">
                <a:extLst>
                  <a:ext uri="{FF2B5EF4-FFF2-40B4-BE49-F238E27FC236}">
                    <a16:creationId xmlns:a16="http://schemas.microsoft.com/office/drawing/2014/main" id="{92BFB6BA-0332-19B6-3D17-68487D6D4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27642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6" name="Graphic 115" descr="Man">
                <a:extLst>
                  <a:ext uri="{FF2B5EF4-FFF2-40B4-BE49-F238E27FC236}">
                    <a16:creationId xmlns:a16="http://schemas.microsoft.com/office/drawing/2014/main" id="{EDD41302-0C05-473B-EFC0-6636A386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66319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18" name="Graphic 117" descr="Man">
                <a:extLst>
                  <a:ext uri="{FF2B5EF4-FFF2-40B4-BE49-F238E27FC236}">
                    <a16:creationId xmlns:a16="http://schemas.microsoft.com/office/drawing/2014/main" id="{16738BBE-DADE-FC5F-962D-358DB7120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11096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20" name="Graphic 119" descr="Man">
                <a:extLst>
                  <a:ext uri="{FF2B5EF4-FFF2-40B4-BE49-F238E27FC236}">
                    <a16:creationId xmlns:a16="http://schemas.microsoft.com/office/drawing/2014/main" id="{B092159D-8B8B-526F-C977-3BD11EDEE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7239" y="2145634"/>
                <a:ext cx="657825" cy="657135"/>
              </a:xfrm>
              <a:prstGeom prst="rect">
                <a:avLst/>
              </a:prstGeom>
            </p:spPr>
          </p:pic>
          <p:pic>
            <p:nvPicPr>
              <p:cNvPr id="122" name="Graphic 121" descr="Man">
                <a:extLst>
                  <a:ext uri="{FF2B5EF4-FFF2-40B4-BE49-F238E27FC236}">
                    <a16:creationId xmlns:a16="http://schemas.microsoft.com/office/drawing/2014/main" id="{2E6CDF69-C50D-5D24-06A5-ACECD4566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02016" y="2145634"/>
                <a:ext cx="657825" cy="657135"/>
              </a:xfrm>
              <a:prstGeom prst="rect">
                <a:avLst/>
              </a:prstGeom>
            </p:spPr>
          </p:pic>
        </p:grp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EE7CF-EE82-A3DD-CF49-751D2FFBFD9A}"/>
              </a:ext>
            </a:extLst>
          </p:cNvPr>
          <p:cNvSpPr/>
          <p:nvPr/>
        </p:nvSpPr>
        <p:spPr>
          <a:xfrm>
            <a:off x="3246872" y="1621348"/>
            <a:ext cx="2796128" cy="8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90A79A-10D5-C762-0E2D-6AEA4FE933D9}"/>
              </a:ext>
            </a:extLst>
          </p:cNvPr>
          <p:cNvSpPr/>
          <p:nvPr/>
        </p:nvSpPr>
        <p:spPr>
          <a:xfrm>
            <a:off x="6187978" y="1659115"/>
            <a:ext cx="2796128" cy="825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178A27-B28B-BCF3-4DD0-7D633BE7CAF5}"/>
              </a:ext>
            </a:extLst>
          </p:cNvPr>
          <p:cNvGrpSpPr/>
          <p:nvPr/>
        </p:nvGrpSpPr>
        <p:grpSpPr>
          <a:xfrm>
            <a:off x="6029816" y="1688479"/>
            <a:ext cx="3052032" cy="658616"/>
            <a:chOff x="5858258" y="2144153"/>
            <a:chExt cx="3052032" cy="658616"/>
          </a:xfrm>
        </p:grpSpPr>
        <p:pic>
          <p:nvPicPr>
            <p:cNvPr id="124" name="Graphic 123" descr="Man">
              <a:extLst>
                <a:ext uri="{FF2B5EF4-FFF2-40B4-BE49-F238E27FC236}">
                  <a16:creationId xmlns:a16="http://schemas.microsoft.com/office/drawing/2014/main" id="{5D56B299-919E-0786-8FAC-E1E974F8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8258" y="2145634"/>
              <a:ext cx="657825" cy="657135"/>
            </a:xfrm>
            <a:prstGeom prst="rect">
              <a:avLst/>
            </a:prstGeom>
          </p:spPr>
        </p:pic>
        <p:pic>
          <p:nvPicPr>
            <p:cNvPr id="126" name="Graphic 125" descr="Man">
              <a:extLst>
                <a:ext uri="{FF2B5EF4-FFF2-40B4-BE49-F238E27FC236}">
                  <a16:creationId xmlns:a16="http://schemas.microsoft.com/office/drawing/2014/main" id="{B62788A2-FC29-1C71-4477-960E2782F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03035" y="2145634"/>
              <a:ext cx="657825" cy="657135"/>
            </a:xfrm>
            <a:prstGeom prst="rect">
              <a:avLst/>
            </a:prstGeom>
          </p:spPr>
        </p:pic>
        <p:pic>
          <p:nvPicPr>
            <p:cNvPr id="128" name="Graphic 127" descr="Man">
              <a:extLst>
                <a:ext uri="{FF2B5EF4-FFF2-40B4-BE49-F238E27FC236}">
                  <a16:creationId xmlns:a16="http://schemas.microsoft.com/office/drawing/2014/main" id="{0E05BFCB-DF45-0BA6-6CE4-16DF4D205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49178" y="2145634"/>
              <a:ext cx="657825" cy="657135"/>
            </a:xfrm>
            <a:prstGeom prst="rect">
              <a:avLst/>
            </a:prstGeom>
          </p:spPr>
        </p:pic>
        <p:pic>
          <p:nvPicPr>
            <p:cNvPr id="130" name="Graphic 129" descr="Man">
              <a:extLst>
                <a:ext uri="{FF2B5EF4-FFF2-40B4-BE49-F238E27FC236}">
                  <a16:creationId xmlns:a16="http://schemas.microsoft.com/office/drawing/2014/main" id="{E8455F78-CEC4-669F-114B-26741D1E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3955" y="2145634"/>
              <a:ext cx="657825" cy="657135"/>
            </a:xfrm>
            <a:prstGeom prst="rect">
              <a:avLst/>
            </a:prstGeom>
          </p:spPr>
        </p:pic>
        <p:pic>
          <p:nvPicPr>
            <p:cNvPr id="132" name="Graphic 131" descr="Man">
              <a:extLst>
                <a:ext uri="{FF2B5EF4-FFF2-40B4-BE49-F238E27FC236}">
                  <a16:creationId xmlns:a16="http://schemas.microsoft.com/office/drawing/2014/main" id="{4A8CFC4D-3A9E-6AF1-AB0A-568D6EC7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2632" y="2145634"/>
              <a:ext cx="657825" cy="657135"/>
            </a:xfrm>
            <a:prstGeom prst="rect">
              <a:avLst/>
            </a:prstGeom>
          </p:spPr>
        </p:pic>
        <p:pic>
          <p:nvPicPr>
            <p:cNvPr id="134" name="Graphic 133" descr="Man">
              <a:extLst>
                <a:ext uri="{FF2B5EF4-FFF2-40B4-BE49-F238E27FC236}">
                  <a16:creationId xmlns:a16="http://schemas.microsoft.com/office/drawing/2014/main" id="{2A3F11B2-FCB5-65ED-409C-ACEFA8C46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77409" y="2145634"/>
              <a:ext cx="657825" cy="657135"/>
            </a:xfrm>
            <a:prstGeom prst="rect">
              <a:avLst/>
            </a:prstGeom>
          </p:spPr>
        </p:pic>
        <p:pic>
          <p:nvPicPr>
            <p:cNvPr id="136" name="Graphic 135" descr="Man">
              <a:extLst>
                <a:ext uri="{FF2B5EF4-FFF2-40B4-BE49-F238E27FC236}">
                  <a16:creationId xmlns:a16="http://schemas.microsoft.com/office/drawing/2014/main" id="{99CB7314-54D8-A7C3-8CFC-66583945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23552" y="2145634"/>
              <a:ext cx="657825" cy="657135"/>
            </a:xfrm>
            <a:prstGeom prst="rect">
              <a:avLst/>
            </a:prstGeom>
          </p:spPr>
        </p:pic>
        <p:pic>
          <p:nvPicPr>
            <p:cNvPr id="55" name="Graphic 54" descr="Man">
              <a:extLst>
                <a:ext uri="{FF2B5EF4-FFF2-40B4-BE49-F238E27FC236}">
                  <a16:creationId xmlns:a16="http://schemas.microsoft.com/office/drawing/2014/main" id="{AE04BEC3-1C7D-052B-3D5E-CD4DA9B6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9576" y="2144153"/>
              <a:ext cx="657825" cy="657135"/>
            </a:xfrm>
            <a:prstGeom prst="rect">
              <a:avLst/>
            </a:prstGeom>
          </p:spPr>
        </p:pic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EC9F0274-8BBC-AA10-BFC6-285560C4D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52465" y="2144153"/>
              <a:ext cx="657825" cy="65713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E769BF-495A-1451-774E-386B11CDC6F5}"/>
              </a:ext>
            </a:extLst>
          </p:cNvPr>
          <p:cNvSpPr txBox="1"/>
          <p:nvPr/>
        </p:nvSpPr>
        <p:spPr>
          <a:xfrm>
            <a:off x="7382461" y="2291438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13204-2603-97DF-4857-5D649D08F6BC}"/>
              </a:ext>
            </a:extLst>
          </p:cNvPr>
          <p:cNvSpPr txBox="1"/>
          <p:nvPr/>
        </p:nvSpPr>
        <p:spPr>
          <a:xfrm>
            <a:off x="4371530" y="2212365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09F510-4D5C-E194-F94C-8A4458D77C34}"/>
              </a:ext>
            </a:extLst>
          </p:cNvPr>
          <p:cNvGrpSpPr/>
          <p:nvPr/>
        </p:nvGrpSpPr>
        <p:grpSpPr>
          <a:xfrm>
            <a:off x="6015481" y="3157619"/>
            <a:ext cx="3052032" cy="658616"/>
            <a:chOff x="5858258" y="2144153"/>
            <a:chExt cx="3052032" cy="658616"/>
          </a:xfrm>
        </p:grpSpPr>
        <p:pic>
          <p:nvPicPr>
            <p:cNvPr id="22" name="Graphic 21" descr="Man">
              <a:extLst>
                <a:ext uri="{FF2B5EF4-FFF2-40B4-BE49-F238E27FC236}">
                  <a16:creationId xmlns:a16="http://schemas.microsoft.com/office/drawing/2014/main" id="{0861BDA2-1121-15E6-9D5F-EAA6A407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8258" y="2145634"/>
              <a:ext cx="657825" cy="657135"/>
            </a:xfrm>
            <a:prstGeom prst="rect">
              <a:avLst/>
            </a:prstGeom>
          </p:spPr>
        </p:pic>
        <p:pic>
          <p:nvPicPr>
            <p:cNvPr id="23" name="Graphic 22" descr="Man">
              <a:extLst>
                <a:ext uri="{FF2B5EF4-FFF2-40B4-BE49-F238E27FC236}">
                  <a16:creationId xmlns:a16="http://schemas.microsoft.com/office/drawing/2014/main" id="{52F5EED9-325B-DFE4-13C1-C8D37E65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03035" y="2145634"/>
              <a:ext cx="657825" cy="657135"/>
            </a:xfrm>
            <a:prstGeom prst="rect">
              <a:avLst/>
            </a:prstGeom>
          </p:spPr>
        </p:pic>
        <p:pic>
          <p:nvPicPr>
            <p:cNvPr id="24" name="Graphic 23" descr="Man">
              <a:extLst>
                <a:ext uri="{FF2B5EF4-FFF2-40B4-BE49-F238E27FC236}">
                  <a16:creationId xmlns:a16="http://schemas.microsoft.com/office/drawing/2014/main" id="{73434A83-3581-1D6D-8E1F-34DA2C81C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49178" y="2145634"/>
              <a:ext cx="657825" cy="657135"/>
            </a:xfrm>
            <a:prstGeom prst="rect">
              <a:avLst/>
            </a:prstGeom>
          </p:spPr>
        </p:pic>
        <p:pic>
          <p:nvPicPr>
            <p:cNvPr id="25" name="Graphic 24" descr="Man">
              <a:extLst>
                <a:ext uri="{FF2B5EF4-FFF2-40B4-BE49-F238E27FC236}">
                  <a16:creationId xmlns:a16="http://schemas.microsoft.com/office/drawing/2014/main" id="{4657FD6E-EA16-D9BF-29E3-F1AE3DFCB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3955" y="2145634"/>
              <a:ext cx="657825" cy="657135"/>
            </a:xfrm>
            <a:prstGeom prst="rect">
              <a:avLst/>
            </a:prstGeom>
          </p:spPr>
        </p:pic>
        <p:pic>
          <p:nvPicPr>
            <p:cNvPr id="26" name="Graphic 25" descr="Man">
              <a:extLst>
                <a:ext uri="{FF2B5EF4-FFF2-40B4-BE49-F238E27FC236}">
                  <a16:creationId xmlns:a16="http://schemas.microsoft.com/office/drawing/2014/main" id="{2940867D-E153-0588-425B-4418392C5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2632" y="2145634"/>
              <a:ext cx="657825" cy="657135"/>
            </a:xfrm>
            <a:prstGeom prst="rect">
              <a:avLst/>
            </a:prstGeom>
          </p:spPr>
        </p:pic>
        <p:pic>
          <p:nvPicPr>
            <p:cNvPr id="27" name="Graphic 26" descr="Man">
              <a:extLst>
                <a:ext uri="{FF2B5EF4-FFF2-40B4-BE49-F238E27FC236}">
                  <a16:creationId xmlns:a16="http://schemas.microsoft.com/office/drawing/2014/main" id="{1FD6AB38-138B-8440-19DE-DD8752043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77409" y="2145634"/>
              <a:ext cx="657825" cy="657135"/>
            </a:xfrm>
            <a:prstGeom prst="rect">
              <a:avLst/>
            </a:prstGeom>
          </p:spPr>
        </p:pic>
        <p:pic>
          <p:nvPicPr>
            <p:cNvPr id="28" name="Graphic 27" descr="Man">
              <a:extLst>
                <a:ext uri="{FF2B5EF4-FFF2-40B4-BE49-F238E27FC236}">
                  <a16:creationId xmlns:a16="http://schemas.microsoft.com/office/drawing/2014/main" id="{E5D39AF4-16FF-579D-536A-9D0E71EE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23552" y="2145634"/>
              <a:ext cx="657825" cy="657135"/>
            </a:xfrm>
            <a:prstGeom prst="rect">
              <a:avLst/>
            </a:prstGeom>
          </p:spPr>
        </p:pic>
        <p:pic>
          <p:nvPicPr>
            <p:cNvPr id="29" name="Graphic 28" descr="Man">
              <a:extLst>
                <a:ext uri="{FF2B5EF4-FFF2-40B4-BE49-F238E27FC236}">
                  <a16:creationId xmlns:a16="http://schemas.microsoft.com/office/drawing/2014/main" id="{18E11FE4-F9AE-865B-6A41-712AD201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9576" y="2144153"/>
              <a:ext cx="657825" cy="657135"/>
            </a:xfrm>
            <a:prstGeom prst="rect">
              <a:avLst/>
            </a:prstGeom>
          </p:spPr>
        </p:pic>
        <p:pic>
          <p:nvPicPr>
            <p:cNvPr id="30" name="Graphic 29" descr="Man">
              <a:extLst>
                <a:ext uri="{FF2B5EF4-FFF2-40B4-BE49-F238E27FC236}">
                  <a16:creationId xmlns:a16="http://schemas.microsoft.com/office/drawing/2014/main" id="{44343463-6FD4-DE24-4CE7-EB6D3364E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52465" y="2144153"/>
              <a:ext cx="657825" cy="657135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0F57F8-4989-622B-5F04-C79D20ED5787}"/>
              </a:ext>
            </a:extLst>
          </p:cNvPr>
          <p:cNvSpPr/>
          <p:nvPr/>
        </p:nvSpPr>
        <p:spPr>
          <a:xfrm>
            <a:off x="7555832" y="3122435"/>
            <a:ext cx="1436877" cy="763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B50592-1284-1BE4-9EBF-8D0679FFE16F}"/>
              </a:ext>
            </a:extLst>
          </p:cNvPr>
          <p:cNvSpPr/>
          <p:nvPr/>
        </p:nvSpPr>
        <p:spPr>
          <a:xfrm>
            <a:off x="6110339" y="3122435"/>
            <a:ext cx="1436877" cy="763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D9505A-ABC0-3C5D-2798-38D6CE48C3FB}"/>
              </a:ext>
            </a:extLst>
          </p:cNvPr>
          <p:cNvSpPr txBox="1"/>
          <p:nvPr/>
        </p:nvSpPr>
        <p:spPr>
          <a:xfrm>
            <a:off x="7704456" y="4865010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E504A1-C7E7-065E-9A7B-51AB530D7F13}"/>
              </a:ext>
            </a:extLst>
          </p:cNvPr>
          <p:cNvSpPr txBox="1"/>
          <p:nvPr/>
        </p:nvSpPr>
        <p:spPr>
          <a:xfrm>
            <a:off x="8495217" y="4865010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Graphic 39" descr="Man">
            <a:extLst>
              <a:ext uri="{FF2B5EF4-FFF2-40B4-BE49-F238E27FC236}">
                <a16:creationId xmlns:a16="http://schemas.microsoft.com/office/drawing/2014/main" id="{1CFB73F6-113C-7697-60A4-682382F25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121" y="4414411"/>
            <a:ext cx="657825" cy="657135"/>
          </a:xfrm>
          <a:prstGeom prst="rect">
            <a:avLst/>
          </a:prstGeom>
        </p:spPr>
      </p:pic>
      <p:pic>
        <p:nvPicPr>
          <p:cNvPr id="41" name="Graphic 40" descr="Man">
            <a:extLst>
              <a:ext uri="{FF2B5EF4-FFF2-40B4-BE49-F238E27FC236}">
                <a16:creationId xmlns:a16="http://schemas.microsoft.com/office/drawing/2014/main" id="{2884B32C-FD83-3F77-7879-64DEF26ED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3898" y="4414411"/>
            <a:ext cx="657825" cy="657135"/>
          </a:xfrm>
          <a:prstGeom prst="rect">
            <a:avLst/>
          </a:prstGeom>
        </p:spPr>
      </p:pic>
      <p:pic>
        <p:nvPicPr>
          <p:cNvPr id="42" name="Graphic 41" descr="Man">
            <a:extLst>
              <a:ext uri="{FF2B5EF4-FFF2-40B4-BE49-F238E27FC236}">
                <a16:creationId xmlns:a16="http://schemas.microsoft.com/office/drawing/2014/main" id="{F12AAC03-42B3-F1B6-A017-FAE99108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0041" y="4414411"/>
            <a:ext cx="657825" cy="657135"/>
          </a:xfrm>
          <a:prstGeom prst="rect">
            <a:avLst/>
          </a:prstGeom>
        </p:spPr>
      </p:pic>
      <p:pic>
        <p:nvPicPr>
          <p:cNvPr id="43" name="Graphic 42" descr="Man">
            <a:extLst>
              <a:ext uri="{FF2B5EF4-FFF2-40B4-BE49-F238E27FC236}">
                <a16:creationId xmlns:a16="http://schemas.microsoft.com/office/drawing/2014/main" id="{1A3E5C7C-36CA-F0F1-AB55-5EF277E90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6065" y="4412930"/>
            <a:ext cx="657825" cy="657135"/>
          </a:xfrm>
          <a:prstGeom prst="rect">
            <a:avLst/>
          </a:prstGeom>
        </p:spPr>
      </p:pic>
      <p:pic>
        <p:nvPicPr>
          <p:cNvPr id="44" name="Graphic 43" descr="Man">
            <a:extLst>
              <a:ext uri="{FF2B5EF4-FFF2-40B4-BE49-F238E27FC236}">
                <a16:creationId xmlns:a16="http://schemas.microsoft.com/office/drawing/2014/main" id="{34527DEE-6AB3-F436-BAAF-35BD821F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8954" y="4412930"/>
            <a:ext cx="657825" cy="657135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689A293-9DD1-71BF-DE6E-1ED2EE11590C}"/>
              </a:ext>
            </a:extLst>
          </p:cNvPr>
          <p:cNvSpPr/>
          <p:nvPr/>
        </p:nvSpPr>
        <p:spPr>
          <a:xfrm>
            <a:off x="8290406" y="4359614"/>
            <a:ext cx="708287" cy="763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289BF83-86C6-BF28-730C-F0BB3F6BC6CD}"/>
              </a:ext>
            </a:extLst>
          </p:cNvPr>
          <p:cNvSpPr/>
          <p:nvPr/>
        </p:nvSpPr>
        <p:spPr>
          <a:xfrm>
            <a:off x="7564282" y="4359614"/>
            <a:ext cx="708287" cy="763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Graphic 46" descr="Man">
            <a:extLst>
              <a:ext uri="{FF2B5EF4-FFF2-40B4-BE49-F238E27FC236}">
                <a16:creationId xmlns:a16="http://schemas.microsoft.com/office/drawing/2014/main" id="{37D1D0A7-49CC-1157-8BF3-ED9A2FEFE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118" y="5529739"/>
            <a:ext cx="657825" cy="657135"/>
          </a:xfrm>
          <a:prstGeom prst="rect">
            <a:avLst/>
          </a:prstGeom>
        </p:spPr>
      </p:pic>
      <p:pic>
        <p:nvPicPr>
          <p:cNvPr id="48" name="Graphic 47" descr="Man">
            <a:extLst>
              <a:ext uri="{FF2B5EF4-FFF2-40B4-BE49-F238E27FC236}">
                <a16:creationId xmlns:a16="http://schemas.microsoft.com/office/drawing/2014/main" id="{DD0CA1C2-4C5C-078F-C88D-BAD2362C1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657" y="5529738"/>
            <a:ext cx="657825" cy="65713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F8BF659-D8D8-1FDA-4AD8-9C9309AB93B0}"/>
              </a:ext>
            </a:extLst>
          </p:cNvPr>
          <p:cNvSpPr/>
          <p:nvPr/>
        </p:nvSpPr>
        <p:spPr>
          <a:xfrm>
            <a:off x="8080775" y="5520664"/>
            <a:ext cx="361782" cy="6662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FB7112F-5582-E8F9-680C-E7CE30933F2A}"/>
              </a:ext>
            </a:extLst>
          </p:cNvPr>
          <p:cNvSpPr/>
          <p:nvPr/>
        </p:nvSpPr>
        <p:spPr>
          <a:xfrm>
            <a:off x="7673105" y="5529737"/>
            <a:ext cx="353513" cy="6662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CFB6DA-408F-EC98-53B1-BBB7BA1047D3}"/>
              </a:ext>
            </a:extLst>
          </p:cNvPr>
          <p:cNvSpPr txBox="1"/>
          <p:nvPr/>
        </p:nvSpPr>
        <p:spPr>
          <a:xfrm>
            <a:off x="7560068" y="6003193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604500-0AC0-84FB-E1C6-19C69FDBF790}"/>
              </a:ext>
            </a:extLst>
          </p:cNvPr>
          <p:cNvSpPr txBox="1"/>
          <p:nvPr/>
        </p:nvSpPr>
        <p:spPr>
          <a:xfrm>
            <a:off x="8093481" y="5943035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293797-CE63-F4B5-9667-2AD9C9AE4DFF}"/>
              </a:ext>
            </a:extLst>
          </p:cNvPr>
          <p:cNvSpPr txBox="1"/>
          <p:nvPr/>
        </p:nvSpPr>
        <p:spPr>
          <a:xfrm>
            <a:off x="8013916" y="3669344"/>
            <a:ext cx="52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2E9860-9483-9D8D-C9E5-8B74722F0D19}"/>
              </a:ext>
            </a:extLst>
          </p:cNvPr>
          <p:cNvSpPr txBox="1"/>
          <p:nvPr/>
        </p:nvSpPr>
        <p:spPr>
          <a:xfrm>
            <a:off x="6621316" y="3734067"/>
            <a:ext cx="519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L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97A093-FF17-D2E2-68A0-344F137EB2C3}"/>
              </a:ext>
            </a:extLst>
          </p:cNvPr>
          <p:cNvCxnSpPr/>
          <p:nvPr/>
        </p:nvCxnSpPr>
        <p:spPr>
          <a:xfrm>
            <a:off x="9697453" y="1682418"/>
            <a:ext cx="0" cy="48116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8A4DDB-2FAA-F687-55C1-16A068BCEE1E}"/>
                  </a:ext>
                </a:extLst>
              </p:cNvPr>
              <p:cNvSpPr txBox="1"/>
              <p:nvPr/>
            </p:nvSpPr>
            <p:spPr>
              <a:xfrm>
                <a:off x="10075974" y="3122435"/>
                <a:ext cx="192706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𝑂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3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splits</a:t>
                </a:r>
                <a:endParaRPr kumimoji="0" lang="en-I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8A4DDB-2FAA-F687-55C1-16A068BC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974" y="3122435"/>
                <a:ext cx="1927066" cy="1077218"/>
              </a:xfrm>
              <a:prstGeom prst="rect">
                <a:avLst/>
              </a:prstGeom>
              <a:blipFill>
                <a:blip r:embed="rId6"/>
                <a:stretch>
                  <a:fillRect l="-8228" b="-175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3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79B3-4AEE-E29F-A01D-5D51BDF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8" y="1323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2: </a:t>
            </a:r>
            <a:r>
              <a:rPr lang="en-US" b="1" dirty="0">
                <a:solidFill>
                  <a:schemeClr val="bg1"/>
                </a:solidFill>
              </a:rPr>
              <a:t>The king and the wine riddle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18642-F08D-267B-B7CB-B73D4AFF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16" y="1269333"/>
            <a:ext cx="10916652" cy="501305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King of a small country invites </a:t>
            </a:r>
            <a:r>
              <a:rPr lang="en-GB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senators to his annual party.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 senator brings the King a bottle of wine. 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queen discovers that one of the senators is trying to assassinate the King by giving him a bottle of poisoned wine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Unfortunately, they do not know which bottle of wine is poisoned, and the poison is completely indiscernible.</a:t>
            </a: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The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King has </a:t>
            </a:r>
            <a:r>
              <a:rPr lang="en-GB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prisoners he plans to execute. He decides to use them as taste testers to determine which bottle of wine contains the poison.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3D6A5D8-5C23-5DFA-D547-421FD71C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58" y="1966807"/>
            <a:ext cx="786947" cy="786947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173B241-D549-083E-7C1C-92B98660BFB2}"/>
              </a:ext>
            </a:extLst>
          </p:cNvPr>
          <p:cNvGrpSpPr/>
          <p:nvPr/>
        </p:nvGrpSpPr>
        <p:grpSpPr>
          <a:xfrm>
            <a:off x="10681719" y="2778521"/>
            <a:ext cx="786947" cy="786947"/>
            <a:chOff x="10681719" y="2778521"/>
            <a:chExt cx="786947" cy="78694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41E18C2-E359-AA8B-F0D9-443ECEF60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1719" y="2778521"/>
              <a:ext cx="786947" cy="78694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EB4FA46-1B51-60C2-4902-2BAEE1066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842" y="2800411"/>
              <a:ext cx="270699" cy="27069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C57D53-7BBB-25B4-2B55-74F0CA5E1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26" y="4651091"/>
            <a:ext cx="408050" cy="4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6151-5AFC-2321-9928-5DC94EFD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2" y="659355"/>
            <a:ext cx="10515600" cy="5539289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poison when taken has no effect on the prisoner until exactly </a:t>
            </a:r>
            <a:r>
              <a:rPr lang="en-GB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24 hours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later when the infected prisoner suddenly dies.</a:t>
            </a:r>
          </a:p>
          <a:p>
            <a:endParaRPr lang="en-GB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King needs to determine which bottle of wine is poisoned by </a:t>
            </a:r>
            <a:r>
              <a:rPr lang="en-GB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tomorrow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 that the festivities can continue as planned. </a:t>
            </a:r>
          </a:p>
          <a:p>
            <a:endParaRPr lang="en-GB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can the King administer the wine to the prisoners to ensure that </a:t>
            </a:r>
            <a:r>
              <a:rPr lang="en-GB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24 hours from now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 is guaranteed to have found the poisoned wine bottle?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412C09E-6F78-161A-6B15-65602BD14DBE}"/>
              </a:ext>
            </a:extLst>
          </p:cNvPr>
          <p:cNvGrpSpPr/>
          <p:nvPr/>
        </p:nvGrpSpPr>
        <p:grpSpPr>
          <a:xfrm>
            <a:off x="868143" y="564959"/>
            <a:ext cx="9924600" cy="786957"/>
            <a:chOff x="868143" y="564959"/>
            <a:chExt cx="9924600" cy="786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CDC109-93DB-8DCE-3C45-06C8CA555AEF}"/>
                </a:ext>
              </a:extLst>
            </p:cNvPr>
            <p:cNvGrpSpPr/>
            <p:nvPr/>
          </p:nvGrpSpPr>
          <p:grpSpPr>
            <a:xfrm>
              <a:off x="868143" y="564967"/>
              <a:ext cx="1800727" cy="786949"/>
              <a:chOff x="929558" y="4133967"/>
              <a:chExt cx="1800727" cy="78694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0580955-AEE2-9C06-690C-48B1A6FA7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558" y="4133969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CF164A-CB7F-F6CD-3355-E2B566FA9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432" y="4133969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212525-D8BF-87AE-F907-BD8D3725C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306" y="4133968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6D3A7DD-30EE-2234-A1BA-18C9DEC2C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3338" y="4133967"/>
                <a:ext cx="786947" cy="786947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8E73397-4D01-B6FB-E6D2-053B3370E5E0}"/>
                </a:ext>
              </a:extLst>
            </p:cNvPr>
            <p:cNvGrpSpPr/>
            <p:nvPr/>
          </p:nvGrpSpPr>
          <p:grpSpPr>
            <a:xfrm>
              <a:off x="2214797" y="564959"/>
              <a:ext cx="7209317" cy="786957"/>
              <a:chOff x="2214797" y="564959"/>
              <a:chExt cx="7209317" cy="7869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90506BD-366C-F035-46C6-4B5E6667BD1E}"/>
                  </a:ext>
                </a:extLst>
              </p:cNvPr>
              <p:cNvGrpSpPr/>
              <p:nvPr/>
            </p:nvGrpSpPr>
            <p:grpSpPr>
              <a:xfrm>
                <a:off x="2214797" y="564967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02B84A6-95EE-7C28-D5CC-BFD74B7261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3ABCB79-7082-1093-F8FC-462373A422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9F852D2-2A03-BFBD-472A-3F45B7DBE9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3115BF9-B6CF-4863-20CF-4F4B8108C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59C433B-4378-BA98-AC87-DFEDF90F9BA1}"/>
                  </a:ext>
                </a:extLst>
              </p:cNvPr>
              <p:cNvGrpSpPr/>
              <p:nvPr/>
            </p:nvGrpSpPr>
            <p:grpSpPr>
              <a:xfrm>
                <a:off x="3546293" y="564967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68F706E-7BFC-F283-543E-24DFA8012B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30011AC1-F5AA-8342-6A7D-04A03C883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8840D49-EEB0-9BD9-08F2-ED434C40E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78B429AE-0AF0-60BF-3828-CED850524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7449BBD-AF0B-D71F-D29D-39205B6C3F7A}"/>
                  </a:ext>
                </a:extLst>
              </p:cNvPr>
              <p:cNvGrpSpPr/>
              <p:nvPr/>
            </p:nvGrpSpPr>
            <p:grpSpPr>
              <a:xfrm>
                <a:off x="4892947" y="564965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8EC7FD88-E0E3-F8C6-5357-99BE7B3F51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3CCB57-834A-3DD6-2536-568085391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8E0B7871-E77B-A6A5-5F6D-6C4FCBE9B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BA0A5082-CD1A-E011-5D0B-98E359F59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E54E54A-8065-CCF0-7076-4C73D5A39AEB}"/>
                  </a:ext>
                </a:extLst>
              </p:cNvPr>
              <p:cNvGrpSpPr/>
              <p:nvPr/>
            </p:nvGrpSpPr>
            <p:grpSpPr>
              <a:xfrm>
                <a:off x="6254759" y="564965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7632ECBA-ED1D-C5C1-A21F-201A11739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90E0C5E-59A2-0A7D-2615-F9A63EE23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A988ED4-1D5B-5B9C-849D-B26D94018E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0254CAFC-206E-416C-9D44-389F13B91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4CEFF5F-A415-0539-96EB-63CC4D5DDB2E}"/>
                  </a:ext>
                </a:extLst>
              </p:cNvPr>
              <p:cNvGrpSpPr/>
              <p:nvPr/>
            </p:nvGrpSpPr>
            <p:grpSpPr>
              <a:xfrm>
                <a:off x="7623387" y="564959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DF30DA4A-50DC-C291-7A47-BC9B6205F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C61A1642-82CD-AC80-C6E5-5E2D108DC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11D4038B-F164-6881-4A59-84087573A3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EE9DDD41-689F-2632-5E7B-92E53C83BC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20AD7AE-E788-D801-814F-D646BB4BCB35}"/>
                </a:ext>
              </a:extLst>
            </p:cNvPr>
            <p:cNvGrpSpPr/>
            <p:nvPr/>
          </p:nvGrpSpPr>
          <p:grpSpPr>
            <a:xfrm>
              <a:off x="8992016" y="564961"/>
              <a:ext cx="1800727" cy="786949"/>
              <a:chOff x="929558" y="4133967"/>
              <a:chExt cx="1800727" cy="7869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2039E9E-B519-908F-BA21-6DA56937F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558" y="4133969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A1DBCCF-47D6-3F3E-7B17-FAA02246C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432" y="4133969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763AE70-8B63-5F76-BDA3-53F651E04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306" y="4133968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FD32EA6-AFCA-5006-9541-5E1661DBE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3338" y="4133967"/>
                <a:ext cx="786947" cy="786947"/>
              </a:xfrm>
              <a:prstGeom prst="rect">
                <a:avLst/>
              </a:prstGeom>
            </p:spPr>
          </p:pic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B1102A6-8B61-4314-9E2D-D0915E9DA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13" y="823082"/>
            <a:ext cx="270699" cy="27069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F93A6DE-9498-89A9-A631-1F6BAC80CEF2}"/>
              </a:ext>
            </a:extLst>
          </p:cNvPr>
          <p:cNvSpPr/>
          <p:nvPr/>
        </p:nvSpPr>
        <p:spPr>
          <a:xfrm>
            <a:off x="2214797" y="2085477"/>
            <a:ext cx="2891905" cy="15626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Poison needs 24 hours to take effect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9852D4A-026F-E870-4542-418159301035}"/>
              </a:ext>
            </a:extLst>
          </p:cNvPr>
          <p:cNvSpPr/>
          <p:nvPr/>
        </p:nvSpPr>
        <p:spPr>
          <a:xfrm>
            <a:off x="6439885" y="2085477"/>
            <a:ext cx="2891905" cy="15626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Target: find the poisonous bottle within 24 hours from now!!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509179-98C1-BE10-B461-34BF646D323F}"/>
              </a:ext>
            </a:extLst>
          </p:cNvPr>
          <p:cNvSpPr txBox="1"/>
          <p:nvPr/>
        </p:nvSpPr>
        <p:spPr>
          <a:xfrm>
            <a:off x="5635823" y="3704386"/>
            <a:ext cx="706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?</a:t>
            </a:r>
            <a:endParaRPr kumimoji="0" lang="en-IL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EA9C2AC-CD2A-2E3A-1123-298255350F31}"/>
              </a:ext>
            </a:extLst>
          </p:cNvPr>
          <p:cNvSpPr/>
          <p:nvPr/>
        </p:nvSpPr>
        <p:spPr>
          <a:xfrm>
            <a:off x="4059270" y="4865147"/>
            <a:ext cx="4001820" cy="1078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the previous strategy work here too?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C83935-7981-4C4F-7F71-6214AF7C3BDB}"/>
              </a:ext>
            </a:extLst>
          </p:cNvPr>
          <p:cNvGrpSpPr/>
          <p:nvPr/>
        </p:nvGrpSpPr>
        <p:grpSpPr>
          <a:xfrm>
            <a:off x="265139" y="1573665"/>
            <a:ext cx="460908" cy="4736095"/>
            <a:chOff x="11105198" y="1814297"/>
            <a:chExt cx="460908" cy="473609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70533B9-26B6-C842-05A1-1EC565461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5198" y="1814297"/>
              <a:ext cx="408050" cy="40406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7C8B9D-7DCC-9D10-7DC9-7F48E5E09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3219" y="2254968"/>
              <a:ext cx="408050" cy="40406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E2FE202-48DD-5400-DF08-7F82D109F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956" y="2732243"/>
              <a:ext cx="408050" cy="40406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B8B783B-1876-F18A-24EA-1A7B8362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956" y="3231236"/>
              <a:ext cx="408050" cy="40406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BACE393-A294-C19B-FF20-71B568C73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956" y="3739406"/>
              <a:ext cx="408050" cy="40406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9CEE898-DAC4-E6F3-FCFA-041FBEA14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298" y="4221216"/>
              <a:ext cx="408050" cy="404067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7DDFE06-0B7E-353D-865E-D7310ED62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319" y="4661887"/>
              <a:ext cx="408050" cy="404067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D590697-ED59-CD31-4EC7-14DD5595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056" y="5139162"/>
              <a:ext cx="408050" cy="404067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47CE055-14A5-D0C0-54EB-4472472F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056" y="5638155"/>
              <a:ext cx="408050" cy="40406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C915456-78F6-F268-51DB-69A3E957E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8056" y="6146325"/>
              <a:ext cx="408050" cy="404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49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8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412C09E-6F78-161A-6B15-65602BD14DBE}"/>
              </a:ext>
            </a:extLst>
          </p:cNvPr>
          <p:cNvGrpSpPr/>
          <p:nvPr/>
        </p:nvGrpSpPr>
        <p:grpSpPr>
          <a:xfrm>
            <a:off x="868143" y="564959"/>
            <a:ext cx="9924600" cy="786957"/>
            <a:chOff x="868143" y="564959"/>
            <a:chExt cx="9924600" cy="786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CDC109-93DB-8DCE-3C45-06C8CA555AEF}"/>
                </a:ext>
              </a:extLst>
            </p:cNvPr>
            <p:cNvGrpSpPr/>
            <p:nvPr/>
          </p:nvGrpSpPr>
          <p:grpSpPr>
            <a:xfrm>
              <a:off x="868143" y="564967"/>
              <a:ext cx="1800727" cy="786949"/>
              <a:chOff x="929558" y="4133967"/>
              <a:chExt cx="1800727" cy="78694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0580955-AEE2-9C06-690C-48B1A6FA7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558" y="4133969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CCF164A-CB7F-F6CD-3355-E2B566FA9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432" y="4133969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212525-D8BF-87AE-F907-BD8D3725C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306" y="4133968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6D3A7DD-30EE-2234-A1BA-18C9DEC2C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3338" y="4133967"/>
                <a:ext cx="786947" cy="786947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8E73397-4D01-B6FB-E6D2-053B3370E5E0}"/>
                </a:ext>
              </a:extLst>
            </p:cNvPr>
            <p:cNvGrpSpPr/>
            <p:nvPr/>
          </p:nvGrpSpPr>
          <p:grpSpPr>
            <a:xfrm>
              <a:off x="2214797" y="564959"/>
              <a:ext cx="7209317" cy="786957"/>
              <a:chOff x="2214797" y="564959"/>
              <a:chExt cx="7209317" cy="7869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90506BD-366C-F035-46C6-4B5E6667BD1E}"/>
                  </a:ext>
                </a:extLst>
              </p:cNvPr>
              <p:cNvGrpSpPr/>
              <p:nvPr/>
            </p:nvGrpSpPr>
            <p:grpSpPr>
              <a:xfrm>
                <a:off x="2214797" y="564967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02B84A6-95EE-7C28-D5CC-BFD74B7261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3ABCB79-7082-1093-F8FC-462373A422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9F852D2-2A03-BFBD-472A-3F45B7DBE9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3115BF9-B6CF-4863-20CF-4F4B8108C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59C433B-4378-BA98-AC87-DFEDF90F9BA1}"/>
                  </a:ext>
                </a:extLst>
              </p:cNvPr>
              <p:cNvGrpSpPr/>
              <p:nvPr/>
            </p:nvGrpSpPr>
            <p:grpSpPr>
              <a:xfrm>
                <a:off x="3546293" y="564967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68F706E-7BFC-F283-543E-24DFA8012B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30011AC1-F5AA-8342-6A7D-04A03C883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8840D49-EEB0-9BD9-08F2-ED434C40E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78B429AE-0AF0-60BF-3828-CED850524A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7449BBD-AF0B-D71F-D29D-39205B6C3F7A}"/>
                  </a:ext>
                </a:extLst>
              </p:cNvPr>
              <p:cNvGrpSpPr/>
              <p:nvPr/>
            </p:nvGrpSpPr>
            <p:grpSpPr>
              <a:xfrm>
                <a:off x="4892947" y="564965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8EC7FD88-E0E3-F8C6-5357-99BE7B3F51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3CCB57-834A-3DD6-2536-568085391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8E0B7871-E77B-A6A5-5F6D-6C4FCBE9B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BA0A5082-CD1A-E011-5D0B-98E359F599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E54E54A-8065-CCF0-7076-4C73D5A39AEB}"/>
                  </a:ext>
                </a:extLst>
              </p:cNvPr>
              <p:cNvGrpSpPr/>
              <p:nvPr/>
            </p:nvGrpSpPr>
            <p:grpSpPr>
              <a:xfrm>
                <a:off x="6254759" y="564965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7632ECBA-ED1D-C5C1-A21F-201A11739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90E0C5E-59A2-0A7D-2615-F9A63EE23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A988ED4-1D5B-5B9C-849D-B26D94018E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0254CAFC-206E-416C-9D44-389F13B91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4CEFF5F-A415-0539-96EB-63CC4D5DDB2E}"/>
                  </a:ext>
                </a:extLst>
              </p:cNvPr>
              <p:cNvGrpSpPr/>
              <p:nvPr/>
            </p:nvGrpSpPr>
            <p:grpSpPr>
              <a:xfrm>
                <a:off x="7623387" y="564959"/>
                <a:ext cx="1800727" cy="786949"/>
                <a:chOff x="929558" y="4133967"/>
                <a:chExt cx="1800727" cy="786949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DF30DA4A-50DC-C291-7A47-BC9B6205F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58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C61A1642-82CD-AC80-C6E5-5E2D108DC4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2432" y="4133969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11D4038B-F164-6881-4A59-84087573A3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306" y="4133968"/>
                  <a:ext cx="786947" cy="786947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EE9DDD41-689F-2632-5E7B-92E53C83BC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3338" y="4133967"/>
                  <a:ext cx="786947" cy="78694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20AD7AE-E788-D801-814F-D646BB4BCB35}"/>
                </a:ext>
              </a:extLst>
            </p:cNvPr>
            <p:cNvGrpSpPr/>
            <p:nvPr/>
          </p:nvGrpSpPr>
          <p:grpSpPr>
            <a:xfrm>
              <a:off x="8992016" y="564961"/>
              <a:ext cx="1800727" cy="786949"/>
              <a:chOff x="929558" y="4133967"/>
              <a:chExt cx="1800727" cy="78694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2039E9E-B519-908F-BA21-6DA56937F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558" y="4133969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FA1DBCCF-47D6-3F3E-7B17-FAA02246C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2432" y="4133969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763AE70-8B63-5F76-BDA3-53F651E04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306" y="4133968"/>
                <a:ext cx="786947" cy="786947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FD32EA6-AFCA-5006-9541-5E1661DBE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3338" y="4133967"/>
                <a:ext cx="786947" cy="786947"/>
              </a:xfrm>
              <a:prstGeom prst="rect">
                <a:avLst/>
              </a:prstGeom>
            </p:spPr>
          </p:pic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B1102A6-8B61-4314-9E2D-D0915E9DA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13" y="823082"/>
            <a:ext cx="270699" cy="27069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39092A-6352-605C-5650-F8B89D2D0DC8}"/>
              </a:ext>
            </a:extLst>
          </p:cNvPr>
          <p:cNvSpPr/>
          <p:nvPr/>
        </p:nvSpPr>
        <p:spPr>
          <a:xfrm>
            <a:off x="1058780" y="564555"/>
            <a:ext cx="4728410" cy="787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24845DC-A20F-2D6B-BC8F-DB879C59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7" y="1834288"/>
            <a:ext cx="539774" cy="539774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AAA294A-C050-1351-BBDA-7D82C5CC1F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1750547" y="3425820"/>
            <a:ext cx="1250972" cy="114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74452-924C-C830-980C-3714259E6DE4}"/>
              </a:ext>
            </a:extLst>
          </p:cNvPr>
          <p:cNvSpPr txBox="1"/>
          <p:nvPr/>
        </p:nvSpPr>
        <p:spPr>
          <a:xfrm>
            <a:off x="2922729" y="3023156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Poisoned?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CB9BB6-D211-549C-45F6-019E0F55959B}"/>
              </a:ext>
            </a:extLst>
          </p:cNvPr>
          <p:cNvSpPr txBox="1"/>
          <p:nvPr/>
        </p:nvSpPr>
        <p:spPr>
          <a:xfrm>
            <a:off x="1924388" y="366438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D395935-B366-60E8-1082-359810B98A1A}"/>
              </a:ext>
            </a:extLst>
          </p:cNvPr>
          <p:cNvSpPr/>
          <p:nvPr/>
        </p:nvSpPr>
        <p:spPr>
          <a:xfrm>
            <a:off x="499349" y="4571787"/>
            <a:ext cx="2502395" cy="721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Proceed with left group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098819-D8E1-AEA7-43C5-63753844A29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857566" y="3425820"/>
            <a:ext cx="1270897" cy="116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9858862-4785-9503-3DA2-59D4BDB5AF56}"/>
              </a:ext>
            </a:extLst>
          </p:cNvPr>
          <p:cNvSpPr txBox="1"/>
          <p:nvPr/>
        </p:nvSpPr>
        <p:spPr>
          <a:xfrm>
            <a:off x="4605514" y="367630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4A8B84D-FD28-0D2E-3789-13339D0482DB}"/>
              </a:ext>
            </a:extLst>
          </p:cNvPr>
          <p:cNvSpPr/>
          <p:nvPr/>
        </p:nvSpPr>
        <p:spPr>
          <a:xfrm>
            <a:off x="3877265" y="4595626"/>
            <a:ext cx="2502395" cy="721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Proceed with right group</a:t>
            </a: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32868B2-6776-273B-68ED-76CC3D259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38" y="2652409"/>
            <a:ext cx="408050" cy="408050"/>
          </a:xfrm>
          <a:prstGeom prst="rect">
            <a:avLst/>
          </a:prstGeom>
        </p:spPr>
      </p:pic>
      <p:sp>
        <p:nvSpPr>
          <p:cNvPr id="83" name="Right Brace 82">
            <a:extLst>
              <a:ext uri="{FF2B5EF4-FFF2-40B4-BE49-F238E27FC236}">
                <a16:creationId xmlns:a16="http://schemas.microsoft.com/office/drawing/2014/main" id="{E30E63C5-EA3A-9A43-CA0D-A6D38DA5D77C}"/>
              </a:ext>
            </a:extLst>
          </p:cNvPr>
          <p:cNvSpPr/>
          <p:nvPr/>
        </p:nvSpPr>
        <p:spPr>
          <a:xfrm>
            <a:off x="6821905" y="1648326"/>
            <a:ext cx="241634" cy="3807995"/>
          </a:xfrm>
          <a:prstGeom prst="rightBrace">
            <a:avLst>
              <a:gd name="adj1" fmla="val 251919"/>
              <a:gd name="adj2" fmla="val 4541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F5765B0-51F4-AEBB-CF41-0DC70D5A8DE2}"/>
              </a:ext>
            </a:extLst>
          </p:cNvPr>
          <p:cNvSpPr txBox="1"/>
          <p:nvPr/>
        </p:nvSpPr>
        <p:spPr>
          <a:xfrm>
            <a:off x="8264807" y="3130878"/>
            <a:ext cx="154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 hours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67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9" grpId="0"/>
      <p:bldP spid="70" grpId="0"/>
      <p:bldP spid="71" grpId="0" animBg="1"/>
      <p:bldP spid="73" grpId="0"/>
      <p:bldP spid="74" grpId="0" animBg="1"/>
      <p:bldP spid="83" grpId="0" animBg="1"/>
      <p:bldP spid="8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1345</Words>
  <Application>Microsoft Office PowerPoint</Application>
  <PresentationFormat>Widescreen</PresentationFormat>
  <Paragraphs>570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 MT Condensed Light</vt:lpstr>
      <vt:lpstr>Arial</vt:lpstr>
      <vt:lpstr>Bodoni MT</vt:lpstr>
      <vt:lpstr>Calibri</vt:lpstr>
      <vt:lpstr>Calibri Light</vt:lpstr>
      <vt:lpstr>Cambria Math</vt:lpstr>
      <vt:lpstr>Office Theme</vt:lpstr>
      <vt:lpstr>Introduction to group testing</vt:lpstr>
      <vt:lpstr>Example 1: The COVID-19 scenario</vt:lpstr>
      <vt:lpstr>Attitude #1</vt:lpstr>
      <vt:lpstr>Attitude #2</vt:lpstr>
      <vt:lpstr>Attitude #2 (CONT.)</vt:lpstr>
      <vt:lpstr>Example 2: The king and the wine riddle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So far …</vt:lpstr>
      <vt:lpstr>What is Group Testing?</vt:lpstr>
      <vt:lpstr>What is Group Testing?</vt:lpstr>
      <vt:lpstr>Group Testing </vt:lpstr>
      <vt:lpstr>Next time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group testing</dc:title>
  <dc:creator>Catherine Haddad</dc:creator>
  <cp:lastModifiedBy>Catherine Haddad</cp:lastModifiedBy>
  <cp:revision>17</cp:revision>
  <dcterms:created xsi:type="dcterms:W3CDTF">2023-07-25T11:07:51Z</dcterms:created>
  <dcterms:modified xsi:type="dcterms:W3CDTF">2023-08-07T14:10:48Z</dcterms:modified>
</cp:coreProperties>
</file>