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8F12-4385-51B9-02E6-FABCFB16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F93B3-0E1D-2447-E966-076F560D9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47EE-2DFA-F636-53B0-3939861D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CC36-EAB8-D778-9C3C-86D3783C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87F6-C6EB-697A-80CD-3FB29C00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149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B4F4-FC3B-18FA-A520-9F6EA338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F2EAF-A5EE-81B5-7EEA-5B7D5A3AB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36DD-84FC-FB61-4985-C2502906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64FE-7A9F-8EB3-5839-8C9C8B31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7DDA-2C6E-801C-80D3-9CC976FA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04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CEE1B-55AE-A3A0-6121-7FB513EC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45C52-5A48-8E04-5E89-1178D8F1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60D6-43A3-E883-107F-446B4A43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E803-9B77-F622-F230-A12B1342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AC0D-D2E9-7435-0607-09ABEB40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56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5286-3156-39D0-DC11-4694312D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8D95-5A8B-B207-0124-AA5E48EB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4DE7-8D59-3488-501D-9B430150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4186-C1C7-AE06-0457-6701EC8B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2DDF-540A-355C-7CB7-C5E054C0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53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0730-70ED-9264-4FDC-15FC6813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FDE5-1015-245F-3C8F-F9FC38DE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6947-1F96-DBED-024C-7C11C586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B29B-5E16-C977-EBAC-F6A79E6C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99A8F-675F-3B39-3A83-8A0875B8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935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206D-638F-26B9-E635-03EC70B0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D3FB-EED9-AB32-8FF1-61E6CB86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63B62-496B-67BE-F234-B088269E3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125E-56C0-F8FD-8C54-058788F8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3354E-8EA0-EA79-6F6A-3554F3E5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98150-F1F2-5368-5D46-738446F7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085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8BA4-1F8C-C2DB-6AE6-F0829569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C2E40-E89E-0E60-B34E-CE2D740E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10EA4-A86E-AC47-E06C-67203086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078C8-6C7D-0DBC-65D6-A7D9EDA90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8752D-EF3C-CDC8-157E-438184857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327DF-BD59-4781-42DB-345BF725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FA2C5-F848-7F42-3684-48B806D3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B98C4-7A20-842F-28E9-6E86E56C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60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F845-80C1-1728-C203-EEA580E1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0B10D-21BC-C635-1288-63938884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929B-E94F-B146-AB14-43846E1F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F5624-E85B-E108-90D4-21892EB3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823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3AB2B-ABF5-F4CA-54CF-C500E471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C4F9B-E081-4ECD-22EA-81CCB515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5F64B-5949-5B39-15B6-3C304887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03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252C-285A-AE42-6338-59C7EE91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453C-704B-C3A8-54F0-E8989CA4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64947-3CAB-EE76-A4AA-057041D3B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F5700-21FE-E331-94BF-7EFC3C17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71493-5D9B-52D1-F767-F12D0180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3940-D26D-3E0B-90CD-075A02A0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345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F0AB-3371-4CCA-A57C-702A2C42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EC83A-7B48-42C7-E617-BF0AD72C4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25808-09B8-58E2-3AF2-B768EF00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8CA1C-895C-3A1D-2927-5C38DFBC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4AA8C-5B06-3D30-F576-9FA4A27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AFB3-92BF-AF9B-280C-00A931D4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90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FE8FA-4EF2-B25F-825C-6EFA28C1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BC4D0-48BF-BD97-1505-9B5B901F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7F46-1967-EFB9-229B-7CB534246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CE7B-D13D-465A-A7BD-1E5D062F71F0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7BA9C-C716-1A20-BC2F-8547553CD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1255-4B58-464C-492F-014D78720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578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damharley.com/nn_vis/cnn/3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2A50-F1B2-FF0C-D78E-3FC04E125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– Step 2+3 (Max)Pooling &amp; </a:t>
            </a:r>
            <a:r>
              <a:rPr lang="en-US" dirty="0" err="1"/>
              <a:t>flatening</a:t>
            </a:r>
            <a:endParaRPr lang="en-IL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36EF27-FC23-C1DD-EC97-9DF15806659E}"/>
              </a:ext>
            </a:extLst>
          </p:cNvPr>
          <p:cNvSpPr txBox="1">
            <a:spLocks/>
          </p:cNvSpPr>
          <p:nvPr/>
        </p:nvSpPr>
        <p:spPr>
          <a:xfrm>
            <a:off x="1390049" y="6218906"/>
            <a:ext cx="9144000" cy="367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Slides are based on the course: Deep Learning A to Z by Kirill Eremenko AND Hadelin de Ponteves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8462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AA94-5A62-8F26-1EB2-8F320946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Flatening</a:t>
            </a:r>
            <a:r>
              <a:rPr lang="en-US" dirty="0"/>
              <a:t>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54169-302C-48B8-538F-32F6EF62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3" y="1611229"/>
            <a:ext cx="104108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4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03EE-CE6F-F71D-DE08-9A55D574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Flatening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8AAC-68B2-0D37-9CD0-028939EF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4DF82-08BB-48A0-4305-C91653C3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6" y="1887670"/>
            <a:ext cx="10763250" cy="43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6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F85F-A773-AE12-4CCC-E551B6D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9AE9-27A7-EDC9-1C96-3DE1A32F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1602B-1A36-3189-BF21-43B28381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63200" cy="44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5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A1CE-6F70-6F7A-512F-95F905C5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D7F4-1C11-CB07-B1DF-E162DA4D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94EE3-9DA9-BF45-3145-AAE50C4B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636796"/>
            <a:ext cx="116871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9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B317-5819-91DD-5345-BD9FA7D2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8B13-7194-C6E4-F669-96B749DA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82C39-7DD8-B404-A5F6-2126A6BF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1" y="1766637"/>
            <a:ext cx="108870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90A-60CC-C913-5E22-AF35828D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04C2-B2CE-8D0E-469A-3963F204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57D29-D065-322A-9E31-EFFC2FA9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11955"/>
            <a:ext cx="106584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90A-60CC-C913-5E22-AF35828D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04C2-B2CE-8D0E-469A-3963F204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5398B-C605-AC39-F178-84F41FB1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431256"/>
            <a:ext cx="109442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9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90A-60CC-C913-5E22-AF35828D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04C2-B2CE-8D0E-469A-3963F204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9E6AE-82D9-3ECD-673D-6305EEEB5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9" y="1486903"/>
            <a:ext cx="103917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5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E3AB-C5B2-A236-BB42-87F3A794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6502-A229-AA79-DDDB-5F95EAEF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84712-DC54-03FA-A326-D803C862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88" y="1690688"/>
            <a:ext cx="107346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D06C-2F23-0D96-31B3-14ADC232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2875-39FC-00E6-6824-03B57AB4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13FE8-35C8-BC2F-1023-CBC6E278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5" y="1690688"/>
            <a:ext cx="10802353" cy="45184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52D21-8D0D-A409-2F45-D68A8A7B1FD0}"/>
              </a:ext>
            </a:extLst>
          </p:cNvPr>
          <p:cNvSpPr/>
          <p:nvPr/>
        </p:nvSpPr>
        <p:spPr>
          <a:xfrm>
            <a:off x="8957511" y="601578"/>
            <a:ext cx="277327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Preserves the important features</a:t>
            </a:r>
          </a:p>
          <a:p>
            <a:r>
              <a:rPr lang="en-US" dirty="0"/>
              <a:t>Reduces the size of the image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1894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51CD-734D-1F16-273E-CAAC0596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 of the layers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2C677-21A6-0B6B-9FC2-8C0C359C6590}"/>
              </a:ext>
            </a:extLst>
          </p:cNvPr>
          <p:cNvSpPr/>
          <p:nvPr/>
        </p:nvSpPr>
        <p:spPr>
          <a:xfrm>
            <a:off x="529389" y="5921292"/>
            <a:ext cx="5636795" cy="5113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https://adamharley.com/nn_vis/cnn/3d.html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B3354-7BB2-7FBF-50D7-3F7174E1E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13" y="1690688"/>
            <a:ext cx="8636472" cy="39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6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</Words>
  <Application>Microsoft Office PowerPoint</Application>
  <PresentationFormat>宽屏</PresentationFormat>
  <Paragraphs>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CNN – Step 2+3 (Max)Pooling &amp; flatening</vt:lpstr>
      <vt:lpstr>Max Pooling</vt:lpstr>
      <vt:lpstr>Max Pooling</vt:lpstr>
      <vt:lpstr>Max Pooling</vt:lpstr>
      <vt:lpstr>Max Pooling</vt:lpstr>
      <vt:lpstr>Max Pooling</vt:lpstr>
      <vt:lpstr>Max Pooling</vt:lpstr>
      <vt:lpstr>Pooling layer</vt:lpstr>
      <vt:lpstr>Visualization tool of the layers</vt:lpstr>
      <vt:lpstr>Step 3: Flatening </vt:lpstr>
      <vt:lpstr>Step 3: Flatening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-  (Max)Pooling</dc:title>
  <dc:creator>Catherine Haddad</dc:creator>
  <cp:lastModifiedBy>文涛 杨</cp:lastModifiedBy>
  <cp:revision>6</cp:revision>
  <dcterms:created xsi:type="dcterms:W3CDTF">2023-08-23T18:28:55Z</dcterms:created>
  <dcterms:modified xsi:type="dcterms:W3CDTF">2023-09-04T14:38:03Z</dcterms:modified>
</cp:coreProperties>
</file>