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509125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69AF"/>
    <a:srgbClr val="0970BE"/>
    <a:srgbClr val="AD1E08"/>
    <a:srgbClr val="FF9E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9FDC81-5B1B-475E-80DA-DD3CF1265374}" v="7" dt="2024-02-19T18:04:22.5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1577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li Ye (Student)" userId="29ede785-e103-4b43-b717-4e0a4f23007b" providerId="ADAL" clId="{220E2BC9-E24C-4B71-93C7-E3B8D5BD0339}"/>
    <pc:docChg chg="undo custSel addSld modSld">
      <pc:chgData name="Lili Ye (Student)" userId="29ede785-e103-4b43-b717-4e0a4f23007b" providerId="ADAL" clId="{220E2BC9-E24C-4B71-93C7-E3B8D5BD0339}" dt="2023-05-11T00:10:36.254" v="215" actId="1076"/>
      <pc:docMkLst>
        <pc:docMk/>
      </pc:docMkLst>
      <pc:sldChg chg="addSp delSp modSp new mod">
        <pc:chgData name="Lili Ye (Student)" userId="29ede785-e103-4b43-b717-4e0a4f23007b" providerId="ADAL" clId="{220E2BC9-E24C-4B71-93C7-E3B8D5BD0339}" dt="2023-05-11T00:10:36.254" v="215" actId="1076"/>
        <pc:sldMkLst>
          <pc:docMk/>
          <pc:sldMk cId="4057730314" sldId="256"/>
        </pc:sldMkLst>
        <pc:spChg chg="del">
          <ac:chgData name="Lili Ye (Student)" userId="29ede785-e103-4b43-b717-4e0a4f23007b" providerId="ADAL" clId="{220E2BC9-E24C-4B71-93C7-E3B8D5BD0339}" dt="2023-05-10T23:52:25.211" v="1" actId="478"/>
          <ac:spMkLst>
            <pc:docMk/>
            <pc:sldMk cId="4057730314" sldId="256"/>
            <ac:spMk id="2" creationId="{A5D91D89-C642-9055-09EC-D6ADC41F2E9C}"/>
          </ac:spMkLst>
        </pc:spChg>
        <pc:spChg chg="del">
          <ac:chgData name="Lili Ye (Student)" userId="29ede785-e103-4b43-b717-4e0a4f23007b" providerId="ADAL" clId="{220E2BC9-E24C-4B71-93C7-E3B8D5BD0339}" dt="2023-05-10T23:52:25.211" v="1" actId="478"/>
          <ac:spMkLst>
            <pc:docMk/>
            <pc:sldMk cId="4057730314" sldId="256"/>
            <ac:spMk id="3" creationId="{C6E348F4-62BE-573C-802E-99FED4E289E4}"/>
          </ac:spMkLst>
        </pc:spChg>
        <pc:spChg chg="add mod">
          <ac:chgData name="Lili Ye (Student)" userId="29ede785-e103-4b43-b717-4e0a4f23007b" providerId="ADAL" clId="{220E2BC9-E24C-4B71-93C7-E3B8D5BD0339}" dt="2023-05-11T00:10:36.254" v="215" actId="1076"/>
          <ac:spMkLst>
            <pc:docMk/>
            <pc:sldMk cId="4057730314" sldId="256"/>
            <ac:spMk id="12" creationId="{AF82BE8D-928A-3C63-458B-13F21498AB02}"/>
          </ac:spMkLst>
        </pc:spChg>
        <pc:spChg chg="add mod">
          <ac:chgData name="Lili Ye (Student)" userId="29ede785-e103-4b43-b717-4e0a4f23007b" providerId="ADAL" clId="{220E2BC9-E24C-4B71-93C7-E3B8D5BD0339}" dt="2023-05-11T00:10:36.254" v="215" actId="1076"/>
          <ac:spMkLst>
            <pc:docMk/>
            <pc:sldMk cId="4057730314" sldId="256"/>
            <ac:spMk id="13" creationId="{05737783-A0DE-4C10-C509-724A7ECF031B}"/>
          </ac:spMkLst>
        </pc:spChg>
        <pc:spChg chg="add mod">
          <ac:chgData name="Lili Ye (Student)" userId="29ede785-e103-4b43-b717-4e0a4f23007b" providerId="ADAL" clId="{220E2BC9-E24C-4B71-93C7-E3B8D5BD0339}" dt="2023-05-11T00:10:36.254" v="215" actId="1076"/>
          <ac:spMkLst>
            <pc:docMk/>
            <pc:sldMk cId="4057730314" sldId="256"/>
            <ac:spMk id="14" creationId="{324E2CA2-E9BC-EAD4-68B3-BD5FA77CC328}"/>
          </ac:spMkLst>
        </pc:spChg>
        <pc:spChg chg="add mod">
          <ac:chgData name="Lili Ye (Student)" userId="29ede785-e103-4b43-b717-4e0a4f23007b" providerId="ADAL" clId="{220E2BC9-E24C-4B71-93C7-E3B8D5BD0339}" dt="2023-05-11T00:05:30.867" v="148" actId="164"/>
          <ac:spMkLst>
            <pc:docMk/>
            <pc:sldMk cId="4057730314" sldId="256"/>
            <ac:spMk id="15" creationId="{E2757EE0-15BF-6ABF-2CFB-357B9252D493}"/>
          </ac:spMkLst>
        </pc:spChg>
        <pc:spChg chg="add mod">
          <ac:chgData name="Lili Ye (Student)" userId="29ede785-e103-4b43-b717-4e0a4f23007b" providerId="ADAL" clId="{220E2BC9-E24C-4B71-93C7-E3B8D5BD0339}" dt="2023-05-11T00:10:36.254" v="215" actId="1076"/>
          <ac:spMkLst>
            <pc:docMk/>
            <pc:sldMk cId="4057730314" sldId="256"/>
            <ac:spMk id="24" creationId="{63354F13-EA1C-FFB3-3EC1-4518EBC65402}"/>
          </ac:spMkLst>
        </pc:spChg>
        <pc:spChg chg="add mod">
          <ac:chgData name="Lili Ye (Student)" userId="29ede785-e103-4b43-b717-4e0a4f23007b" providerId="ADAL" clId="{220E2BC9-E24C-4B71-93C7-E3B8D5BD0339}" dt="2023-05-11T00:10:36.254" v="215" actId="1076"/>
          <ac:spMkLst>
            <pc:docMk/>
            <pc:sldMk cId="4057730314" sldId="256"/>
            <ac:spMk id="25" creationId="{C9639F19-04B5-A92C-A5A0-C8DDFF8BAD80}"/>
          </ac:spMkLst>
        </pc:spChg>
        <pc:spChg chg="add mod">
          <ac:chgData name="Lili Ye (Student)" userId="29ede785-e103-4b43-b717-4e0a4f23007b" providerId="ADAL" clId="{220E2BC9-E24C-4B71-93C7-E3B8D5BD0339}" dt="2023-05-11T00:10:36.254" v="215" actId="1076"/>
          <ac:spMkLst>
            <pc:docMk/>
            <pc:sldMk cId="4057730314" sldId="256"/>
            <ac:spMk id="26" creationId="{DD1853DA-303F-AAD6-E7A6-A4CB2B0F2DB5}"/>
          </ac:spMkLst>
        </pc:spChg>
        <pc:spChg chg="add mod">
          <ac:chgData name="Lili Ye (Student)" userId="29ede785-e103-4b43-b717-4e0a4f23007b" providerId="ADAL" clId="{220E2BC9-E24C-4B71-93C7-E3B8D5BD0339}" dt="2023-05-11T00:05:30.867" v="148" actId="164"/>
          <ac:spMkLst>
            <pc:docMk/>
            <pc:sldMk cId="4057730314" sldId="256"/>
            <ac:spMk id="27" creationId="{11B843DF-913D-90C1-41A5-7F29D108CD93}"/>
          </ac:spMkLst>
        </pc:spChg>
        <pc:spChg chg="add del mod">
          <ac:chgData name="Lili Ye (Student)" userId="29ede785-e103-4b43-b717-4e0a4f23007b" providerId="ADAL" clId="{220E2BC9-E24C-4B71-93C7-E3B8D5BD0339}" dt="2023-05-11T00:04:28.106" v="142"/>
          <ac:spMkLst>
            <pc:docMk/>
            <pc:sldMk cId="4057730314" sldId="256"/>
            <ac:spMk id="28" creationId="{F66E00F0-705B-13E0-9AFD-9B4E8F28EFBE}"/>
          </ac:spMkLst>
        </pc:spChg>
        <pc:grpChg chg="add mod">
          <ac:chgData name="Lili Ye (Student)" userId="29ede785-e103-4b43-b717-4e0a4f23007b" providerId="ADAL" clId="{220E2BC9-E24C-4B71-93C7-E3B8D5BD0339}" dt="2023-05-11T00:10:36.254" v="215" actId="1076"/>
          <ac:grpSpMkLst>
            <pc:docMk/>
            <pc:sldMk cId="4057730314" sldId="256"/>
            <ac:grpSpMk id="31" creationId="{CDD4E4BD-62D1-AC24-DE76-5884F81DEDFC}"/>
          </ac:grpSpMkLst>
        </pc:grpChg>
        <pc:picChg chg="add mod">
          <ac:chgData name="Lili Ye (Student)" userId="29ede785-e103-4b43-b717-4e0a4f23007b" providerId="ADAL" clId="{220E2BC9-E24C-4B71-93C7-E3B8D5BD0339}" dt="2023-05-11T00:05:30.867" v="148" actId="164"/>
          <ac:picMkLst>
            <pc:docMk/>
            <pc:sldMk cId="4057730314" sldId="256"/>
            <ac:picMk id="5" creationId="{967B6109-5638-00F3-0630-F1CBAEC3FF43}"/>
          </ac:picMkLst>
        </pc:picChg>
        <pc:picChg chg="add mod">
          <ac:chgData name="Lili Ye (Student)" userId="29ede785-e103-4b43-b717-4e0a4f23007b" providerId="ADAL" clId="{220E2BC9-E24C-4B71-93C7-E3B8D5BD0339}" dt="2023-05-11T00:10:36.254" v="215" actId="1076"/>
          <ac:picMkLst>
            <pc:docMk/>
            <pc:sldMk cId="4057730314" sldId="256"/>
            <ac:picMk id="7" creationId="{A197F520-C304-DADC-7072-1EF84E0F7075}"/>
          </ac:picMkLst>
        </pc:picChg>
        <pc:picChg chg="add mod">
          <ac:chgData name="Lili Ye (Student)" userId="29ede785-e103-4b43-b717-4e0a4f23007b" providerId="ADAL" clId="{220E2BC9-E24C-4B71-93C7-E3B8D5BD0339}" dt="2023-05-11T00:10:36.254" v="215" actId="1076"/>
          <ac:picMkLst>
            <pc:docMk/>
            <pc:sldMk cId="4057730314" sldId="256"/>
            <ac:picMk id="9" creationId="{F5912063-EFEB-745B-0FDD-6DD551F7CEEC}"/>
          </ac:picMkLst>
        </pc:picChg>
        <pc:picChg chg="add mod">
          <ac:chgData name="Lili Ye (Student)" userId="29ede785-e103-4b43-b717-4e0a4f23007b" providerId="ADAL" clId="{220E2BC9-E24C-4B71-93C7-E3B8D5BD0339}" dt="2023-05-11T00:10:36.254" v="215" actId="1076"/>
          <ac:picMkLst>
            <pc:docMk/>
            <pc:sldMk cId="4057730314" sldId="256"/>
            <ac:picMk id="11" creationId="{697680BA-733C-C3C5-7184-5E7B41D3C817}"/>
          </ac:picMkLst>
        </pc:picChg>
        <pc:picChg chg="add mod">
          <ac:chgData name="Lili Ye (Student)" userId="29ede785-e103-4b43-b717-4e0a4f23007b" providerId="ADAL" clId="{220E2BC9-E24C-4B71-93C7-E3B8D5BD0339}" dt="2023-05-11T00:05:30.867" v="148" actId="164"/>
          <ac:picMkLst>
            <pc:docMk/>
            <pc:sldMk cId="4057730314" sldId="256"/>
            <ac:picMk id="17" creationId="{2FCD59A9-4838-BEA6-A854-0D2DCA01D08A}"/>
          </ac:picMkLst>
        </pc:picChg>
        <pc:picChg chg="add mod">
          <ac:chgData name="Lili Ye (Student)" userId="29ede785-e103-4b43-b717-4e0a4f23007b" providerId="ADAL" clId="{220E2BC9-E24C-4B71-93C7-E3B8D5BD0339}" dt="2023-05-11T00:05:30.867" v="148" actId="164"/>
          <ac:picMkLst>
            <pc:docMk/>
            <pc:sldMk cId="4057730314" sldId="256"/>
            <ac:picMk id="19" creationId="{6701104E-380B-8C59-E0D1-A3FFE83C206C}"/>
          </ac:picMkLst>
        </pc:picChg>
        <pc:picChg chg="add mod">
          <ac:chgData name="Lili Ye (Student)" userId="29ede785-e103-4b43-b717-4e0a4f23007b" providerId="ADAL" clId="{220E2BC9-E24C-4B71-93C7-E3B8D5BD0339}" dt="2023-05-11T00:05:30.867" v="148" actId="164"/>
          <ac:picMkLst>
            <pc:docMk/>
            <pc:sldMk cId="4057730314" sldId="256"/>
            <ac:picMk id="21" creationId="{7C016B07-4AD7-77BE-C1FA-B1A52BD4ED51}"/>
          </ac:picMkLst>
        </pc:picChg>
        <pc:picChg chg="add mod">
          <ac:chgData name="Lili Ye (Student)" userId="29ede785-e103-4b43-b717-4e0a4f23007b" providerId="ADAL" clId="{220E2BC9-E24C-4B71-93C7-E3B8D5BD0339}" dt="2023-05-11T00:05:30.867" v="148" actId="164"/>
          <ac:picMkLst>
            <pc:docMk/>
            <pc:sldMk cId="4057730314" sldId="256"/>
            <ac:picMk id="23" creationId="{010F50F2-DF43-C17F-DEB2-376C44445078}"/>
          </ac:picMkLst>
        </pc:picChg>
        <pc:picChg chg="add mod">
          <ac:chgData name="Lili Ye (Student)" userId="29ede785-e103-4b43-b717-4e0a4f23007b" providerId="ADAL" clId="{220E2BC9-E24C-4B71-93C7-E3B8D5BD0339}" dt="2023-05-11T00:10:36.254" v="215" actId="1076"/>
          <ac:picMkLst>
            <pc:docMk/>
            <pc:sldMk cId="4057730314" sldId="256"/>
            <ac:picMk id="30" creationId="{AA110415-C0F7-F5B9-7416-9E14A2238E8A}"/>
          </ac:picMkLst>
        </pc:picChg>
        <pc:picChg chg="add mod">
          <ac:chgData name="Lili Ye (Student)" userId="29ede785-e103-4b43-b717-4e0a4f23007b" providerId="ADAL" clId="{220E2BC9-E24C-4B71-93C7-E3B8D5BD0339}" dt="2023-05-11T00:10:36.254" v="215" actId="1076"/>
          <ac:picMkLst>
            <pc:docMk/>
            <pc:sldMk cId="4057730314" sldId="256"/>
            <ac:picMk id="33" creationId="{3AA5629D-B5D0-483C-8898-0A110D3C5464}"/>
          </ac:picMkLst>
        </pc:picChg>
        <pc:picChg chg="add mod">
          <ac:chgData name="Lili Ye (Student)" userId="29ede785-e103-4b43-b717-4e0a4f23007b" providerId="ADAL" clId="{220E2BC9-E24C-4B71-93C7-E3B8D5BD0339}" dt="2023-05-11T00:10:36.254" v="215" actId="1076"/>
          <ac:picMkLst>
            <pc:docMk/>
            <pc:sldMk cId="4057730314" sldId="256"/>
            <ac:picMk id="34" creationId="{1DB957FF-A603-2454-4C95-787639FD8A03}"/>
          </ac:picMkLst>
        </pc:picChg>
        <pc:picChg chg="add mod">
          <ac:chgData name="Lili Ye (Student)" userId="29ede785-e103-4b43-b717-4e0a4f23007b" providerId="ADAL" clId="{220E2BC9-E24C-4B71-93C7-E3B8D5BD0339}" dt="2023-05-11T00:10:36.254" v="215" actId="1076"/>
          <ac:picMkLst>
            <pc:docMk/>
            <pc:sldMk cId="4057730314" sldId="256"/>
            <ac:picMk id="35" creationId="{71EFB54A-7AFB-A496-5AC0-352547035675}"/>
          </ac:picMkLst>
        </pc:picChg>
        <pc:picChg chg="add mod">
          <ac:chgData name="Lili Ye (Student)" userId="29ede785-e103-4b43-b717-4e0a4f23007b" providerId="ADAL" clId="{220E2BC9-E24C-4B71-93C7-E3B8D5BD0339}" dt="2023-05-11T00:10:36.254" v="215" actId="1076"/>
          <ac:picMkLst>
            <pc:docMk/>
            <pc:sldMk cId="4057730314" sldId="256"/>
            <ac:picMk id="36" creationId="{4C1B6F6E-0005-79BD-AF10-C8CC66B97977}"/>
          </ac:picMkLst>
        </pc:picChg>
        <pc:picChg chg="add mod">
          <ac:chgData name="Lili Ye (Student)" userId="29ede785-e103-4b43-b717-4e0a4f23007b" providerId="ADAL" clId="{220E2BC9-E24C-4B71-93C7-E3B8D5BD0339}" dt="2023-05-11T00:10:36.254" v="215" actId="1076"/>
          <ac:picMkLst>
            <pc:docMk/>
            <pc:sldMk cId="4057730314" sldId="256"/>
            <ac:picMk id="37" creationId="{44D31CC9-96CF-F184-EAE1-643314CE698F}"/>
          </ac:picMkLst>
        </pc:picChg>
        <pc:picChg chg="add mod">
          <ac:chgData name="Lili Ye (Student)" userId="29ede785-e103-4b43-b717-4e0a4f23007b" providerId="ADAL" clId="{220E2BC9-E24C-4B71-93C7-E3B8D5BD0339}" dt="2023-05-11T00:10:36.254" v="215" actId="1076"/>
          <ac:picMkLst>
            <pc:docMk/>
            <pc:sldMk cId="4057730314" sldId="256"/>
            <ac:picMk id="38" creationId="{519391CA-B39E-8CEB-752D-3469F216AB9A}"/>
          </ac:picMkLst>
        </pc:picChg>
        <pc:picChg chg="add mod">
          <ac:chgData name="Lili Ye (Student)" userId="29ede785-e103-4b43-b717-4e0a4f23007b" providerId="ADAL" clId="{220E2BC9-E24C-4B71-93C7-E3B8D5BD0339}" dt="2023-05-11T00:10:36.254" v="215" actId="1076"/>
          <ac:picMkLst>
            <pc:docMk/>
            <pc:sldMk cId="4057730314" sldId="256"/>
            <ac:picMk id="39" creationId="{A4B671D7-BE85-D668-8B90-F43EF1E89F50}"/>
          </ac:picMkLst>
        </pc:picChg>
      </pc:sldChg>
    </pc:docChg>
  </pc:docChgLst>
  <pc:docChgLst>
    <pc:chgData name="Li-Li Ye (Student)" userId="29ede785-e103-4b43-b717-4e0a4f23007b" providerId="ADAL" clId="{CA9FDC81-5B1B-475E-80DA-DD3CF1265374}"/>
    <pc:docChg chg="undo custSel modSld">
      <pc:chgData name="Li-Li Ye (Student)" userId="29ede785-e103-4b43-b717-4e0a4f23007b" providerId="ADAL" clId="{CA9FDC81-5B1B-475E-80DA-DD3CF1265374}" dt="2024-02-19T18:05:45.901" v="123" actId="478"/>
      <pc:docMkLst>
        <pc:docMk/>
      </pc:docMkLst>
      <pc:sldChg chg="addSp delSp modSp mod">
        <pc:chgData name="Li-Li Ye (Student)" userId="29ede785-e103-4b43-b717-4e0a4f23007b" providerId="ADAL" clId="{CA9FDC81-5B1B-475E-80DA-DD3CF1265374}" dt="2024-02-19T18:05:45.901" v="123" actId="478"/>
        <pc:sldMkLst>
          <pc:docMk/>
          <pc:sldMk cId="4057730314" sldId="256"/>
        </pc:sldMkLst>
        <pc:spChg chg="mod topLvl">
          <ac:chgData name="Li-Li Ye (Student)" userId="29ede785-e103-4b43-b717-4e0a4f23007b" providerId="ADAL" clId="{CA9FDC81-5B1B-475E-80DA-DD3CF1265374}" dt="2024-02-19T18:03:53.612" v="108" actId="164"/>
          <ac:spMkLst>
            <pc:docMk/>
            <pc:sldMk cId="4057730314" sldId="256"/>
            <ac:spMk id="15" creationId="{E2757EE0-15BF-6ABF-2CFB-357B9252D493}"/>
          </ac:spMkLst>
        </pc:spChg>
        <pc:spChg chg="mod topLvl">
          <ac:chgData name="Li-Li Ye (Student)" userId="29ede785-e103-4b43-b717-4e0a4f23007b" providerId="ADAL" clId="{CA9FDC81-5B1B-475E-80DA-DD3CF1265374}" dt="2024-02-19T18:03:53.612" v="108" actId="164"/>
          <ac:spMkLst>
            <pc:docMk/>
            <pc:sldMk cId="4057730314" sldId="256"/>
            <ac:spMk id="27" creationId="{11B843DF-913D-90C1-41A5-7F29D108CD93}"/>
          </ac:spMkLst>
        </pc:spChg>
        <pc:grpChg chg="add del mod">
          <ac:chgData name="Li-Li Ye (Student)" userId="29ede785-e103-4b43-b717-4e0a4f23007b" providerId="ADAL" clId="{CA9FDC81-5B1B-475E-80DA-DD3CF1265374}" dt="2024-02-19T18:03:47.872" v="107" actId="165"/>
          <ac:grpSpMkLst>
            <pc:docMk/>
            <pc:sldMk cId="4057730314" sldId="256"/>
            <ac:grpSpMk id="2" creationId="{7E5A0242-2537-F2F7-9178-D06AFEC18D92}"/>
          </ac:grpSpMkLst>
        </pc:grpChg>
        <pc:grpChg chg="add mod ord">
          <ac:chgData name="Li-Li Ye (Student)" userId="29ede785-e103-4b43-b717-4e0a4f23007b" providerId="ADAL" clId="{CA9FDC81-5B1B-475E-80DA-DD3CF1265374}" dt="2024-02-19T18:03:56.373" v="109" actId="167"/>
          <ac:grpSpMkLst>
            <pc:docMk/>
            <pc:sldMk cId="4057730314" sldId="256"/>
            <ac:grpSpMk id="18" creationId="{3654B808-AD3F-674B-F90B-A864D9730B1C}"/>
          </ac:grpSpMkLst>
        </pc:grpChg>
        <pc:grpChg chg="del">
          <ac:chgData name="Li-Li Ye (Student)" userId="29ede785-e103-4b43-b717-4e0a4f23007b" providerId="ADAL" clId="{CA9FDC81-5B1B-475E-80DA-DD3CF1265374}" dt="2024-02-19T18:01:20.683" v="3" actId="165"/>
          <ac:grpSpMkLst>
            <pc:docMk/>
            <pc:sldMk cId="4057730314" sldId="256"/>
            <ac:grpSpMk id="31" creationId="{CDD4E4BD-62D1-AC24-DE76-5884F81DEDFC}"/>
          </ac:grpSpMkLst>
        </pc:grpChg>
        <pc:picChg chg="mod topLvl">
          <ac:chgData name="Li-Li Ye (Student)" userId="29ede785-e103-4b43-b717-4e0a4f23007b" providerId="ADAL" clId="{CA9FDC81-5B1B-475E-80DA-DD3CF1265374}" dt="2024-02-19T18:03:53.612" v="108" actId="164"/>
          <ac:picMkLst>
            <pc:docMk/>
            <pc:sldMk cId="4057730314" sldId="256"/>
            <ac:picMk id="5" creationId="{967B6109-5638-00F3-0630-F1CBAEC3FF43}"/>
          </ac:picMkLst>
        </pc:picChg>
        <pc:picChg chg="mod">
          <ac:chgData name="Li-Li Ye (Student)" userId="29ede785-e103-4b43-b717-4e0a4f23007b" providerId="ADAL" clId="{CA9FDC81-5B1B-475E-80DA-DD3CF1265374}" dt="2024-02-19T18:01:50.911" v="11" actId="1076"/>
          <ac:picMkLst>
            <pc:docMk/>
            <pc:sldMk cId="4057730314" sldId="256"/>
            <ac:picMk id="11" creationId="{697680BA-733C-C3C5-7184-5E7B41D3C817}"/>
          </ac:picMkLst>
        </pc:picChg>
        <pc:picChg chg="mod topLvl">
          <ac:chgData name="Li-Li Ye (Student)" userId="29ede785-e103-4b43-b717-4e0a4f23007b" providerId="ADAL" clId="{CA9FDC81-5B1B-475E-80DA-DD3CF1265374}" dt="2024-02-19T18:05:35.946" v="120" actId="1076"/>
          <ac:picMkLst>
            <pc:docMk/>
            <pc:sldMk cId="4057730314" sldId="256"/>
            <ac:picMk id="17" creationId="{2FCD59A9-4838-BEA6-A854-0D2DCA01D08A}"/>
          </ac:picMkLst>
        </pc:picChg>
        <pc:picChg chg="mod topLvl">
          <ac:chgData name="Li-Li Ye (Student)" userId="29ede785-e103-4b43-b717-4e0a4f23007b" providerId="ADAL" clId="{CA9FDC81-5B1B-475E-80DA-DD3CF1265374}" dt="2024-02-19T18:05:33.621" v="119" actId="1076"/>
          <ac:picMkLst>
            <pc:docMk/>
            <pc:sldMk cId="4057730314" sldId="256"/>
            <ac:picMk id="19" creationId="{6701104E-380B-8C59-E0D1-A3FFE83C206C}"/>
          </ac:picMkLst>
        </pc:picChg>
        <pc:picChg chg="mod topLvl">
          <ac:chgData name="Li-Li Ye (Student)" userId="29ede785-e103-4b43-b717-4e0a4f23007b" providerId="ADAL" clId="{CA9FDC81-5B1B-475E-80DA-DD3CF1265374}" dt="2024-02-19T18:05:30.192" v="118" actId="1076"/>
          <ac:picMkLst>
            <pc:docMk/>
            <pc:sldMk cId="4057730314" sldId="256"/>
            <ac:picMk id="21" creationId="{7C016B07-4AD7-77BE-C1FA-B1A52BD4ED51}"/>
          </ac:picMkLst>
        </pc:picChg>
        <pc:picChg chg="mod topLvl">
          <ac:chgData name="Li-Li Ye (Student)" userId="29ede785-e103-4b43-b717-4e0a4f23007b" providerId="ADAL" clId="{CA9FDC81-5B1B-475E-80DA-DD3CF1265374}" dt="2024-02-19T18:05:40.618" v="121" actId="1076"/>
          <ac:picMkLst>
            <pc:docMk/>
            <pc:sldMk cId="4057730314" sldId="256"/>
            <ac:picMk id="23" creationId="{010F50F2-DF43-C17F-DEB2-376C44445078}"/>
          </ac:picMkLst>
        </pc:picChg>
        <pc:cxnChg chg="add del">
          <ac:chgData name="Li-Li Ye (Student)" userId="29ede785-e103-4b43-b717-4e0a4f23007b" providerId="ADAL" clId="{CA9FDC81-5B1B-475E-80DA-DD3CF1265374}" dt="2024-02-19T18:01:52.006" v="12" actId="11529"/>
          <ac:cxnSpMkLst>
            <pc:docMk/>
            <pc:sldMk cId="4057730314" sldId="256"/>
            <ac:cxnSpMk id="4" creationId="{613CB8BB-42B9-F490-E3F9-09752901E881}"/>
          </ac:cxnSpMkLst>
        </pc:cxnChg>
        <pc:cxnChg chg="add del mod">
          <ac:chgData name="Li-Li Ye (Student)" userId="29ede785-e103-4b43-b717-4e0a4f23007b" providerId="ADAL" clId="{CA9FDC81-5B1B-475E-80DA-DD3CF1265374}" dt="2024-02-19T18:05:43.305" v="122" actId="478"/>
          <ac:cxnSpMkLst>
            <pc:docMk/>
            <pc:sldMk cId="4057730314" sldId="256"/>
            <ac:cxnSpMk id="8" creationId="{0231392C-017A-D4E5-9856-BF59F4202CE6}"/>
          </ac:cxnSpMkLst>
        </pc:cxnChg>
        <pc:cxnChg chg="add del mod">
          <ac:chgData name="Li-Li Ye (Student)" userId="29ede785-e103-4b43-b717-4e0a4f23007b" providerId="ADAL" clId="{CA9FDC81-5B1B-475E-80DA-DD3CF1265374}" dt="2024-02-19T18:05:43.305" v="122" actId="478"/>
          <ac:cxnSpMkLst>
            <pc:docMk/>
            <pc:sldMk cId="4057730314" sldId="256"/>
            <ac:cxnSpMk id="10" creationId="{8CD5E702-E651-679D-B35D-A84D56961939}"/>
          </ac:cxnSpMkLst>
        </pc:cxnChg>
        <pc:cxnChg chg="add del mod">
          <ac:chgData name="Li-Li Ye (Student)" userId="29ede785-e103-4b43-b717-4e0a4f23007b" providerId="ADAL" clId="{CA9FDC81-5B1B-475E-80DA-DD3CF1265374}" dt="2024-02-19T18:05:43.305" v="122" actId="478"/>
          <ac:cxnSpMkLst>
            <pc:docMk/>
            <pc:sldMk cId="4057730314" sldId="256"/>
            <ac:cxnSpMk id="16" creationId="{87691DC8-02E1-8B19-D07C-7DE1BDDEA600}"/>
          </ac:cxnSpMkLst>
        </pc:cxnChg>
        <pc:cxnChg chg="add del mod">
          <ac:chgData name="Li-Li Ye (Student)" userId="29ede785-e103-4b43-b717-4e0a4f23007b" providerId="ADAL" clId="{CA9FDC81-5B1B-475E-80DA-DD3CF1265374}" dt="2024-02-19T18:05:45.901" v="123" actId="478"/>
          <ac:cxnSpMkLst>
            <pc:docMk/>
            <pc:sldMk cId="4057730314" sldId="256"/>
            <ac:cxnSpMk id="20" creationId="{CB3BF8D4-8996-DE8F-B978-A156EF7FD7A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185" y="1197187"/>
            <a:ext cx="8082756" cy="2546773"/>
          </a:xfrm>
        </p:spPr>
        <p:txBody>
          <a:bodyPr anchor="b"/>
          <a:lstStyle>
            <a:lvl1pPr algn="ctr">
              <a:defRPr sz="62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8641" y="3842174"/>
            <a:ext cx="7131844" cy="1766146"/>
          </a:xfrm>
        </p:spPr>
        <p:txBody>
          <a:bodyPr/>
          <a:lstStyle>
            <a:lvl1pPr marL="0" indent="0" algn="ctr">
              <a:buNone/>
              <a:defRPr sz="2496"/>
            </a:lvl1pPr>
            <a:lvl2pPr marL="475442" indent="0" algn="ctr">
              <a:buNone/>
              <a:defRPr sz="2080"/>
            </a:lvl2pPr>
            <a:lvl3pPr marL="950885" indent="0" algn="ctr">
              <a:buNone/>
              <a:defRPr sz="1872"/>
            </a:lvl3pPr>
            <a:lvl4pPr marL="1426327" indent="0" algn="ctr">
              <a:buNone/>
              <a:defRPr sz="1664"/>
            </a:lvl4pPr>
            <a:lvl5pPr marL="1901769" indent="0" algn="ctr">
              <a:buNone/>
              <a:defRPr sz="1664"/>
            </a:lvl5pPr>
            <a:lvl6pPr marL="2377211" indent="0" algn="ctr">
              <a:buNone/>
              <a:defRPr sz="1664"/>
            </a:lvl6pPr>
            <a:lvl7pPr marL="2852654" indent="0" algn="ctr">
              <a:buNone/>
              <a:defRPr sz="1664"/>
            </a:lvl7pPr>
            <a:lvl8pPr marL="3328096" indent="0" algn="ctr">
              <a:buNone/>
              <a:defRPr sz="1664"/>
            </a:lvl8pPr>
            <a:lvl9pPr marL="3803538" indent="0" algn="ctr">
              <a:buNone/>
              <a:defRPr sz="16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0DBC-5CE1-466A-9069-D4C275ADF8FF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04A1-892F-4BF2-B1EA-326D3F6BE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76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0DBC-5CE1-466A-9069-D4C275ADF8FF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04A1-892F-4BF2-B1EA-326D3F6BE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083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4968" y="389467"/>
            <a:ext cx="2050405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3753" y="389467"/>
            <a:ext cx="6032351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0DBC-5CE1-466A-9069-D4C275ADF8FF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04A1-892F-4BF2-B1EA-326D3F6BE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45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0DBC-5CE1-466A-9069-D4C275ADF8FF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04A1-892F-4BF2-B1EA-326D3F6BE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790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800" y="1823722"/>
            <a:ext cx="8201620" cy="3042919"/>
          </a:xfrm>
        </p:spPr>
        <p:txBody>
          <a:bodyPr anchor="b"/>
          <a:lstStyle>
            <a:lvl1pPr>
              <a:defRPr sz="62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8800" y="4895429"/>
            <a:ext cx="8201620" cy="1600199"/>
          </a:xfrm>
        </p:spPr>
        <p:txBody>
          <a:bodyPr/>
          <a:lstStyle>
            <a:lvl1pPr marL="0" indent="0">
              <a:buNone/>
              <a:defRPr sz="2496">
                <a:solidFill>
                  <a:schemeClr val="tx1"/>
                </a:solidFill>
              </a:defRPr>
            </a:lvl1pPr>
            <a:lvl2pPr marL="475442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2pPr>
            <a:lvl3pPr marL="950885" indent="0">
              <a:buNone/>
              <a:defRPr sz="1872">
                <a:solidFill>
                  <a:schemeClr val="tx1">
                    <a:tint val="75000"/>
                  </a:schemeClr>
                </a:solidFill>
              </a:defRPr>
            </a:lvl3pPr>
            <a:lvl4pPr marL="1426327" indent="0">
              <a:buNone/>
              <a:defRPr sz="1664">
                <a:solidFill>
                  <a:schemeClr val="tx1">
                    <a:tint val="75000"/>
                  </a:schemeClr>
                </a:solidFill>
              </a:defRPr>
            </a:lvl4pPr>
            <a:lvl5pPr marL="1901769" indent="0">
              <a:buNone/>
              <a:defRPr sz="1664">
                <a:solidFill>
                  <a:schemeClr val="tx1">
                    <a:tint val="75000"/>
                  </a:schemeClr>
                </a:solidFill>
              </a:defRPr>
            </a:lvl5pPr>
            <a:lvl6pPr marL="2377211" indent="0">
              <a:buNone/>
              <a:defRPr sz="1664">
                <a:solidFill>
                  <a:schemeClr val="tx1">
                    <a:tint val="75000"/>
                  </a:schemeClr>
                </a:solidFill>
              </a:defRPr>
            </a:lvl6pPr>
            <a:lvl7pPr marL="2852654" indent="0">
              <a:buNone/>
              <a:defRPr sz="1664">
                <a:solidFill>
                  <a:schemeClr val="tx1">
                    <a:tint val="75000"/>
                  </a:schemeClr>
                </a:solidFill>
              </a:defRPr>
            </a:lvl7pPr>
            <a:lvl8pPr marL="3328096" indent="0">
              <a:buNone/>
              <a:defRPr sz="1664">
                <a:solidFill>
                  <a:schemeClr val="tx1">
                    <a:tint val="75000"/>
                  </a:schemeClr>
                </a:solidFill>
              </a:defRPr>
            </a:lvl8pPr>
            <a:lvl9pPr marL="3803538" indent="0">
              <a:buNone/>
              <a:defRPr sz="16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0DBC-5CE1-466A-9069-D4C275ADF8FF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04A1-892F-4BF2-B1EA-326D3F6BE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371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3752" y="1947333"/>
            <a:ext cx="4041378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3995" y="1947333"/>
            <a:ext cx="4041378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0DBC-5CE1-466A-9069-D4C275ADF8FF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04A1-892F-4BF2-B1EA-326D3F6BE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90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991" y="389468"/>
            <a:ext cx="820162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4992" y="1793241"/>
            <a:ext cx="4022805" cy="878839"/>
          </a:xfrm>
        </p:spPr>
        <p:txBody>
          <a:bodyPr anchor="b"/>
          <a:lstStyle>
            <a:lvl1pPr marL="0" indent="0">
              <a:buNone/>
              <a:defRPr sz="2496" b="1"/>
            </a:lvl1pPr>
            <a:lvl2pPr marL="475442" indent="0">
              <a:buNone/>
              <a:defRPr sz="2080" b="1"/>
            </a:lvl2pPr>
            <a:lvl3pPr marL="950885" indent="0">
              <a:buNone/>
              <a:defRPr sz="1872" b="1"/>
            </a:lvl3pPr>
            <a:lvl4pPr marL="1426327" indent="0">
              <a:buNone/>
              <a:defRPr sz="1664" b="1"/>
            </a:lvl4pPr>
            <a:lvl5pPr marL="1901769" indent="0">
              <a:buNone/>
              <a:defRPr sz="1664" b="1"/>
            </a:lvl5pPr>
            <a:lvl6pPr marL="2377211" indent="0">
              <a:buNone/>
              <a:defRPr sz="1664" b="1"/>
            </a:lvl6pPr>
            <a:lvl7pPr marL="2852654" indent="0">
              <a:buNone/>
              <a:defRPr sz="1664" b="1"/>
            </a:lvl7pPr>
            <a:lvl8pPr marL="3328096" indent="0">
              <a:buNone/>
              <a:defRPr sz="1664" b="1"/>
            </a:lvl8pPr>
            <a:lvl9pPr marL="3803538" indent="0">
              <a:buNone/>
              <a:defRPr sz="16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4992" y="2672080"/>
            <a:ext cx="4022805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13995" y="1793241"/>
            <a:ext cx="4042617" cy="878839"/>
          </a:xfrm>
        </p:spPr>
        <p:txBody>
          <a:bodyPr anchor="b"/>
          <a:lstStyle>
            <a:lvl1pPr marL="0" indent="0">
              <a:buNone/>
              <a:defRPr sz="2496" b="1"/>
            </a:lvl1pPr>
            <a:lvl2pPr marL="475442" indent="0">
              <a:buNone/>
              <a:defRPr sz="2080" b="1"/>
            </a:lvl2pPr>
            <a:lvl3pPr marL="950885" indent="0">
              <a:buNone/>
              <a:defRPr sz="1872" b="1"/>
            </a:lvl3pPr>
            <a:lvl4pPr marL="1426327" indent="0">
              <a:buNone/>
              <a:defRPr sz="1664" b="1"/>
            </a:lvl4pPr>
            <a:lvl5pPr marL="1901769" indent="0">
              <a:buNone/>
              <a:defRPr sz="1664" b="1"/>
            </a:lvl5pPr>
            <a:lvl6pPr marL="2377211" indent="0">
              <a:buNone/>
              <a:defRPr sz="1664" b="1"/>
            </a:lvl6pPr>
            <a:lvl7pPr marL="2852654" indent="0">
              <a:buNone/>
              <a:defRPr sz="1664" b="1"/>
            </a:lvl7pPr>
            <a:lvl8pPr marL="3328096" indent="0">
              <a:buNone/>
              <a:defRPr sz="1664" b="1"/>
            </a:lvl8pPr>
            <a:lvl9pPr marL="3803538" indent="0">
              <a:buNone/>
              <a:defRPr sz="16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13995" y="2672080"/>
            <a:ext cx="4042617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0DBC-5CE1-466A-9069-D4C275ADF8FF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04A1-892F-4BF2-B1EA-326D3F6BE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63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0DBC-5CE1-466A-9069-D4C275ADF8FF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04A1-892F-4BF2-B1EA-326D3F6BE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01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0DBC-5CE1-466A-9069-D4C275ADF8FF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04A1-892F-4BF2-B1EA-326D3F6BE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48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991" y="487680"/>
            <a:ext cx="3066940" cy="1706880"/>
          </a:xfrm>
        </p:spPr>
        <p:txBody>
          <a:bodyPr anchor="b"/>
          <a:lstStyle>
            <a:lvl1pPr>
              <a:defRPr sz="33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2616" y="1053255"/>
            <a:ext cx="4813995" cy="5198533"/>
          </a:xfrm>
        </p:spPr>
        <p:txBody>
          <a:bodyPr/>
          <a:lstStyle>
            <a:lvl1pPr>
              <a:defRPr sz="3328"/>
            </a:lvl1pPr>
            <a:lvl2pPr>
              <a:defRPr sz="2912"/>
            </a:lvl2pPr>
            <a:lvl3pPr>
              <a:defRPr sz="2496"/>
            </a:lvl3pPr>
            <a:lvl4pPr>
              <a:defRPr sz="2080"/>
            </a:lvl4pPr>
            <a:lvl5pPr>
              <a:defRPr sz="2080"/>
            </a:lvl5pPr>
            <a:lvl6pPr>
              <a:defRPr sz="2080"/>
            </a:lvl6pPr>
            <a:lvl7pPr>
              <a:defRPr sz="2080"/>
            </a:lvl7pPr>
            <a:lvl8pPr>
              <a:defRPr sz="2080"/>
            </a:lvl8pPr>
            <a:lvl9pPr>
              <a:defRPr sz="20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4991" y="2194560"/>
            <a:ext cx="3066940" cy="4065694"/>
          </a:xfrm>
        </p:spPr>
        <p:txBody>
          <a:bodyPr/>
          <a:lstStyle>
            <a:lvl1pPr marL="0" indent="0">
              <a:buNone/>
              <a:defRPr sz="1664"/>
            </a:lvl1pPr>
            <a:lvl2pPr marL="475442" indent="0">
              <a:buNone/>
              <a:defRPr sz="1456"/>
            </a:lvl2pPr>
            <a:lvl3pPr marL="950885" indent="0">
              <a:buNone/>
              <a:defRPr sz="1248"/>
            </a:lvl3pPr>
            <a:lvl4pPr marL="1426327" indent="0">
              <a:buNone/>
              <a:defRPr sz="1040"/>
            </a:lvl4pPr>
            <a:lvl5pPr marL="1901769" indent="0">
              <a:buNone/>
              <a:defRPr sz="1040"/>
            </a:lvl5pPr>
            <a:lvl6pPr marL="2377211" indent="0">
              <a:buNone/>
              <a:defRPr sz="1040"/>
            </a:lvl6pPr>
            <a:lvl7pPr marL="2852654" indent="0">
              <a:buNone/>
              <a:defRPr sz="1040"/>
            </a:lvl7pPr>
            <a:lvl8pPr marL="3328096" indent="0">
              <a:buNone/>
              <a:defRPr sz="1040"/>
            </a:lvl8pPr>
            <a:lvl9pPr marL="3803538" indent="0">
              <a:buNone/>
              <a:defRPr sz="10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0DBC-5CE1-466A-9069-D4C275ADF8FF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04A1-892F-4BF2-B1EA-326D3F6BE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15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991" y="487680"/>
            <a:ext cx="3066940" cy="1706880"/>
          </a:xfrm>
        </p:spPr>
        <p:txBody>
          <a:bodyPr anchor="b"/>
          <a:lstStyle>
            <a:lvl1pPr>
              <a:defRPr sz="33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42616" y="1053255"/>
            <a:ext cx="4813995" cy="5198533"/>
          </a:xfrm>
        </p:spPr>
        <p:txBody>
          <a:bodyPr anchor="t"/>
          <a:lstStyle>
            <a:lvl1pPr marL="0" indent="0">
              <a:buNone/>
              <a:defRPr sz="3328"/>
            </a:lvl1pPr>
            <a:lvl2pPr marL="475442" indent="0">
              <a:buNone/>
              <a:defRPr sz="2912"/>
            </a:lvl2pPr>
            <a:lvl3pPr marL="950885" indent="0">
              <a:buNone/>
              <a:defRPr sz="2496"/>
            </a:lvl3pPr>
            <a:lvl4pPr marL="1426327" indent="0">
              <a:buNone/>
              <a:defRPr sz="2080"/>
            </a:lvl4pPr>
            <a:lvl5pPr marL="1901769" indent="0">
              <a:buNone/>
              <a:defRPr sz="2080"/>
            </a:lvl5pPr>
            <a:lvl6pPr marL="2377211" indent="0">
              <a:buNone/>
              <a:defRPr sz="2080"/>
            </a:lvl6pPr>
            <a:lvl7pPr marL="2852654" indent="0">
              <a:buNone/>
              <a:defRPr sz="2080"/>
            </a:lvl7pPr>
            <a:lvl8pPr marL="3328096" indent="0">
              <a:buNone/>
              <a:defRPr sz="2080"/>
            </a:lvl8pPr>
            <a:lvl9pPr marL="3803538" indent="0">
              <a:buNone/>
              <a:defRPr sz="20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4991" y="2194560"/>
            <a:ext cx="3066940" cy="4065694"/>
          </a:xfrm>
        </p:spPr>
        <p:txBody>
          <a:bodyPr/>
          <a:lstStyle>
            <a:lvl1pPr marL="0" indent="0">
              <a:buNone/>
              <a:defRPr sz="1664"/>
            </a:lvl1pPr>
            <a:lvl2pPr marL="475442" indent="0">
              <a:buNone/>
              <a:defRPr sz="1456"/>
            </a:lvl2pPr>
            <a:lvl3pPr marL="950885" indent="0">
              <a:buNone/>
              <a:defRPr sz="1248"/>
            </a:lvl3pPr>
            <a:lvl4pPr marL="1426327" indent="0">
              <a:buNone/>
              <a:defRPr sz="1040"/>
            </a:lvl4pPr>
            <a:lvl5pPr marL="1901769" indent="0">
              <a:buNone/>
              <a:defRPr sz="1040"/>
            </a:lvl5pPr>
            <a:lvl6pPr marL="2377211" indent="0">
              <a:buNone/>
              <a:defRPr sz="1040"/>
            </a:lvl6pPr>
            <a:lvl7pPr marL="2852654" indent="0">
              <a:buNone/>
              <a:defRPr sz="1040"/>
            </a:lvl7pPr>
            <a:lvl8pPr marL="3328096" indent="0">
              <a:buNone/>
              <a:defRPr sz="1040"/>
            </a:lvl8pPr>
            <a:lvl9pPr marL="3803538" indent="0">
              <a:buNone/>
              <a:defRPr sz="10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0DBC-5CE1-466A-9069-D4C275ADF8FF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04A1-892F-4BF2-B1EA-326D3F6BE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5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3753" y="389468"/>
            <a:ext cx="820162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3753" y="1947333"/>
            <a:ext cx="820162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3752" y="6780108"/>
            <a:ext cx="2139553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00DBC-5CE1-466A-9069-D4C275ADF8FF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9898" y="6780108"/>
            <a:ext cx="320933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15820" y="6780108"/>
            <a:ext cx="2139553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204A1-892F-4BF2-B1EA-326D3F6BE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17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50885" rtl="0" eaLnBrk="1" latinLnBrk="0" hangingPunct="1">
        <a:lnSpc>
          <a:spcPct val="90000"/>
        </a:lnSpc>
        <a:spcBef>
          <a:spcPct val="0"/>
        </a:spcBef>
        <a:buNone/>
        <a:defRPr sz="457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7721" indent="-237721" algn="l" defTabSz="950885" rtl="0" eaLnBrk="1" latinLnBrk="0" hangingPunct="1">
        <a:lnSpc>
          <a:spcPct val="90000"/>
        </a:lnSpc>
        <a:spcBef>
          <a:spcPts val="1040"/>
        </a:spcBef>
        <a:buFont typeface="Arial" panose="020B0604020202020204" pitchFamily="34" charset="0"/>
        <a:buChar char="•"/>
        <a:defRPr sz="2912" kern="1200">
          <a:solidFill>
            <a:schemeClr val="tx1"/>
          </a:solidFill>
          <a:latin typeface="+mn-lt"/>
          <a:ea typeface="+mn-ea"/>
          <a:cs typeface="+mn-cs"/>
        </a:defRPr>
      </a:lvl1pPr>
      <a:lvl2pPr marL="713163" indent="-237721" algn="l" defTabSz="950885" rtl="0" eaLnBrk="1" latinLnBrk="0" hangingPunct="1">
        <a:lnSpc>
          <a:spcPct val="90000"/>
        </a:lnSpc>
        <a:spcBef>
          <a:spcPts val="520"/>
        </a:spcBef>
        <a:buFont typeface="Arial" panose="020B0604020202020204" pitchFamily="34" charset="0"/>
        <a:buChar char="•"/>
        <a:defRPr sz="2496" kern="1200">
          <a:solidFill>
            <a:schemeClr val="tx1"/>
          </a:solidFill>
          <a:latin typeface="+mn-lt"/>
          <a:ea typeface="+mn-ea"/>
          <a:cs typeface="+mn-cs"/>
        </a:defRPr>
      </a:lvl2pPr>
      <a:lvl3pPr marL="1188606" indent="-237721" algn="l" defTabSz="950885" rtl="0" eaLnBrk="1" latinLnBrk="0" hangingPunct="1">
        <a:lnSpc>
          <a:spcPct val="90000"/>
        </a:lnSpc>
        <a:spcBef>
          <a:spcPts val="520"/>
        </a:spcBef>
        <a:buFont typeface="Arial" panose="020B0604020202020204" pitchFamily="34" charset="0"/>
        <a:buChar char="•"/>
        <a:defRPr sz="2080" kern="1200">
          <a:solidFill>
            <a:schemeClr val="tx1"/>
          </a:solidFill>
          <a:latin typeface="+mn-lt"/>
          <a:ea typeface="+mn-ea"/>
          <a:cs typeface="+mn-cs"/>
        </a:defRPr>
      </a:lvl3pPr>
      <a:lvl4pPr marL="1664048" indent="-237721" algn="l" defTabSz="950885" rtl="0" eaLnBrk="1" latinLnBrk="0" hangingPunct="1">
        <a:lnSpc>
          <a:spcPct val="90000"/>
        </a:lnSpc>
        <a:spcBef>
          <a:spcPts val="520"/>
        </a:spcBef>
        <a:buFont typeface="Arial" panose="020B0604020202020204" pitchFamily="34" charset="0"/>
        <a:buChar char="•"/>
        <a:defRPr sz="1872" kern="1200">
          <a:solidFill>
            <a:schemeClr val="tx1"/>
          </a:solidFill>
          <a:latin typeface="+mn-lt"/>
          <a:ea typeface="+mn-ea"/>
          <a:cs typeface="+mn-cs"/>
        </a:defRPr>
      </a:lvl4pPr>
      <a:lvl5pPr marL="2139490" indent="-237721" algn="l" defTabSz="950885" rtl="0" eaLnBrk="1" latinLnBrk="0" hangingPunct="1">
        <a:lnSpc>
          <a:spcPct val="90000"/>
        </a:lnSpc>
        <a:spcBef>
          <a:spcPts val="520"/>
        </a:spcBef>
        <a:buFont typeface="Arial" panose="020B0604020202020204" pitchFamily="34" charset="0"/>
        <a:buChar char="•"/>
        <a:defRPr sz="1872" kern="1200">
          <a:solidFill>
            <a:schemeClr val="tx1"/>
          </a:solidFill>
          <a:latin typeface="+mn-lt"/>
          <a:ea typeface="+mn-ea"/>
          <a:cs typeface="+mn-cs"/>
        </a:defRPr>
      </a:lvl5pPr>
      <a:lvl6pPr marL="2614933" indent="-237721" algn="l" defTabSz="950885" rtl="0" eaLnBrk="1" latinLnBrk="0" hangingPunct="1">
        <a:lnSpc>
          <a:spcPct val="90000"/>
        </a:lnSpc>
        <a:spcBef>
          <a:spcPts val="520"/>
        </a:spcBef>
        <a:buFont typeface="Arial" panose="020B0604020202020204" pitchFamily="34" charset="0"/>
        <a:buChar char="•"/>
        <a:defRPr sz="1872" kern="1200">
          <a:solidFill>
            <a:schemeClr val="tx1"/>
          </a:solidFill>
          <a:latin typeface="+mn-lt"/>
          <a:ea typeface="+mn-ea"/>
          <a:cs typeface="+mn-cs"/>
        </a:defRPr>
      </a:lvl6pPr>
      <a:lvl7pPr marL="3090375" indent="-237721" algn="l" defTabSz="950885" rtl="0" eaLnBrk="1" latinLnBrk="0" hangingPunct="1">
        <a:lnSpc>
          <a:spcPct val="90000"/>
        </a:lnSpc>
        <a:spcBef>
          <a:spcPts val="520"/>
        </a:spcBef>
        <a:buFont typeface="Arial" panose="020B0604020202020204" pitchFamily="34" charset="0"/>
        <a:buChar char="•"/>
        <a:defRPr sz="1872" kern="1200">
          <a:solidFill>
            <a:schemeClr val="tx1"/>
          </a:solidFill>
          <a:latin typeface="+mn-lt"/>
          <a:ea typeface="+mn-ea"/>
          <a:cs typeface="+mn-cs"/>
        </a:defRPr>
      </a:lvl7pPr>
      <a:lvl8pPr marL="3565817" indent="-237721" algn="l" defTabSz="950885" rtl="0" eaLnBrk="1" latinLnBrk="0" hangingPunct="1">
        <a:lnSpc>
          <a:spcPct val="90000"/>
        </a:lnSpc>
        <a:spcBef>
          <a:spcPts val="520"/>
        </a:spcBef>
        <a:buFont typeface="Arial" panose="020B0604020202020204" pitchFamily="34" charset="0"/>
        <a:buChar char="•"/>
        <a:defRPr sz="1872" kern="1200">
          <a:solidFill>
            <a:schemeClr val="tx1"/>
          </a:solidFill>
          <a:latin typeface="+mn-lt"/>
          <a:ea typeface="+mn-ea"/>
          <a:cs typeface="+mn-cs"/>
        </a:defRPr>
      </a:lvl8pPr>
      <a:lvl9pPr marL="4041259" indent="-237721" algn="l" defTabSz="950885" rtl="0" eaLnBrk="1" latinLnBrk="0" hangingPunct="1">
        <a:lnSpc>
          <a:spcPct val="90000"/>
        </a:lnSpc>
        <a:spcBef>
          <a:spcPts val="520"/>
        </a:spcBef>
        <a:buFont typeface="Arial" panose="020B0604020202020204" pitchFamily="34" charset="0"/>
        <a:buChar char="•"/>
        <a:defRPr sz="18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0885" rtl="0" eaLnBrk="1" latinLnBrk="0" hangingPunct="1">
        <a:defRPr sz="1872" kern="1200">
          <a:solidFill>
            <a:schemeClr val="tx1"/>
          </a:solidFill>
          <a:latin typeface="+mn-lt"/>
          <a:ea typeface="+mn-ea"/>
          <a:cs typeface="+mn-cs"/>
        </a:defRPr>
      </a:lvl1pPr>
      <a:lvl2pPr marL="475442" algn="l" defTabSz="950885" rtl="0" eaLnBrk="1" latinLnBrk="0" hangingPunct="1">
        <a:defRPr sz="1872" kern="1200">
          <a:solidFill>
            <a:schemeClr val="tx1"/>
          </a:solidFill>
          <a:latin typeface="+mn-lt"/>
          <a:ea typeface="+mn-ea"/>
          <a:cs typeface="+mn-cs"/>
        </a:defRPr>
      </a:lvl2pPr>
      <a:lvl3pPr marL="950885" algn="l" defTabSz="950885" rtl="0" eaLnBrk="1" latinLnBrk="0" hangingPunct="1">
        <a:defRPr sz="1872" kern="1200">
          <a:solidFill>
            <a:schemeClr val="tx1"/>
          </a:solidFill>
          <a:latin typeface="+mn-lt"/>
          <a:ea typeface="+mn-ea"/>
          <a:cs typeface="+mn-cs"/>
        </a:defRPr>
      </a:lvl3pPr>
      <a:lvl4pPr marL="1426327" algn="l" defTabSz="950885" rtl="0" eaLnBrk="1" latinLnBrk="0" hangingPunct="1">
        <a:defRPr sz="1872" kern="1200">
          <a:solidFill>
            <a:schemeClr val="tx1"/>
          </a:solidFill>
          <a:latin typeface="+mn-lt"/>
          <a:ea typeface="+mn-ea"/>
          <a:cs typeface="+mn-cs"/>
        </a:defRPr>
      </a:lvl4pPr>
      <a:lvl5pPr marL="1901769" algn="l" defTabSz="950885" rtl="0" eaLnBrk="1" latinLnBrk="0" hangingPunct="1">
        <a:defRPr sz="1872" kern="1200">
          <a:solidFill>
            <a:schemeClr val="tx1"/>
          </a:solidFill>
          <a:latin typeface="+mn-lt"/>
          <a:ea typeface="+mn-ea"/>
          <a:cs typeface="+mn-cs"/>
        </a:defRPr>
      </a:lvl5pPr>
      <a:lvl6pPr marL="2377211" algn="l" defTabSz="950885" rtl="0" eaLnBrk="1" latinLnBrk="0" hangingPunct="1">
        <a:defRPr sz="1872" kern="1200">
          <a:solidFill>
            <a:schemeClr val="tx1"/>
          </a:solidFill>
          <a:latin typeface="+mn-lt"/>
          <a:ea typeface="+mn-ea"/>
          <a:cs typeface="+mn-cs"/>
        </a:defRPr>
      </a:lvl6pPr>
      <a:lvl7pPr marL="2852654" algn="l" defTabSz="950885" rtl="0" eaLnBrk="1" latinLnBrk="0" hangingPunct="1">
        <a:defRPr sz="1872" kern="1200">
          <a:solidFill>
            <a:schemeClr val="tx1"/>
          </a:solidFill>
          <a:latin typeface="+mn-lt"/>
          <a:ea typeface="+mn-ea"/>
          <a:cs typeface="+mn-cs"/>
        </a:defRPr>
      </a:lvl7pPr>
      <a:lvl8pPr marL="3328096" algn="l" defTabSz="950885" rtl="0" eaLnBrk="1" latinLnBrk="0" hangingPunct="1">
        <a:defRPr sz="1872" kern="1200">
          <a:solidFill>
            <a:schemeClr val="tx1"/>
          </a:solidFill>
          <a:latin typeface="+mn-lt"/>
          <a:ea typeface="+mn-ea"/>
          <a:cs typeface="+mn-cs"/>
        </a:defRPr>
      </a:lvl8pPr>
      <a:lvl9pPr marL="3803538" algn="l" defTabSz="950885" rtl="0" eaLnBrk="1" latinLnBrk="0" hangingPunct="1">
        <a:defRPr sz="18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9.png"/><Relationship Id="rId18" Type="http://schemas.openxmlformats.org/officeDocument/2006/relationships/image" Target="../media/image11.tm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8.png"/><Relationship Id="rId17" Type="http://schemas.openxmlformats.org/officeDocument/2006/relationships/image" Target="../media/image10.tmp"/><Relationship Id="rId2" Type="http://schemas.openxmlformats.org/officeDocument/2006/relationships/image" Target="../media/image1.png"/><Relationship Id="rId16" Type="http://schemas.openxmlformats.org/officeDocument/2006/relationships/image" Target="../media/image9.tm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5" Type="http://schemas.openxmlformats.org/officeDocument/2006/relationships/image" Target="../media/image8.tmp"/><Relationship Id="rId10" Type="http://schemas.openxmlformats.org/officeDocument/2006/relationships/image" Target="../media/image60.png"/><Relationship Id="rId19" Type="http://schemas.openxmlformats.org/officeDocument/2006/relationships/image" Target="../media/image12.tmp"/><Relationship Id="rId4" Type="http://schemas.openxmlformats.org/officeDocument/2006/relationships/image" Target="../media/image3.png"/><Relationship Id="rId9" Type="http://schemas.openxmlformats.org/officeDocument/2006/relationships/image" Target="../media/image50.png"/><Relationship Id="rId14" Type="http://schemas.openxmlformats.org/officeDocument/2006/relationships/image" Target="../media/image7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3654B808-AD3F-674B-F90B-A864D9730B1C}"/>
              </a:ext>
            </a:extLst>
          </p:cNvPr>
          <p:cNvGrpSpPr/>
          <p:nvPr/>
        </p:nvGrpSpPr>
        <p:grpSpPr>
          <a:xfrm>
            <a:off x="5055761" y="3740996"/>
            <a:ext cx="4270803" cy="3200400"/>
            <a:chOff x="5055761" y="3740996"/>
            <a:chExt cx="4270803" cy="32004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67B6109-5638-00F3-0630-F1CBAEC3FF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55761" y="3772532"/>
              <a:ext cx="4270803" cy="316886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2757EE0-15BF-6ABF-2CFB-357B9252D493}"/>
                    </a:ext>
                  </a:extLst>
                </p:cNvPr>
                <p:cNvSpPr txBox="1"/>
                <p:nvPr/>
              </p:nvSpPr>
              <p:spPr>
                <a:xfrm>
                  <a:off x="5279180" y="3740996"/>
                  <a:ext cx="8078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2757EE0-15BF-6ABF-2CFB-357B9252D4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9180" y="3740996"/>
                  <a:ext cx="807868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1B843DF-913D-90C1-41A5-7F29D108CD93}"/>
                    </a:ext>
                  </a:extLst>
                </p:cNvPr>
                <p:cNvSpPr txBox="1"/>
                <p:nvPr/>
              </p:nvSpPr>
              <p:spPr>
                <a:xfrm>
                  <a:off x="5602610" y="4453092"/>
                  <a:ext cx="8078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1B843DF-913D-90C1-41A5-7F29D108CD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2610" y="4453092"/>
                  <a:ext cx="80786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A197F520-C304-DADC-7072-1EF84E0F70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492" y="3724926"/>
            <a:ext cx="4270803" cy="3200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912063-EFEB-745B-0FDD-6DD551F7CEEC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5133759" y="193312"/>
            <a:ext cx="4114800" cy="3200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7680BA-733C-C3C5-7184-5E7B41D3C817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544556" y="149962"/>
            <a:ext cx="4114800" cy="3200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F82BE8D-928A-3C63-458B-13F21498AB02}"/>
                  </a:ext>
                </a:extLst>
              </p:cNvPr>
              <p:cNvSpPr txBox="1"/>
              <p:nvPr/>
            </p:nvSpPr>
            <p:spPr>
              <a:xfrm>
                <a:off x="684403" y="198027"/>
                <a:ext cx="8078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F82BE8D-928A-3C63-458B-13F21498A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403" y="198027"/>
                <a:ext cx="807868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5737783-A0DE-4C10-C509-724A7ECF031B}"/>
                  </a:ext>
                </a:extLst>
              </p:cNvPr>
              <p:cNvSpPr txBox="1"/>
              <p:nvPr/>
            </p:nvSpPr>
            <p:spPr>
              <a:xfrm>
                <a:off x="5279177" y="230809"/>
                <a:ext cx="8078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5737783-A0DE-4C10-C509-724A7ECF0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177" y="230809"/>
                <a:ext cx="807868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24E2CA2-E9BC-EAD4-68B3-BD5FA77CC328}"/>
                  </a:ext>
                </a:extLst>
              </p:cNvPr>
              <p:cNvSpPr txBox="1"/>
              <p:nvPr/>
            </p:nvSpPr>
            <p:spPr>
              <a:xfrm>
                <a:off x="702375" y="3724926"/>
                <a:ext cx="8078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24E2CA2-E9BC-EAD4-68B3-BD5FA77CC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75" y="3724926"/>
                <a:ext cx="807868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3354F13-EA1C-FFB3-3EC1-4518EBC65402}"/>
                  </a:ext>
                </a:extLst>
              </p:cNvPr>
              <p:cNvSpPr txBox="1"/>
              <p:nvPr/>
            </p:nvSpPr>
            <p:spPr>
              <a:xfrm>
                <a:off x="1088337" y="795583"/>
                <a:ext cx="8078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3354F13-EA1C-FFB3-3EC1-4518EBC65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337" y="795583"/>
                <a:ext cx="80786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9639F19-04B5-A92C-A5A0-C8DDFF8BAD80}"/>
                  </a:ext>
                </a:extLst>
              </p:cNvPr>
              <p:cNvSpPr txBox="1"/>
              <p:nvPr/>
            </p:nvSpPr>
            <p:spPr>
              <a:xfrm>
                <a:off x="1009339" y="4438584"/>
                <a:ext cx="8078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9639F19-04B5-A92C-A5A0-C8DDFF8BA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339" y="4438584"/>
                <a:ext cx="80786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D1853DA-303F-AAD6-E7A6-A4CB2B0F2DB5}"/>
                  </a:ext>
                </a:extLst>
              </p:cNvPr>
              <p:cNvSpPr txBox="1"/>
              <p:nvPr/>
            </p:nvSpPr>
            <p:spPr>
              <a:xfrm>
                <a:off x="5602607" y="794295"/>
                <a:ext cx="8078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D1853DA-303F-AAD6-E7A6-A4CB2B0F2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2607" y="794295"/>
                <a:ext cx="80786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 descr="A picture containing font, text, logo, graphics&#10;&#10;Description automatically generated">
            <a:extLst>
              <a:ext uri="{FF2B5EF4-FFF2-40B4-BE49-F238E27FC236}">
                <a16:creationId xmlns:a16="http://schemas.microsoft.com/office/drawing/2014/main" id="{2FCD59A9-4838-BEA6-A854-0D2DCA01D08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799" y="4162453"/>
            <a:ext cx="1051106" cy="271810"/>
          </a:xfrm>
          <a:prstGeom prst="rect">
            <a:avLst/>
          </a:prstGeom>
        </p:spPr>
      </p:pic>
      <p:pic>
        <p:nvPicPr>
          <p:cNvPr id="19" name="Picture 18" descr="A picture containing font, text, typography, design&#10;&#10;Description automatically generated">
            <a:extLst>
              <a:ext uri="{FF2B5EF4-FFF2-40B4-BE49-F238E27FC236}">
                <a16:creationId xmlns:a16="http://schemas.microsoft.com/office/drawing/2014/main" id="{6701104E-380B-8C59-E0D1-A3FFE83C206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749" y="4807916"/>
            <a:ext cx="1028995" cy="301752"/>
          </a:xfrm>
          <a:prstGeom prst="rect">
            <a:avLst/>
          </a:prstGeom>
        </p:spPr>
      </p:pic>
      <p:pic>
        <p:nvPicPr>
          <p:cNvPr id="21" name="Picture 20" descr="A picture containing font, design, typography&#10;&#10;Description automatically generated">
            <a:extLst>
              <a:ext uri="{FF2B5EF4-FFF2-40B4-BE49-F238E27FC236}">
                <a16:creationId xmlns:a16="http://schemas.microsoft.com/office/drawing/2014/main" id="{7C016B07-4AD7-77BE-C1FA-B1A52BD4ED5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581" y="5333445"/>
            <a:ext cx="1009155" cy="283464"/>
          </a:xfrm>
          <a:prstGeom prst="rect">
            <a:avLst/>
          </a:prstGeom>
        </p:spPr>
      </p:pic>
      <p:pic>
        <p:nvPicPr>
          <p:cNvPr id="23" name="Picture 22" descr="A picture containing font, graphics, text, symbol&#10;&#10;Description automatically generated">
            <a:extLst>
              <a:ext uri="{FF2B5EF4-FFF2-40B4-BE49-F238E27FC236}">
                <a16:creationId xmlns:a16="http://schemas.microsoft.com/office/drawing/2014/main" id="{010F50F2-DF43-C17F-DEB2-376C4444507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541" y="6329464"/>
            <a:ext cx="869300" cy="283496"/>
          </a:xfrm>
          <a:prstGeom prst="rect">
            <a:avLst/>
          </a:prstGeom>
        </p:spPr>
      </p:pic>
      <p:pic>
        <p:nvPicPr>
          <p:cNvPr id="30" name="Picture 29" descr="A picture containing font, logo, typography, symbol&#10;&#10;Description automatically generated">
            <a:extLst>
              <a:ext uri="{FF2B5EF4-FFF2-40B4-BE49-F238E27FC236}">
                <a16:creationId xmlns:a16="http://schemas.microsoft.com/office/drawing/2014/main" id="{AA110415-C0F7-F5B9-7416-9E14A2238E8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93160" y="1454553"/>
            <a:ext cx="643406" cy="41148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AA5629D-B5D0-483C-8898-0A110D3C546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395" y="3310982"/>
            <a:ext cx="316992" cy="365760"/>
          </a:xfrm>
          <a:prstGeom prst="rect">
            <a:avLst/>
          </a:prstGeom>
        </p:spPr>
      </p:pic>
      <p:pic>
        <p:nvPicPr>
          <p:cNvPr id="34" name="Picture 33" descr="A picture containing font, logo, typography, symbol&#10;&#10;Description automatically generated">
            <a:extLst>
              <a:ext uri="{FF2B5EF4-FFF2-40B4-BE49-F238E27FC236}">
                <a16:creationId xmlns:a16="http://schemas.microsoft.com/office/drawing/2014/main" id="{1DB957FF-A603-2454-4C95-787639FD8A0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540775" y="1454553"/>
            <a:ext cx="643406" cy="411480"/>
          </a:xfrm>
          <a:prstGeom prst="rect">
            <a:avLst/>
          </a:prstGeom>
        </p:spPr>
      </p:pic>
      <p:pic>
        <p:nvPicPr>
          <p:cNvPr id="35" name="Picture 34" descr="A picture containing font, logo, typography, symbol&#10;&#10;Description automatically generated">
            <a:extLst>
              <a:ext uri="{FF2B5EF4-FFF2-40B4-BE49-F238E27FC236}">
                <a16:creationId xmlns:a16="http://schemas.microsoft.com/office/drawing/2014/main" id="{71EFB54A-7AFB-A496-5AC0-35254703567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4953" y="4765346"/>
            <a:ext cx="643406" cy="411480"/>
          </a:xfrm>
          <a:prstGeom prst="rect">
            <a:avLst/>
          </a:prstGeom>
        </p:spPr>
      </p:pic>
      <p:pic>
        <p:nvPicPr>
          <p:cNvPr id="36" name="Picture 35" descr="A picture containing font, logo, typography, symbol&#10;&#10;Description automatically generated">
            <a:extLst>
              <a:ext uri="{FF2B5EF4-FFF2-40B4-BE49-F238E27FC236}">
                <a16:creationId xmlns:a16="http://schemas.microsoft.com/office/drawing/2014/main" id="{4C1B6F6E-0005-79BD-AF10-C8CC66B9797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540775" y="4853133"/>
            <a:ext cx="643406" cy="41148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4D31CC9-96CF-F184-EAE1-643314CE698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887" y="3310982"/>
            <a:ext cx="316992" cy="36576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19391CA-B39E-8CEB-752D-3469F216AB9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395" y="6949440"/>
            <a:ext cx="316992" cy="36576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4B671D7-BE85-D668-8B90-F43EF1E89F5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887" y="6925326"/>
            <a:ext cx="316992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730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21</TotalTime>
  <Words>24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Lili Ye (Student)</dc:creator>
  <cp:lastModifiedBy>Li-Li Ye (Student)</cp:lastModifiedBy>
  <cp:revision>1</cp:revision>
  <dcterms:created xsi:type="dcterms:W3CDTF">2023-05-10T23:52:18Z</dcterms:created>
  <dcterms:modified xsi:type="dcterms:W3CDTF">2024-02-19T18:05:47Z</dcterms:modified>
</cp:coreProperties>
</file>