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5091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9AF"/>
    <a:srgbClr val="0970BE"/>
    <a:srgbClr val="AD1E08"/>
    <a:srgbClr val="FF9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FDC81-5B1B-475E-80DA-DD3CF1265374}" v="7" dt="2024-02-19T18:04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57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185" y="1197187"/>
            <a:ext cx="8082756" cy="2546773"/>
          </a:xfrm>
        </p:spPr>
        <p:txBody>
          <a:bodyPr anchor="b"/>
          <a:lstStyle>
            <a:lvl1pPr algn="ctr"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641" y="3842174"/>
            <a:ext cx="7131844" cy="1766146"/>
          </a:xfrm>
        </p:spPr>
        <p:txBody>
          <a:bodyPr/>
          <a:lstStyle>
            <a:lvl1pPr marL="0" indent="0" algn="ctr">
              <a:buNone/>
              <a:defRPr sz="2496"/>
            </a:lvl1pPr>
            <a:lvl2pPr marL="475442" indent="0" algn="ctr">
              <a:buNone/>
              <a:defRPr sz="2080"/>
            </a:lvl2pPr>
            <a:lvl3pPr marL="950885" indent="0" algn="ctr">
              <a:buNone/>
              <a:defRPr sz="1872"/>
            </a:lvl3pPr>
            <a:lvl4pPr marL="1426327" indent="0" algn="ctr">
              <a:buNone/>
              <a:defRPr sz="1664"/>
            </a:lvl4pPr>
            <a:lvl5pPr marL="1901769" indent="0" algn="ctr">
              <a:buNone/>
              <a:defRPr sz="1664"/>
            </a:lvl5pPr>
            <a:lvl6pPr marL="2377211" indent="0" algn="ctr">
              <a:buNone/>
              <a:defRPr sz="1664"/>
            </a:lvl6pPr>
            <a:lvl7pPr marL="2852654" indent="0" algn="ctr">
              <a:buNone/>
              <a:defRPr sz="1664"/>
            </a:lvl7pPr>
            <a:lvl8pPr marL="3328096" indent="0" algn="ctr">
              <a:buNone/>
              <a:defRPr sz="1664"/>
            </a:lvl8pPr>
            <a:lvl9pPr marL="3803538" indent="0" algn="ctr">
              <a:buNone/>
              <a:defRPr sz="16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968" y="389467"/>
            <a:ext cx="20504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53" y="389467"/>
            <a:ext cx="603235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00" y="1823722"/>
            <a:ext cx="8201620" cy="3042919"/>
          </a:xfrm>
        </p:spPr>
        <p:txBody>
          <a:bodyPr anchor="b"/>
          <a:lstStyle>
            <a:lvl1pPr>
              <a:defRPr sz="6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800" y="4895429"/>
            <a:ext cx="8201620" cy="1600199"/>
          </a:xfrm>
        </p:spPr>
        <p:txBody>
          <a:bodyPr/>
          <a:lstStyle>
            <a:lvl1pPr marL="0" indent="0">
              <a:buNone/>
              <a:defRPr sz="2496">
                <a:solidFill>
                  <a:schemeClr val="tx1"/>
                </a:solidFill>
              </a:defRPr>
            </a:lvl1pPr>
            <a:lvl2pPr marL="475442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2pPr>
            <a:lvl3pPr marL="950885" indent="0">
              <a:buNone/>
              <a:defRPr sz="1872">
                <a:solidFill>
                  <a:schemeClr val="tx1">
                    <a:tint val="75000"/>
                  </a:schemeClr>
                </a:solidFill>
              </a:defRPr>
            </a:lvl3pPr>
            <a:lvl4pPr marL="1426327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4pPr>
            <a:lvl5pPr marL="1901769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5pPr>
            <a:lvl6pPr marL="2377211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6pPr>
            <a:lvl7pPr marL="2852654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7pPr>
            <a:lvl8pPr marL="3328096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8pPr>
            <a:lvl9pPr marL="3803538" indent="0">
              <a:buNone/>
              <a:defRPr sz="16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752" y="1947333"/>
            <a:ext cx="404137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995" y="1947333"/>
            <a:ext cx="404137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389468"/>
            <a:ext cx="82016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2" y="1793241"/>
            <a:ext cx="4022805" cy="878839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992" y="2672080"/>
            <a:ext cx="402280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995" y="1793241"/>
            <a:ext cx="4042617" cy="878839"/>
          </a:xfrm>
        </p:spPr>
        <p:txBody>
          <a:bodyPr anchor="b"/>
          <a:lstStyle>
            <a:lvl1pPr marL="0" indent="0">
              <a:buNone/>
              <a:defRPr sz="2496" b="1"/>
            </a:lvl1pPr>
            <a:lvl2pPr marL="475442" indent="0">
              <a:buNone/>
              <a:defRPr sz="2080" b="1"/>
            </a:lvl2pPr>
            <a:lvl3pPr marL="950885" indent="0">
              <a:buNone/>
              <a:defRPr sz="1872" b="1"/>
            </a:lvl3pPr>
            <a:lvl4pPr marL="1426327" indent="0">
              <a:buNone/>
              <a:defRPr sz="1664" b="1"/>
            </a:lvl4pPr>
            <a:lvl5pPr marL="1901769" indent="0">
              <a:buNone/>
              <a:defRPr sz="1664" b="1"/>
            </a:lvl5pPr>
            <a:lvl6pPr marL="2377211" indent="0">
              <a:buNone/>
              <a:defRPr sz="1664" b="1"/>
            </a:lvl6pPr>
            <a:lvl7pPr marL="2852654" indent="0">
              <a:buNone/>
              <a:defRPr sz="1664" b="1"/>
            </a:lvl7pPr>
            <a:lvl8pPr marL="3328096" indent="0">
              <a:buNone/>
              <a:defRPr sz="1664" b="1"/>
            </a:lvl8pPr>
            <a:lvl9pPr marL="3803538" indent="0">
              <a:buNone/>
              <a:defRPr sz="16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995" y="2672080"/>
            <a:ext cx="40426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87680"/>
            <a:ext cx="3066940" cy="170688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6" y="1053255"/>
            <a:ext cx="4813995" cy="5198533"/>
          </a:xfrm>
        </p:spPr>
        <p:txBody>
          <a:bodyPr/>
          <a:lstStyle>
            <a:lvl1pPr>
              <a:defRPr sz="3328"/>
            </a:lvl1pPr>
            <a:lvl2pPr>
              <a:defRPr sz="2912"/>
            </a:lvl2pPr>
            <a:lvl3pPr>
              <a:defRPr sz="2496"/>
            </a:lvl3pPr>
            <a:lvl4pPr>
              <a:defRPr sz="2080"/>
            </a:lvl4pPr>
            <a:lvl5pPr>
              <a:defRPr sz="2080"/>
            </a:lvl5pPr>
            <a:lvl6pPr>
              <a:defRPr sz="2080"/>
            </a:lvl6pPr>
            <a:lvl7pPr>
              <a:defRPr sz="2080"/>
            </a:lvl7pPr>
            <a:lvl8pPr>
              <a:defRPr sz="2080"/>
            </a:lvl8pPr>
            <a:lvl9pPr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194560"/>
            <a:ext cx="3066940" cy="4065694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1" y="487680"/>
            <a:ext cx="3066940" cy="1706880"/>
          </a:xfrm>
        </p:spPr>
        <p:txBody>
          <a:bodyPr anchor="b"/>
          <a:lstStyle>
            <a:lvl1pPr>
              <a:defRPr sz="3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2616" y="1053255"/>
            <a:ext cx="4813995" cy="5198533"/>
          </a:xfrm>
        </p:spPr>
        <p:txBody>
          <a:bodyPr anchor="t"/>
          <a:lstStyle>
            <a:lvl1pPr marL="0" indent="0">
              <a:buNone/>
              <a:defRPr sz="3328"/>
            </a:lvl1pPr>
            <a:lvl2pPr marL="475442" indent="0">
              <a:buNone/>
              <a:defRPr sz="2912"/>
            </a:lvl2pPr>
            <a:lvl3pPr marL="950885" indent="0">
              <a:buNone/>
              <a:defRPr sz="2496"/>
            </a:lvl3pPr>
            <a:lvl4pPr marL="1426327" indent="0">
              <a:buNone/>
              <a:defRPr sz="2080"/>
            </a:lvl4pPr>
            <a:lvl5pPr marL="1901769" indent="0">
              <a:buNone/>
              <a:defRPr sz="2080"/>
            </a:lvl5pPr>
            <a:lvl6pPr marL="2377211" indent="0">
              <a:buNone/>
              <a:defRPr sz="2080"/>
            </a:lvl6pPr>
            <a:lvl7pPr marL="2852654" indent="0">
              <a:buNone/>
              <a:defRPr sz="2080"/>
            </a:lvl7pPr>
            <a:lvl8pPr marL="3328096" indent="0">
              <a:buNone/>
              <a:defRPr sz="2080"/>
            </a:lvl8pPr>
            <a:lvl9pPr marL="3803538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991" y="2194560"/>
            <a:ext cx="3066940" cy="4065694"/>
          </a:xfrm>
        </p:spPr>
        <p:txBody>
          <a:bodyPr/>
          <a:lstStyle>
            <a:lvl1pPr marL="0" indent="0">
              <a:buNone/>
              <a:defRPr sz="1664"/>
            </a:lvl1pPr>
            <a:lvl2pPr marL="475442" indent="0">
              <a:buNone/>
              <a:defRPr sz="1456"/>
            </a:lvl2pPr>
            <a:lvl3pPr marL="950885" indent="0">
              <a:buNone/>
              <a:defRPr sz="1248"/>
            </a:lvl3pPr>
            <a:lvl4pPr marL="1426327" indent="0">
              <a:buNone/>
              <a:defRPr sz="1040"/>
            </a:lvl4pPr>
            <a:lvl5pPr marL="1901769" indent="0">
              <a:buNone/>
              <a:defRPr sz="1040"/>
            </a:lvl5pPr>
            <a:lvl6pPr marL="2377211" indent="0">
              <a:buNone/>
              <a:defRPr sz="1040"/>
            </a:lvl6pPr>
            <a:lvl7pPr marL="2852654" indent="0">
              <a:buNone/>
              <a:defRPr sz="1040"/>
            </a:lvl7pPr>
            <a:lvl8pPr marL="3328096" indent="0">
              <a:buNone/>
              <a:defRPr sz="1040"/>
            </a:lvl8pPr>
            <a:lvl9pPr marL="3803538" indent="0">
              <a:buNone/>
              <a:defRPr sz="10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3753" y="389468"/>
            <a:ext cx="82016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3753" y="1947333"/>
            <a:ext cx="82016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3752" y="6780108"/>
            <a:ext cx="21395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0DBC-5CE1-466A-9069-D4C275ADF8F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898" y="6780108"/>
            <a:ext cx="32093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820" y="6780108"/>
            <a:ext cx="213955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04A1-892F-4BF2-B1EA-326D3F6B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0885" rtl="0" eaLnBrk="1" latinLnBrk="0" hangingPunct="1">
        <a:lnSpc>
          <a:spcPct val="90000"/>
        </a:lnSpc>
        <a:spcBef>
          <a:spcPct val="0"/>
        </a:spcBef>
        <a:buNone/>
        <a:defRPr sz="4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7721" indent="-237721" algn="l" defTabSz="950885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2912" kern="1200">
          <a:solidFill>
            <a:schemeClr val="tx1"/>
          </a:solidFill>
          <a:latin typeface="+mn-lt"/>
          <a:ea typeface="+mn-ea"/>
          <a:cs typeface="+mn-cs"/>
        </a:defRPr>
      </a:lvl1pPr>
      <a:lvl2pPr marL="71316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496" kern="1200">
          <a:solidFill>
            <a:schemeClr val="tx1"/>
          </a:solidFill>
          <a:latin typeface="+mn-lt"/>
          <a:ea typeface="+mn-ea"/>
          <a:cs typeface="+mn-cs"/>
        </a:defRPr>
      </a:lvl2pPr>
      <a:lvl3pPr marL="1188606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64048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2139490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614933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3090375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565817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4041259" indent="-237721" algn="l" defTabSz="950885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1pPr>
      <a:lvl2pPr marL="475442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950885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7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9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5pPr>
      <a:lvl6pPr marL="2377211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6pPr>
      <a:lvl7pPr marL="2852654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7pPr>
      <a:lvl8pPr marL="3328096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8pPr>
      <a:lvl9pPr marL="3803538" algn="l" defTabSz="950885" rtl="0" eaLnBrk="1" latinLnBrk="0" hangingPunct="1">
        <a:defRPr sz="1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.png"/><Relationship Id="rId18" Type="http://schemas.openxmlformats.org/officeDocument/2006/relationships/image" Target="../media/image11.tm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7" Type="http://schemas.openxmlformats.org/officeDocument/2006/relationships/image" Target="../media/image10.tmp"/><Relationship Id="rId2" Type="http://schemas.openxmlformats.org/officeDocument/2006/relationships/image" Target="../media/image1.png"/><Relationship Id="rId16" Type="http://schemas.openxmlformats.org/officeDocument/2006/relationships/image" Target="../media/image9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8.tmp"/><Relationship Id="rId10" Type="http://schemas.openxmlformats.org/officeDocument/2006/relationships/image" Target="../media/image60.png"/><Relationship Id="rId19" Type="http://schemas.openxmlformats.org/officeDocument/2006/relationships/image" Target="../media/image12.tmp"/><Relationship Id="rId4" Type="http://schemas.openxmlformats.org/officeDocument/2006/relationships/image" Target="../media/image3.png"/><Relationship Id="rId9" Type="http://schemas.openxmlformats.org/officeDocument/2006/relationships/image" Target="../media/image50.png"/><Relationship Id="rId1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4B808-AD3F-674B-F90B-A864D9730B1C}"/>
              </a:ext>
            </a:extLst>
          </p:cNvPr>
          <p:cNvGrpSpPr/>
          <p:nvPr/>
        </p:nvGrpSpPr>
        <p:grpSpPr>
          <a:xfrm>
            <a:off x="5055761" y="3740996"/>
            <a:ext cx="4270803" cy="3200400"/>
            <a:chOff x="5055761" y="3740996"/>
            <a:chExt cx="4270803" cy="3200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7B6109-5638-00F3-0630-F1CBAEC3F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5761" y="3772532"/>
              <a:ext cx="4270803" cy="316886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757EE0-15BF-6ABF-2CFB-357B9252D493}"/>
                    </a:ext>
                  </a:extLst>
                </p:cNvPr>
                <p:cNvSpPr txBox="1"/>
                <p:nvPr/>
              </p:nvSpPr>
              <p:spPr>
                <a:xfrm>
                  <a:off x="5279180" y="3740996"/>
                  <a:ext cx="8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757EE0-15BF-6ABF-2CFB-357B9252D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180" y="3740996"/>
                  <a:ext cx="8078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B843DF-913D-90C1-41A5-7F29D108CD93}"/>
                    </a:ext>
                  </a:extLst>
                </p:cNvPr>
                <p:cNvSpPr txBox="1"/>
                <p:nvPr/>
              </p:nvSpPr>
              <p:spPr>
                <a:xfrm>
                  <a:off x="5602610" y="4453092"/>
                  <a:ext cx="8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B843DF-913D-90C1-41A5-7F29D108C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10" y="4453092"/>
                  <a:ext cx="8078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97F520-C304-DADC-7072-1EF84E0F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92" y="3724926"/>
            <a:ext cx="4270803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12063-EFEB-745B-0FDD-6DD551F7CEEC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133759" y="193312"/>
            <a:ext cx="41148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680BA-733C-C3C5-7184-5E7B41D3C817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44556" y="149962"/>
            <a:ext cx="41148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2BE8D-928A-3C63-458B-13F21498AB02}"/>
                  </a:ext>
                </a:extLst>
              </p:cNvPr>
              <p:cNvSpPr txBox="1"/>
              <p:nvPr/>
            </p:nvSpPr>
            <p:spPr>
              <a:xfrm>
                <a:off x="684403" y="198027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82BE8D-928A-3C63-458B-13F21498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3" y="198027"/>
                <a:ext cx="80786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737783-A0DE-4C10-C509-724A7ECF031B}"/>
                  </a:ext>
                </a:extLst>
              </p:cNvPr>
              <p:cNvSpPr txBox="1"/>
              <p:nvPr/>
            </p:nvSpPr>
            <p:spPr>
              <a:xfrm>
                <a:off x="5279177" y="230809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737783-A0DE-4C10-C509-724A7ECF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77" y="230809"/>
                <a:ext cx="8078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E2CA2-E9BC-EAD4-68B3-BD5FA77CC328}"/>
                  </a:ext>
                </a:extLst>
              </p:cNvPr>
              <p:cNvSpPr txBox="1"/>
              <p:nvPr/>
            </p:nvSpPr>
            <p:spPr>
              <a:xfrm>
                <a:off x="702375" y="3724926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4E2CA2-E9BC-EAD4-68B3-BD5FA77CC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5" y="3724926"/>
                <a:ext cx="80786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354F13-EA1C-FFB3-3EC1-4518EBC65402}"/>
                  </a:ext>
                </a:extLst>
              </p:cNvPr>
              <p:cNvSpPr txBox="1"/>
              <p:nvPr/>
            </p:nvSpPr>
            <p:spPr>
              <a:xfrm>
                <a:off x="1088337" y="795583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354F13-EA1C-FFB3-3EC1-4518EBC65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37" y="795583"/>
                <a:ext cx="8078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39F19-04B5-A92C-A5A0-C8DDFF8BAD80}"/>
                  </a:ext>
                </a:extLst>
              </p:cNvPr>
              <p:cNvSpPr txBox="1"/>
              <p:nvPr/>
            </p:nvSpPr>
            <p:spPr>
              <a:xfrm>
                <a:off x="1009339" y="4438584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639F19-04B5-A92C-A5A0-C8DDFF8B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39" y="4438584"/>
                <a:ext cx="8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53DA-303F-AAD6-E7A6-A4CB2B0F2DB5}"/>
                  </a:ext>
                </a:extLst>
              </p:cNvPr>
              <p:cNvSpPr txBox="1"/>
              <p:nvPr/>
            </p:nvSpPr>
            <p:spPr>
              <a:xfrm>
                <a:off x="5602607" y="794295"/>
                <a:ext cx="8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1853DA-303F-AAD6-E7A6-A4CB2B0F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607" y="794295"/>
                <a:ext cx="8078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picture containing font, text, logo, graphics&#10;&#10;Description automatically generated">
            <a:extLst>
              <a:ext uri="{FF2B5EF4-FFF2-40B4-BE49-F238E27FC236}">
                <a16:creationId xmlns:a16="http://schemas.microsoft.com/office/drawing/2014/main" id="{2FCD59A9-4838-BEA6-A854-0D2DCA01D0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4" y="1031246"/>
            <a:ext cx="1051106" cy="271810"/>
          </a:xfrm>
          <a:prstGeom prst="rect">
            <a:avLst/>
          </a:prstGeom>
        </p:spPr>
      </p:pic>
      <p:pic>
        <p:nvPicPr>
          <p:cNvPr id="19" name="Picture 18" descr="A picture containing font, text, typography, design&#10;&#10;Description automatically generated">
            <a:extLst>
              <a:ext uri="{FF2B5EF4-FFF2-40B4-BE49-F238E27FC236}">
                <a16:creationId xmlns:a16="http://schemas.microsoft.com/office/drawing/2014/main" id="{6701104E-380B-8C59-E0D1-A3FFE83C20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5" y="704235"/>
            <a:ext cx="1028995" cy="301752"/>
          </a:xfrm>
          <a:prstGeom prst="rect">
            <a:avLst/>
          </a:prstGeom>
        </p:spPr>
      </p:pic>
      <p:pic>
        <p:nvPicPr>
          <p:cNvPr id="21" name="Picture 20" descr="A picture containing font, design, typography&#10;&#10;Description automatically generated">
            <a:extLst>
              <a:ext uri="{FF2B5EF4-FFF2-40B4-BE49-F238E27FC236}">
                <a16:creationId xmlns:a16="http://schemas.microsoft.com/office/drawing/2014/main" id="{7C016B07-4AD7-77BE-C1FA-B1A52BD4ED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77" y="389874"/>
            <a:ext cx="1009155" cy="283464"/>
          </a:xfrm>
          <a:prstGeom prst="rect">
            <a:avLst/>
          </a:prstGeom>
        </p:spPr>
      </p:pic>
      <p:pic>
        <p:nvPicPr>
          <p:cNvPr id="23" name="Picture 22" descr="A picture containing font, graphics, text, symbol&#10;&#10;Description automatically generated">
            <a:extLst>
              <a:ext uri="{FF2B5EF4-FFF2-40B4-BE49-F238E27FC236}">
                <a16:creationId xmlns:a16="http://schemas.microsoft.com/office/drawing/2014/main" id="{010F50F2-DF43-C17F-DEB2-376C444450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07" y="3901546"/>
            <a:ext cx="869300" cy="283496"/>
          </a:xfrm>
          <a:prstGeom prst="rect">
            <a:avLst/>
          </a:prstGeom>
        </p:spPr>
      </p:pic>
      <p:pic>
        <p:nvPicPr>
          <p:cNvPr id="30" name="Picture 29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AA110415-C0F7-F5B9-7416-9E14A2238E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3160" y="1454553"/>
            <a:ext cx="643406" cy="411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AA5629D-B5D0-483C-8898-0A110D3C54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95" y="3310982"/>
            <a:ext cx="316992" cy="365760"/>
          </a:xfrm>
          <a:prstGeom prst="rect">
            <a:avLst/>
          </a:prstGeom>
        </p:spPr>
      </p:pic>
      <p:pic>
        <p:nvPicPr>
          <p:cNvPr id="34" name="Picture 33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1DB957FF-A603-2454-4C95-787639FD8A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40775" y="1454553"/>
            <a:ext cx="643406" cy="411480"/>
          </a:xfrm>
          <a:prstGeom prst="rect">
            <a:avLst/>
          </a:prstGeom>
        </p:spPr>
      </p:pic>
      <p:pic>
        <p:nvPicPr>
          <p:cNvPr id="35" name="Picture 34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71EFB54A-7AFB-A496-5AC0-3525470356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4953" y="4765346"/>
            <a:ext cx="643406" cy="411480"/>
          </a:xfrm>
          <a:prstGeom prst="rect">
            <a:avLst/>
          </a:prstGeom>
        </p:spPr>
      </p:pic>
      <p:pic>
        <p:nvPicPr>
          <p:cNvPr id="36" name="Picture 35" descr="A picture containing font, logo, typography, symbol&#10;&#10;Description automatically generated">
            <a:extLst>
              <a:ext uri="{FF2B5EF4-FFF2-40B4-BE49-F238E27FC236}">
                <a16:creationId xmlns:a16="http://schemas.microsoft.com/office/drawing/2014/main" id="{4C1B6F6E-0005-79BD-AF10-C8CC66B979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40775" y="4853133"/>
            <a:ext cx="643406" cy="41148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4D31CC9-96CF-F184-EAE1-643314CE6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87" y="3310982"/>
            <a:ext cx="316992" cy="3657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19391CA-B39E-8CEB-752D-3469F216AB9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95" y="6949440"/>
            <a:ext cx="316992" cy="3657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4B671D7-BE85-D668-8B90-F43EF1E89F5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87" y="6925326"/>
            <a:ext cx="316992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31392C-017A-D4E5-9856-BF59F4202CE6}"/>
              </a:ext>
            </a:extLst>
          </p:cNvPr>
          <p:cNvCxnSpPr/>
          <p:nvPr/>
        </p:nvCxnSpPr>
        <p:spPr>
          <a:xfrm>
            <a:off x="2126923" y="528357"/>
            <a:ext cx="559041" cy="0"/>
          </a:xfrm>
          <a:prstGeom prst="line">
            <a:avLst/>
          </a:prstGeom>
          <a:ln w="28575">
            <a:solidFill>
              <a:srgbClr val="FF9E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D5E702-E651-679D-B35D-A84D56961939}"/>
              </a:ext>
            </a:extLst>
          </p:cNvPr>
          <p:cNvCxnSpPr/>
          <p:nvPr/>
        </p:nvCxnSpPr>
        <p:spPr>
          <a:xfrm>
            <a:off x="2131976" y="854105"/>
            <a:ext cx="559041" cy="0"/>
          </a:xfrm>
          <a:prstGeom prst="line">
            <a:avLst/>
          </a:prstGeom>
          <a:ln w="28575">
            <a:solidFill>
              <a:srgbClr val="AD1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691DC8-02E1-8B19-D07C-7DE1BDDEA600}"/>
              </a:ext>
            </a:extLst>
          </p:cNvPr>
          <p:cNvCxnSpPr/>
          <p:nvPr/>
        </p:nvCxnSpPr>
        <p:spPr>
          <a:xfrm>
            <a:off x="2128363" y="1175519"/>
            <a:ext cx="559041" cy="0"/>
          </a:xfrm>
          <a:prstGeom prst="line">
            <a:avLst/>
          </a:prstGeom>
          <a:ln w="28575">
            <a:solidFill>
              <a:srgbClr val="0970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3BF8D4-8996-DE8F-B978-A156EF7FD7A1}"/>
              </a:ext>
            </a:extLst>
          </p:cNvPr>
          <p:cNvCxnSpPr/>
          <p:nvPr/>
        </p:nvCxnSpPr>
        <p:spPr>
          <a:xfrm>
            <a:off x="2126922" y="4043294"/>
            <a:ext cx="559041" cy="0"/>
          </a:xfrm>
          <a:prstGeom prst="line">
            <a:avLst/>
          </a:prstGeom>
          <a:ln w="28575">
            <a:solidFill>
              <a:srgbClr val="A16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3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Li-Li Ye (Student)</cp:lastModifiedBy>
  <cp:revision>2</cp:revision>
  <dcterms:created xsi:type="dcterms:W3CDTF">2023-05-10T23:52:18Z</dcterms:created>
  <dcterms:modified xsi:type="dcterms:W3CDTF">2024-02-19T18:05:11Z</dcterms:modified>
</cp:coreProperties>
</file>