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6400800" cy="4664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FBD"/>
    <a:srgbClr val="6C8EF1"/>
    <a:srgbClr val="FFBBDE"/>
    <a:srgbClr val="87D8BD"/>
    <a:srgbClr val="6EC36E"/>
    <a:srgbClr val="F2A6AE"/>
    <a:srgbClr val="59B6E7"/>
    <a:srgbClr val="4ECAE2"/>
    <a:srgbClr val="797EF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27175-F658-4001-9552-3D688A3C7153}" v="1" dt="2024-02-19T17:59:22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1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155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6FFF6BE9-377B-4E93-BB13-BB69E990355A}"/>
    <pc:docChg chg="custSel addSld modSld">
      <pc:chgData name="Lili Ye (Student)" userId="29ede785-e103-4b43-b717-4e0a4f23007b" providerId="ADAL" clId="{6FFF6BE9-377B-4E93-BB13-BB69E990355A}" dt="2023-05-15T21:56:56.921" v="657" actId="1035"/>
      <pc:docMkLst>
        <pc:docMk/>
      </pc:docMkLst>
      <pc:sldChg chg="addSp delSp modSp new mod">
        <pc:chgData name="Lili Ye (Student)" userId="29ede785-e103-4b43-b717-4e0a4f23007b" providerId="ADAL" clId="{6FFF6BE9-377B-4E93-BB13-BB69E990355A}" dt="2023-05-15T21:56:56.921" v="657" actId="1035"/>
        <pc:sldMkLst>
          <pc:docMk/>
          <pc:sldMk cId="571222846" sldId="256"/>
        </pc:sldMkLst>
        <pc:spChg chg="del">
          <ac:chgData name="Lili Ye (Student)" userId="29ede785-e103-4b43-b717-4e0a4f23007b" providerId="ADAL" clId="{6FFF6BE9-377B-4E93-BB13-BB69E990355A}" dt="2023-05-15T21:08:23.864" v="1" actId="478"/>
          <ac:spMkLst>
            <pc:docMk/>
            <pc:sldMk cId="571222846" sldId="256"/>
            <ac:spMk id="2" creationId="{158D728D-1A04-9C9B-3DF2-BF383B8623CB}"/>
          </ac:spMkLst>
        </pc:spChg>
        <pc:spChg chg="del">
          <ac:chgData name="Lili Ye (Student)" userId="29ede785-e103-4b43-b717-4e0a4f23007b" providerId="ADAL" clId="{6FFF6BE9-377B-4E93-BB13-BB69E990355A}" dt="2023-05-15T21:08:23.864" v="1" actId="478"/>
          <ac:spMkLst>
            <pc:docMk/>
            <pc:sldMk cId="571222846" sldId="256"/>
            <ac:spMk id="3" creationId="{7963864A-54F6-8F8E-6F5F-D14843EA3D72}"/>
          </ac:spMkLst>
        </pc:spChg>
        <pc:spChg chg="add mod">
          <ac:chgData name="Lili Ye (Student)" userId="29ede785-e103-4b43-b717-4e0a4f23007b" providerId="ADAL" clId="{6FFF6BE9-377B-4E93-BB13-BB69E990355A}" dt="2023-05-15T21:53:45.132" v="633" actId="1038"/>
          <ac:spMkLst>
            <pc:docMk/>
            <pc:sldMk cId="571222846" sldId="256"/>
            <ac:spMk id="10" creationId="{DA324989-F02E-9971-133B-64BA1327ABB5}"/>
          </ac:spMkLst>
        </pc:spChg>
        <pc:spChg chg="add mod">
          <ac:chgData name="Lili Ye (Student)" userId="29ede785-e103-4b43-b717-4e0a4f23007b" providerId="ADAL" clId="{6FFF6BE9-377B-4E93-BB13-BB69E990355A}" dt="2023-05-15T21:56:56.921" v="657" actId="1035"/>
          <ac:spMkLst>
            <pc:docMk/>
            <pc:sldMk cId="571222846" sldId="256"/>
            <ac:spMk id="17" creationId="{1CA8C07E-6B8B-C1A7-6EFF-AA341709FB5E}"/>
          </ac:spMkLst>
        </pc:spChg>
        <pc:spChg chg="add mod">
          <ac:chgData name="Lili Ye (Student)" userId="29ede785-e103-4b43-b717-4e0a4f23007b" providerId="ADAL" clId="{6FFF6BE9-377B-4E93-BB13-BB69E990355A}" dt="2023-05-15T21:53:45.132" v="633" actId="1038"/>
          <ac:spMkLst>
            <pc:docMk/>
            <pc:sldMk cId="571222846" sldId="256"/>
            <ac:spMk id="20" creationId="{8AD4164C-D24E-9164-CDEC-6640585A6573}"/>
          </ac:spMkLst>
        </pc:spChg>
        <pc:spChg chg="add mod">
          <ac:chgData name="Lili Ye (Student)" userId="29ede785-e103-4b43-b717-4e0a4f23007b" providerId="ADAL" clId="{6FFF6BE9-377B-4E93-BB13-BB69E990355A}" dt="2023-05-15T21:53:45.132" v="633" actId="1038"/>
          <ac:spMkLst>
            <pc:docMk/>
            <pc:sldMk cId="571222846" sldId="256"/>
            <ac:spMk id="21" creationId="{37B4CB16-5EB9-8ECB-058E-FAE67A7C987B}"/>
          </ac:spMkLst>
        </pc:spChg>
        <pc:spChg chg="add mod">
          <ac:chgData name="Lili Ye (Student)" userId="29ede785-e103-4b43-b717-4e0a4f23007b" providerId="ADAL" clId="{6FFF6BE9-377B-4E93-BB13-BB69E990355A}" dt="2023-05-15T21:53:45.132" v="633" actId="1038"/>
          <ac:spMkLst>
            <pc:docMk/>
            <pc:sldMk cId="571222846" sldId="256"/>
            <ac:spMk id="22" creationId="{45092836-C963-AE6F-F43A-76F0EBD2E5FF}"/>
          </ac:spMkLst>
        </pc:spChg>
        <pc:spChg chg="add mod">
          <ac:chgData name="Lili Ye (Student)" userId="29ede785-e103-4b43-b717-4e0a4f23007b" providerId="ADAL" clId="{6FFF6BE9-377B-4E93-BB13-BB69E990355A}" dt="2023-05-15T21:53:45.132" v="633" actId="1038"/>
          <ac:spMkLst>
            <pc:docMk/>
            <pc:sldMk cId="571222846" sldId="256"/>
            <ac:spMk id="23" creationId="{56E219FB-E810-4E8E-2BF9-B763586A887D}"/>
          </ac:spMkLst>
        </pc:spChg>
        <pc:spChg chg="add del mod">
          <ac:chgData name="Lili Ye (Student)" userId="29ede785-e103-4b43-b717-4e0a4f23007b" providerId="ADAL" clId="{6FFF6BE9-377B-4E93-BB13-BB69E990355A}" dt="2023-05-15T21:34:50.968" v="338" actId="478"/>
          <ac:spMkLst>
            <pc:docMk/>
            <pc:sldMk cId="571222846" sldId="256"/>
            <ac:spMk id="26" creationId="{4644A474-AB48-98C3-5E55-A05A6131EDF9}"/>
          </ac:spMkLst>
        </pc:spChg>
        <pc:spChg chg="add mod">
          <ac:chgData name="Lili Ye (Student)" userId="29ede785-e103-4b43-b717-4e0a4f23007b" providerId="ADAL" clId="{6FFF6BE9-377B-4E93-BB13-BB69E990355A}" dt="2023-05-15T21:56:48.999" v="649" actId="1076"/>
          <ac:spMkLst>
            <pc:docMk/>
            <pc:sldMk cId="571222846" sldId="256"/>
            <ac:spMk id="31" creationId="{71985801-DF24-7696-6BFD-EAEC0B6EA165}"/>
          </ac:spMkLst>
        </pc:spChg>
        <pc:spChg chg="add mod">
          <ac:chgData name="Lili Ye (Student)" userId="29ede785-e103-4b43-b717-4e0a4f23007b" providerId="ADAL" clId="{6FFF6BE9-377B-4E93-BB13-BB69E990355A}" dt="2023-05-15T21:56:53.527" v="650" actId="1076"/>
          <ac:spMkLst>
            <pc:docMk/>
            <pc:sldMk cId="571222846" sldId="256"/>
            <ac:spMk id="40" creationId="{E1FE5320-FEE9-EC2E-63B2-C800A1559F5F}"/>
          </ac:spMkLst>
        </pc:spChg>
        <pc:picChg chg="add del mod">
          <ac:chgData name="Lili Ye (Student)" userId="29ede785-e103-4b43-b717-4e0a4f23007b" providerId="ADAL" clId="{6FFF6BE9-377B-4E93-BB13-BB69E990355A}" dt="2023-05-15T21:17:50.778" v="162" actId="478"/>
          <ac:picMkLst>
            <pc:docMk/>
            <pc:sldMk cId="571222846" sldId="256"/>
            <ac:picMk id="5" creationId="{65F14DC2-5B9F-F0E2-DE0B-A16010256E8C}"/>
          </ac:picMkLst>
        </pc:picChg>
        <pc:picChg chg="add del mod">
          <ac:chgData name="Lili Ye (Student)" userId="29ede785-e103-4b43-b717-4e0a4f23007b" providerId="ADAL" clId="{6FFF6BE9-377B-4E93-BB13-BB69E990355A}" dt="2023-05-15T21:12:39.469" v="15" actId="478"/>
          <ac:picMkLst>
            <pc:docMk/>
            <pc:sldMk cId="571222846" sldId="256"/>
            <ac:picMk id="6" creationId="{A943D06E-3EF1-E12D-C9F2-48E51D9A27BE}"/>
          </ac:picMkLst>
        </pc:picChg>
        <pc:picChg chg="add del mod">
          <ac:chgData name="Lili Ye (Student)" userId="29ede785-e103-4b43-b717-4e0a4f23007b" providerId="ADAL" clId="{6FFF6BE9-377B-4E93-BB13-BB69E990355A}" dt="2023-05-15T21:33:38.763" v="330" actId="478"/>
          <ac:picMkLst>
            <pc:docMk/>
            <pc:sldMk cId="571222846" sldId="256"/>
            <ac:picMk id="8" creationId="{2BD5C9F7-DD9D-8FF5-39B2-AD447B7232A5}"/>
          </ac:picMkLst>
        </pc:picChg>
        <pc:picChg chg="add del mod">
          <ac:chgData name="Lili Ye (Student)" userId="29ede785-e103-4b43-b717-4e0a4f23007b" providerId="ADAL" clId="{6FFF6BE9-377B-4E93-BB13-BB69E990355A}" dt="2023-05-15T21:15:38.948" v="149" actId="478"/>
          <ac:picMkLst>
            <pc:docMk/>
            <pc:sldMk cId="571222846" sldId="256"/>
            <ac:picMk id="9" creationId="{C388F1BA-525D-092F-7E07-120E4AE5AB8B}"/>
          </ac:picMkLst>
        </pc:picChg>
        <pc:picChg chg="add del mod">
          <ac:chgData name="Lili Ye (Student)" userId="29ede785-e103-4b43-b717-4e0a4f23007b" providerId="ADAL" clId="{6FFF6BE9-377B-4E93-BB13-BB69E990355A}" dt="2023-05-15T21:55:00.677" v="634" actId="478"/>
          <ac:picMkLst>
            <pc:docMk/>
            <pc:sldMk cId="571222846" sldId="256"/>
            <ac:picMk id="12" creationId="{1081BD8F-21BD-FA7A-6F5A-F7ED49683F28}"/>
          </ac:picMkLst>
        </pc:picChg>
        <pc:picChg chg="add del mod ord">
          <ac:chgData name="Lili Ye (Student)" userId="29ede785-e103-4b43-b717-4e0a4f23007b" providerId="ADAL" clId="{6FFF6BE9-377B-4E93-BB13-BB69E990355A}" dt="2023-05-15T21:25:03.820" v="169" actId="478"/>
          <ac:picMkLst>
            <pc:docMk/>
            <pc:sldMk cId="571222846" sldId="256"/>
            <ac:picMk id="14" creationId="{77722CBE-7BDE-7964-7386-7DF408A9BD2B}"/>
          </ac:picMkLst>
        </pc:picChg>
        <pc:picChg chg="add del mod ord">
          <ac:chgData name="Lili Ye (Student)" userId="29ede785-e103-4b43-b717-4e0a4f23007b" providerId="ADAL" clId="{6FFF6BE9-377B-4E93-BB13-BB69E990355A}" dt="2023-05-15T21:35:12.412" v="343" actId="478"/>
          <ac:picMkLst>
            <pc:docMk/>
            <pc:sldMk cId="571222846" sldId="256"/>
            <ac:picMk id="16" creationId="{E05468CE-3C3D-5EDD-F6C7-59228B6C8993}"/>
          </ac:picMkLst>
        </pc:picChg>
        <pc:picChg chg="add del mod">
          <ac:chgData name="Lili Ye (Student)" userId="29ede785-e103-4b43-b717-4e0a4f23007b" providerId="ADAL" clId="{6FFF6BE9-377B-4E93-BB13-BB69E990355A}" dt="2023-05-15T21:29:56.303" v="269" actId="478"/>
          <ac:picMkLst>
            <pc:docMk/>
            <pc:sldMk cId="571222846" sldId="256"/>
            <ac:picMk id="19" creationId="{036824D6-AC66-B1AB-CC4B-C8BB05EE412C}"/>
          </ac:picMkLst>
        </pc:picChg>
        <pc:picChg chg="add mod">
          <ac:chgData name="Lili Ye (Student)" userId="29ede785-e103-4b43-b717-4e0a4f23007b" providerId="ADAL" clId="{6FFF6BE9-377B-4E93-BB13-BB69E990355A}" dt="2023-05-15T21:53:45.132" v="633" actId="1038"/>
          <ac:picMkLst>
            <pc:docMk/>
            <pc:sldMk cId="571222846" sldId="256"/>
            <ac:picMk id="25" creationId="{26B56A06-0DD5-AFE0-8C9F-83C5BA5040E2}"/>
          </ac:picMkLst>
        </pc:picChg>
        <pc:picChg chg="add del mod ord">
          <ac:chgData name="Lili Ye (Student)" userId="29ede785-e103-4b43-b717-4e0a4f23007b" providerId="ADAL" clId="{6FFF6BE9-377B-4E93-BB13-BB69E990355A}" dt="2023-05-15T21:35:55.813" v="349" actId="478"/>
          <ac:picMkLst>
            <pc:docMk/>
            <pc:sldMk cId="571222846" sldId="256"/>
            <ac:picMk id="28" creationId="{B84BEDB3-D3B0-B7AB-E44F-CAFF190C5942}"/>
          </ac:picMkLst>
        </pc:picChg>
        <pc:picChg chg="add del mod ord">
          <ac:chgData name="Lili Ye (Student)" userId="29ede785-e103-4b43-b717-4e0a4f23007b" providerId="ADAL" clId="{6FFF6BE9-377B-4E93-BB13-BB69E990355A}" dt="2023-05-15T21:44:39.959" v="454" actId="478"/>
          <ac:picMkLst>
            <pc:docMk/>
            <pc:sldMk cId="571222846" sldId="256"/>
            <ac:picMk id="30" creationId="{2037AA3B-D65F-6E79-31B8-8F3CA41B2873}"/>
          </ac:picMkLst>
        </pc:picChg>
        <pc:picChg chg="add del mod ord">
          <ac:chgData name="Lili Ye (Student)" userId="29ede785-e103-4b43-b717-4e0a4f23007b" providerId="ADAL" clId="{6FFF6BE9-377B-4E93-BB13-BB69E990355A}" dt="2023-05-15T21:48:03.093" v="467" actId="478"/>
          <ac:picMkLst>
            <pc:docMk/>
            <pc:sldMk cId="571222846" sldId="256"/>
            <ac:picMk id="33" creationId="{F7D3A959-00D2-AE2D-925F-59D92716DE95}"/>
          </ac:picMkLst>
        </pc:picChg>
        <pc:picChg chg="add del mod ord">
          <ac:chgData name="Lili Ye (Student)" userId="29ede785-e103-4b43-b717-4e0a4f23007b" providerId="ADAL" clId="{6FFF6BE9-377B-4E93-BB13-BB69E990355A}" dt="2023-05-15T21:49:36.695" v="515" actId="478"/>
          <ac:picMkLst>
            <pc:docMk/>
            <pc:sldMk cId="571222846" sldId="256"/>
            <ac:picMk id="35" creationId="{D9CB51BF-1ADD-7A2D-BB7E-A775C45BAF9A}"/>
          </ac:picMkLst>
        </pc:picChg>
        <pc:picChg chg="add del mod ord">
          <ac:chgData name="Lili Ye (Student)" userId="29ede785-e103-4b43-b717-4e0a4f23007b" providerId="ADAL" clId="{6FFF6BE9-377B-4E93-BB13-BB69E990355A}" dt="2023-05-15T21:52:45.113" v="597" actId="478"/>
          <ac:picMkLst>
            <pc:docMk/>
            <pc:sldMk cId="571222846" sldId="256"/>
            <ac:picMk id="37" creationId="{377C6355-F1BC-FBB7-510A-89894A21A8B0}"/>
          </ac:picMkLst>
        </pc:picChg>
        <pc:picChg chg="add mod ord">
          <ac:chgData name="Lili Ye (Student)" userId="29ede785-e103-4b43-b717-4e0a4f23007b" providerId="ADAL" clId="{6FFF6BE9-377B-4E93-BB13-BB69E990355A}" dt="2023-05-15T21:53:45.132" v="633" actId="1038"/>
          <ac:picMkLst>
            <pc:docMk/>
            <pc:sldMk cId="571222846" sldId="256"/>
            <ac:picMk id="39" creationId="{FCB75DEC-0A8F-EE8E-CBB3-46778F87A74E}"/>
          </ac:picMkLst>
        </pc:picChg>
      </pc:sldChg>
    </pc:docChg>
  </pc:docChgLst>
  <pc:docChgLst>
    <pc:chgData name="Li-Li Ye (Student)" userId="29ede785-e103-4b43-b717-4e0a4f23007b" providerId="ADAL" clId="{98227175-F658-4001-9552-3D688A3C7153}"/>
    <pc:docChg chg="modSld">
      <pc:chgData name="Li-Li Ye (Student)" userId="29ede785-e103-4b43-b717-4e0a4f23007b" providerId="ADAL" clId="{98227175-F658-4001-9552-3D688A3C7153}" dt="2024-02-19T17:59:58.676" v="8" actId="1076"/>
      <pc:docMkLst>
        <pc:docMk/>
      </pc:docMkLst>
      <pc:sldChg chg="addSp modSp mod">
        <pc:chgData name="Li-Li Ye (Student)" userId="29ede785-e103-4b43-b717-4e0a4f23007b" providerId="ADAL" clId="{98227175-F658-4001-9552-3D688A3C7153}" dt="2024-02-19T17:59:58.676" v="8" actId="1076"/>
        <pc:sldMkLst>
          <pc:docMk/>
          <pc:sldMk cId="571222846" sldId="256"/>
        </pc:sldMkLst>
        <pc:spChg chg="mod">
          <ac:chgData name="Li-Li Ye (Student)" userId="29ede785-e103-4b43-b717-4e0a4f23007b" providerId="ADAL" clId="{98227175-F658-4001-9552-3D688A3C7153}" dt="2024-02-19T17:59:49.804" v="5" actId="1076"/>
          <ac:spMkLst>
            <pc:docMk/>
            <pc:sldMk cId="571222846" sldId="256"/>
            <ac:spMk id="17" creationId="{1CA8C07E-6B8B-C1A7-6EFF-AA341709FB5E}"/>
          </ac:spMkLst>
        </pc:spChg>
        <pc:cxnChg chg="add mod">
          <ac:chgData name="Li-Li Ye (Student)" userId="29ede785-e103-4b43-b717-4e0a4f23007b" providerId="ADAL" clId="{98227175-F658-4001-9552-3D688A3C7153}" dt="2024-02-19T17:59:58.676" v="8" actId="1076"/>
          <ac:cxnSpMkLst>
            <pc:docMk/>
            <pc:sldMk cId="571222846" sldId="256"/>
            <ac:cxnSpMk id="3" creationId="{092E19B9-90BF-7155-BB59-EFFD4C2729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63311"/>
            <a:ext cx="5440680" cy="1623789"/>
          </a:xfrm>
        </p:spPr>
        <p:txBody>
          <a:bodyPr anchor="b"/>
          <a:lstStyle>
            <a:lvl1pPr algn="ctr">
              <a:defRPr sz="4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49720"/>
            <a:ext cx="4800600" cy="1126071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942" indent="0" algn="ctr">
              <a:buNone/>
              <a:defRPr sz="1360"/>
            </a:lvl2pPr>
            <a:lvl3pPr marL="621883" indent="0" algn="ctr">
              <a:buNone/>
              <a:defRPr sz="1224"/>
            </a:lvl3pPr>
            <a:lvl4pPr marL="932825" indent="0" algn="ctr">
              <a:buNone/>
              <a:defRPr sz="1088"/>
            </a:lvl4pPr>
            <a:lvl5pPr marL="1243767" indent="0" algn="ctr">
              <a:buNone/>
              <a:defRPr sz="1088"/>
            </a:lvl5pPr>
            <a:lvl6pPr marL="1554709" indent="0" algn="ctr">
              <a:buNone/>
              <a:defRPr sz="1088"/>
            </a:lvl6pPr>
            <a:lvl7pPr marL="1865650" indent="0" algn="ctr">
              <a:buNone/>
              <a:defRPr sz="1088"/>
            </a:lvl7pPr>
            <a:lvl8pPr marL="2176592" indent="0" algn="ctr">
              <a:buNone/>
              <a:defRPr sz="1088"/>
            </a:lvl8pPr>
            <a:lvl9pPr marL="2487534" indent="0" algn="ctr">
              <a:buNone/>
              <a:defRPr sz="10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8319"/>
            <a:ext cx="1380173" cy="3952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8319"/>
            <a:ext cx="4060508" cy="3952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62781"/>
            <a:ext cx="5520690" cy="1940125"/>
          </a:xfrm>
        </p:spPr>
        <p:txBody>
          <a:bodyPr anchor="b"/>
          <a:lstStyle>
            <a:lvl1pPr>
              <a:defRPr sz="4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121261"/>
            <a:ext cx="5520690" cy="102026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942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883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825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767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709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65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59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53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41594"/>
            <a:ext cx="2720340" cy="295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41594"/>
            <a:ext cx="2720340" cy="295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8320"/>
            <a:ext cx="5520690" cy="9015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43347"/>
            <a:ext cx="2707838" cy="56033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942" indent="0">
              <a:buNone/>
              <a:defRPr sz="1360" b="1"/>
            </a:lvl2pPr>
            <a:lvl3pPr marL="621883" indent="0">
              <a:buNone/>
              <a:defRPr sz="1224" b="1"/>
            </a:lvl3pPr>
            <a:lvl4pPr marL="932825" indent="0">
              <a:buNone/>
              <a:defRPr sz="1088" b="1"/>
            </a:lvl4pPr>
            <a:lvl5pPr marL="1243767" indent="0">
              <a:buNone/>
              <a:defRPr sz="1088" b="1"/>
            </a:lvl5pPr>
            <a:lvl6pPr marL="1554709" indent="0">
              <a:buNone/>
              <a:defRPr sz="1088" b="1"/>
            </a:lvl6pPr>
            <a:lvl7pPr marL="1865650" indent="0">
              <a:buNone/>
              <a:defRPr sz="1088" b="1"/>
            </a:lvl7pPr>
            <a:lvl8pPr marL="2176592" indent="0">
              <a:buNone/>
              <a:defRPr sz="1088" b="1"/>
            </a:lvl8pPr>
            <a:lvl9pPr marL="2487534" indent="0">
              <a:buNone/>
              <a:defRPr sz="10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703683"/>
            <a:ext cx="2707838" cy="250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43347"/>
            <a:ext cx="2721174" cy="56033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942" indent="0">
              <a:buNone/>
              <a:defRPr sz="1360" b="1"/>
            </a:lvl2pPr>
            <a:lvl3pPr marL="621883" indent="0">
              <a:buNone/>
              <a:defRPr sz="1224" b="1"/>
            </a:lvl3pPr>
            <a:lvl4pPr marL="932825" indent="0">
              <a:buNone/>
              <a:defRPr sz="1088" b="1"/>
            </a:lvl4pPr>
            <a:lvl5pPr marL="1243767" indent="0">
              <a:buNone/>
              <a:defRPr sz="1088" b="1"/>
            </a:lvl5pPr>
            <a:lvl6pPr marL="1554709" indent="0">
              <a:buNone/>
              <a:defRPr sz="1088" b="1"/>
            </a:lvl6pPr>
            <a:lvl7pPr marL="1865650" indent="0">
              <a:buNone/>
              <a:defRPr sz="1088" b="1"/>
            </a:lvl7pPr>
            <a:lvl8pPr marL="2176592" indent="0">
              <a:buNone/>
              <a:defRPr sz="1088" b="1"/>
            </a:lvl8pPr>
            <a:lvl9pPr marL="2487534" indent="0">
              <a:buNone/>
              <a:defRPr sz="10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703683"/>
            <a:ext cx="2721174" cy="250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10938"/>
            <a:ext cx="2064425" cy="108828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71542"/>
            <a:ext cx="3240405" cy="3314516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99222"/>
            <a:ext cx="2064425" cy="2592233"/>
          </a:xfrm>
        </p:spPr>
        <p:txBody>
          <a:bodyPr/>
          <a:lstStyle>
            <a:lvl1pPr marL="0" indent="0">
              <a:buNone/>
              <a:defRPr sz="1088"/>
            </a:lvl1pPr>
            <a:lvl2pPr marL="310942" indent="0">
              <a:buNone/>
              <a:defRPr sz="952"/>
            </a:lvl2pPr>
            <a:lvl3pPr marL="621883" indent="0">
              <a:buNone/>
              <a:defRPr sz="816"/>
            </a:lvl3pPr>
            <a:lvl4pPr marL="932825" indent="0">
              <a:buNone/>
              <a:defRPr sz="680"/>
            </a:lvl4pPr>
            <a:lvl5pPr marL="1243767" indent="0">
              <a:buNone/>
              <a:defRPr sz="680"/>
            </a:lvl5pPr>
            <a:lvl6pPr marL="1554709" indent="0">
              <a:buNone/>
              <a:defRPr sz="680"/>
            </a:lvl6pPr>
            <a:lvl7pPr marL="1865650" indent="0">
              <a:buNone/>
              <a:defRPr sz="680"/>
            </a:lvl7pPr>
            <a:lvl8pPr marL="2176592" indent="0">
              <a:buNone/>
              <a:defRPr sz="680"/>
            </a:lvl8pPr>
            <a:lvl9pPr marL="2487534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10938"/>
            <a:ext cx="2064425" cy="108828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71542"/>
            <a:ext cx="3240405" cy="3314516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942" indent="0">
              <a:buNone/>
              <a:defRPr sz="1904"/>
            </a:lvl2pPr>
            <a:lvl3pPr marL="621883" indent="0">
              <a:buNone/>
              <a:defRPr sz="1632"/>
            </a:lvl3pPr>
            <a:lvl4pPr marL="932825" indent="0">
              <a:buNone/>
              <a:defRPr sz="1360"/>
            </a:lvl4pPr>
            <a:lvl5pPr marL="1243767" indent="0">
              <a:buNone/>
              <a:defRPr sz="1360"/>
            </a:lvl5pPr>
            <a:lvl6pPr marL="1554709" indent="0">
              <a:buNone/>
              <a:defRPr sz="1360"/>
            </a:lvl6pPr>
            <a:lvl7pPr marL="1865650" indent="0">
              <a:buNone/>
              <a:defRPr sz="1360"/>
            </a:lvl7pPr>
            <a:lvl8pPr marL="2176592" indent="0">
              <a:buNone/>
              <a:defRPr sz="1360"/>
            </a:lvl8pPr>
            <a:lvl9pPr marL="2487534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99222"/>
            <a:ext cx="2064425" cy="2592233"/>
          </a:xfrm>
        </p:spPr>
        <p:txBody>
          <a:bodyPr/>
          <a:lstStyle>
            <a:lvl1pPr marL="0" indent="0">
              <a:buNone/>
              <a:defRPr sz="1088"/>
            </a:lvl1pPr>
            <a:lvl2pPr marL="310942" indent="0">
              <a:buNone/>
              <a:defRPr sz="952"/>
            </a:lvl2pPr>
            <a:lvl3pPr marL="621883" indent="0">
              <a:buNone/>
              <a:defRPr sz="816"/>
            </a:lvl3pPr>
            <a:lvl4pPr marL="932825" indent="0">
              <a:buNone/>
              <a:defRPr sz="680"/>
            </a:lvl4pPr>
            <a:lvl5pPr marL="1243767" indent="0">
              <a:buNone/>
              <a:defRPr sz="680"/>
            </a:lvl5pPr>
            <a:lvl6pPr marL="1554709" indent="0">
              <a:buNone/>
              <a:defRPr sz="680"/>
            </a:lvl6pPr>
            <a:lvl7pPr marL="1865650" indent="0">
              <a:buNone/>
              <a:defRPr sz="680"/>
            </a:lvl7pPr>
            <a:lvl8pPr marL="2176592" indent="0">
              <a:buNone/>
              <a:defRPr sz="680"/>
            </a:lvl8pPr>
            <a:lvl9pPr marL="2487534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8320"/>
            <a:ext cx="5520690" cy="901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41594"/>
            <a:ext cx="5520690" cy="29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322907"/>
            <a:ext cx="1440180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E004-1A83-4E39-BA7C-68A81D2DF95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322907"/>
            <a:ext cx="2160270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322907"/>
            <a:ext cx="1440180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F2F3-45E9-4718-A627-DB64609D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6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883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71" indent="-155471" algn="l" defTabSz="621883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413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354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96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238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10179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1121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2063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3005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42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883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825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767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709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650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592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534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CB75DEC-0A8F-EE8E-CBB3-46778F87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3" y="73152"/>
            <a:ext cx="5606223" cy="4178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324989-F02E-9971-133B-64BA1327ABB5}"/>
              </a:ext>
            </a:extLst>
          </p:cNvPr>
          <p:cNvSpPr txBox="1"/>
          <p:nvPr/>
        </p:nvSpPr>
        <p:spPr>
          <a:xfrm rot="16200000">
            <a:off x="5142730" y="1708450"/>
            <a:ext cx="207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7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Berry phase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A8C07E-6B8B-C1A7-6EFF-AA341709FB5E}"/>
                  </a:ext>
                </a:extLst>
              </p:cNvPr>
              <p:cNvSpPr txBox="1"/>
              <p:nvPr/>
            </p:nvSpPr>
            <p:spPr>
              <a:xfrm>
                <a:off x="1065340" y="233914"/>
                <a:ext cx="4348065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solidFill>
                                <a:srgbClr val="4ECAE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4ECAE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4ECAE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4EDFDF"/>
                          </a:solidFill>
                          <a:latin typeface="Cambria Math" panose="02040503050406030204" pitchFamily="18" charset="0"/>
                        </a:rPr>
                        <m:t>0.004</m:t>
                      </m:r>
                      <m:r>
                        <a:rPr lang="en-US" altLang="zh-CN" i="1">
                          <a:solidFill>
                            <a:srgbClr val="4ECAE2"/>
                          </a:solidFill>
                          <a:latin typeface="Cambria Math" panose="02040503050406030204" pitchFamily="18" charset="0"/>
                        </a:rPr>
                        <m:t>,0.008,</m:t>
                      </m:r>
                      <m:r>
                        <a:rPr lang="en-US" altLang="zh-CN" i="1">
                          <a:solidFill>
                            <a:srgbClr val="59B6E7"/>
                          </a:solidFill>
                          <a:latin typeface="Cambria Math" panose="02040503050406030204" pitchFamily="18" charset="0"/>
                        </a:rPr>
                        <m:t>0.012,</m:t>
                      </m:r>
                      <m:r>
                        <a:rPr lang="en-US" altLang="zh-CN" i="1">
                          <a:solidFill>
                            <a:srgbClr val="6DA8ED"/>
                          </a:solidFill>
                          <a:latin typeface="Cambria Math" panose="02040503050406030204" pitchFamily="18" charset="0"/>
                        </a:rPr>
                        <m:t>0.016</m:t>
                      </m:r>
                      <m:r>
                        <a:rPr lang="en-US" altLang="zh-CN" i="1">
                          <a:solidFill>
                            <a:srgbClr val="6C8EF1"/>
                          </a:solidFill>
                          <a:latin typeface="Cambria Math" panose="02040503050406030204" pitchFamily="18" charset="0"/>
                        </a:rPr>
                        <m:t>,0.02,</m:t>
                      </m:r>
                      <m:r>
                        <a:rPr lang="en-US" altLang="zh-CN" i="1">
                          <a:solidFill>
                            <a:srgbClr val="797EF6"/>
                          </a:solidFill>
                          <a:latin typeface="Cambria Math" panose="02040503050406030204" pitchFamily="18" charset="0"/>
                        </a:rPr>
                        <m:t>0.03</m:t>
                      </m:r>
                      <m:r>
                        <a:rPr lang="en-US" altLang="zh-CN" i="1">
                          <a:solidFill>
                            <a:srgbClr val="6C8EF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A8C07E-6B8B-C1A7-6EFF-AA341709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40" y="233914"/>
                <a:ext cx="4348065" cy="376193"/>
              </a:xfrm>
              <a:prstGeom prst="rect">
                <a:avLst/>
              </a:prstGeom>
              <a:blipFill>
                <a:blip r:embed="rId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D4164C-D24E-9164-CDEC-6640585A6573}"/>
                  </a:ext>
                </a:extLst>
              </p:cNvPr>
              <p:cNvSpPr txBox="1"/>
              <p:nvPr/>
            </p:nvSpPr>
            <p:spPr>
              <a:xfrm>
                <a:off x="909459" y="1234703"/>
                <a:ext cx="74995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2A6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2A6A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2A6AE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F2A6AE"/>
                              </a:solidFill>
                              <a:latin typeface="Cambria Math" panose="02040503050406030204" pitchFamily="18" charset="0"/>
                            </a:rPr>
                            <m:t>,+1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D4164C-D24E-9164-CDEC-6640585A6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9" y="1234703"/>
                <a:ext cx="749955" cy="381515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B4CB16-5EB9-8ECB-058E-FAE67A7C987B}"/>
                  </a:ext>
                </a:extLst>
              </p:cNvPr>
              <p:cNvSpPr txBox="1"/>
              <p:nvPr/>
            </p:nvSpPr>
            <p:spPr>
              <a:xfrm>
                <a:off x="909458" y="2689319"/>
                <a:ext cx="74995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6EC3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6EC36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6EC36E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6EC36E"/>
                              </a:solidFill>
                              <a:latin typeface="Cambria Math" panose="02040503050406030204" pitchFamily="18" charset="0"/>
                            </a:rPr>
                            <m:t>,−1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B4CB16-5EB9-8ECB-058E-FAE67A7C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58" y="2689319"/>
                <a:ext cx="749955" cy="381515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092836-C963-AE6F-F43A-76F0EBD2E5FF}"/>
                  </a:ext>
                </a:extLst>
              </p:cNvPr>
              <p:cNvSpPr txBox="1"/>
              <p:nvPr/>
            </p:nvSpPr>
            <p:spPr>
              <a:xfrm>
                <a:off x="2446917" y="3457082"/>
                <a:ext cx="74995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BBD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BBDE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BBDE"/>
                              </a:solidFill>
                              <a:latin typeface="Cambria Math" panose="02040503050406030204" pitchFamily="18" charset="0"/>
                            </a:rPr>
                            <m:t>0,+1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092836-C963-AE6F-F43A-76F0EBD2E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17" y="3457082"/>
                <a:ext cx="749955" cy="381515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E219FB-E810-4E8E-2BF9-B763586A887D}"/>
                  </a:ext>
                </a:extLst>
              </p:cNvPr>
              <p:cNvSpPr txBox="1"/>
              <p:nvPr/>
            </p:nvSpPr>
            <p:spPr>
              <a:xfrm>
                <a:off x="2329745" y="828308"/>
                <a:ext cx="74995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87D8B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87D8BD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87D8BD"/>
                              </a:solidFill>
                              <a:latin typeface="Cambria Math" panose="02040503050406030204" pitchFamily="18" charset="0"/>
                            </a:rPr>
                            <m:t>0,−1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E219FB-E810-4E8E-2BF9-B763586A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45" y="828308"/>
                <a:ext cx="749955" cy="381515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picture containing font, graphics, symbol, logo&#10;&#10;Description automatically generated">
            <a:extLst>
              <a:ext uri="{FF2B5EF4-FFF2-40B4-BE49-F238E27FC236}">
                <a16:creationId xmlns:a16="http://schemas.microsoft.com/office/drawing/2014/main" id="{26B56A06-0DD5-AFE0-8C9F-83C5BA504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8863" y="1979676"/>
            <a:ext cx="603504" cy="36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985801-DF24-7696-6BFD-EAEC0B6EA165}"/>
                  </a:ext>
                </a:extLst>
              </p:cNvPr>
              <p:cNvSpPr txBox="1"/>
              <p:nvPr/>
            </p:nvSpPr>
            <p:spPr>
              <a:xfrm>
                <a:off x="394798" y="610107"/>
                <a:ext cx="406039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086FBD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086FB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985801-DF24-7696-6BFD-EAEC0B6EA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98" y="610107"/>
                <a:ext cx="406039" cy="436402"/>
              </a:xfrm>
              <a:prstGeom prst="rect">
                <a:avLst/>
              </a:prstGeom>
              <a:blipFill>
                <a:blip r:embed="rId9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FE5320-FEE9-EC2E-63B2-C800A1559F5F}"/>
                  </a:ext>
                </a:extLst>
              </p:cNvPr>
              <p:cNvSpPr txBox="1"/>
              <p:nvPr/>
            </p:nvSpPr>
            <p:spPr>
              <a:xfrm>
                <a:off x="3051455" y="4133667"/>
                <a:ext cx="533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FE5320-FEE9-EC2E-63B2-C800A155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55" y="4133667"/>
                <a:ext cx="53391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2E19B9-90BF-7155-BB59-EFFD4C272933}"/>
              </a:ext>
            </a:extLst>
          </p:cNvPr>
          <p:cNvCxnSpPr>
            <a:cxnSpLocks/>
          </p:cNvCxnSpPr>
          <p:nvPr/>
        </p:nvCxnSpPr>
        <p:spPr>
          <a:xfrm>
            <a:off x="4259213" y="573249"/>
            <a:ext cx="329463" cy="177171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22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Li-Li Ye (Student)</cp:lastModifiedBy>
  <cp:revision>1</cp:revision>
  <dcterms:created xsi:type="dcterms:W3CDTF">2023-05-15T21:08:20Z</dcterms:created>
  <dcterms:modified xsi:type="dcterms:W3CDTF">2024-02-19T17:59:58Z</dcterms:modified>
</cp:coreProperties>
</file>