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675438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07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-Li Ye (Student)" userId="29ede785-e103-4b43-b717-4e0a4f23007b" providerId="ADAL" clId="{3C79516D-2D86-4E28-8CD9-BABD1D46A31E}"/>
    <pc:docChg chg="custSel modSld">
      <pc:chgData name="Li-Li Ye (Student)" userId="29ede785-e103-4b43-b717-4e0a4f23007b" providerId="ADAL" clId="{3C79516D-2D86-4E28-8CD9-BABD1D46A31E}" dt="2024-02-19T17:49:45.070" v="7" actId="167"/>
      <pc:docMkLst>
        <pc:docMk/>
      </pc:docMkLst>
      <pc:sldChg chg="addSp delSp modSp mod">
        <pc:chgData name="Li-Li Ye (Student)" userId="29ede785-e103-4b43-b717-4e0a4f23007b" providerId="ADAL" clId="{3C79516D-2D86-4E28-8CD9-BABD1D46A31E}" dt="2024-02-19T17:49:45.070" v="7" actId="167"/>
        <pc:sldMkLst>
          <pc:docMk/>
          <pc:sldMk cId="1915555836" sldId="256"/>
        </pc:sldMkLst>
        <pc:picChg chg="add mod ord">
          <ac:chgData name="Li-Li Ye (Student)" userId="29ede785-e103-4b43-b717-4e0a4f23007b" providerId="ADAL" clId="{3C79516D-2D86-4E28-8CD9-BABD1D46A31E}" dt="2024-02-19T17:49:45.070" v="7" actId="167"/>
          <ac:picMkLst>
            <pc:docMk/>
            <pc:sldMk cId="1915555836" sldId="256"/>
            <ac:picMk id="3" creationId="{DAE76176-D862-64DA-27C9-9F0073043D13}"/>
          </ac:picMkLst>
        </pc:picChg>
        <pc:picChg chg="del">
          <ac:chgData name="Li-Li Ye (Student)" userId="29ede785-e103-4b43-b717-4e0a4f23007b" providerId="ADAL" clId="{3C79516D-2D86-4E28-8CD9-BABD1D46A31E}" dt="2024-02-19T17:49:35.133" v="4" actId="478"/>
          <ac:picMkLst>
            <pc:docMk/>
            <pc:sldMk cId="1915555836" sldId="256"/>
            <ac:picMk id="5" creationId="{99496821-CACC-2EE9-8B05-4D0C1A07ED21}"/>
          </ac:picMkLst>
        </pc:picChg>
      </pc:sldChg>
    </pc:docChg>
  </pc:docChgLst>
  <pc:docChgLst>
    <pc:chgData name="Lili Ye (Student)" userId="29ede785-e103-4b43-b717-4e0a4f23007b" providerId="ADAL" clId="{5580E2C6-1E86-4571-963D-D058CDD85457}"/>
    <pc:docChg chg="custSel addSld modSld">
      <pc:chgData name="Lili Ye (Student)" userId="29ede785-e103-4b43-b717-4e0a4f23007b" providerId="ADAL" clId="{5580E2C6-1E86-4571-963D-D058CDD85457}" dt="2023-05-09T22:43:14.765" v="214" actId="255"/>
      <pc:docMkLst>
        <pc:docMk/>
      </pc:docMkLst>
      <pc:sldChg chg="addSp delSp modSp new mod">
        <pc:chgData name="Lili Ye (Student)" userId="29ede785-e103-4b43-b717-4e0a4f23007b" providerId="ADAL" clId="{5580E2C6-1E86-4571-963D-D058CDD85457}" dt="2023-05-09T22:43:14.765" v="214" actId="255"/>
        <pc:sldMkLst>
          <pc:docMk/>
          <pc:sldMk cId="1915555836" sldId="256"/>
        </pc:sldMkLst>
        <pc:spChg chg="del">
          <ac:chgData name="Lili Ye (Student)" userId="29ede785-e103-4b43-b717-4e0a4f23007b" providerId="ADAL" clId="{5580E2C6-1E86-4571-963D-D058CDD85457}" dt="2023-05-09T22:27:16.458" v="1" actId="478"/>
          <ac:spMkLst>
            <pc:docMk/>
            <pc:sldMk cId="1915555836" sldId="256"/>
            <ac:spMk id="2" creationId="{69EF052F-2540-361E-A5F3-E030F262EF6A}"/>
          </ac:spMkLst>
        </pc:spChg>
        <pc:spChg chg="del">
          <ac:chgData name="Lili Ye (Student)" userId="29ede785-e103-4b43-b717-4e0a4f23007b" providerId="ADAL" clId="{5580E2C6-1E86-4571-963D-D058CDD85457}" dt="2023-05-09T22:27:16.458" v="1" actId="478"/>
          <ac:spMkLst>
            <pc:docMk/>
            <pc:sldMk cId="1915555836" sldId="256"/>
            <ac:spMk id="3" creationId="{1E64371F-4446-2428-1CFD-FEDFD6821E46}"/>
          </ac:spMkLst>
        </pc:spChg>
        <pc:spChg chg="add mod">
          <ac:chgData name="Lili Ye (Student)" userId="29ede785-e103-4b43-b717-4e0a4f23007b" providerId="ADAL" clId="{5580E2C6-1E86-4571-963D-D058CDD85457}" dt="2023-05-09T22:42:49.803" v="209" actId="404"/>
          <ac:spMkLst>
            <pc:docMk/>
            <pc:sldMk cId="1915555836" sldId="256"/>
            <ac:spMk id="12" creationId="{880EE695-774A-C8F9-6D76-87033FA55490}"/>
          </ac:spMkLst>
        </pc:spChg>
        <pc:spChg chg="add mod">
          <ac:chgData name="Lili Ye (Student)" userId="29ede785-e103-4b43-b717-4e0a4f23007b" providerId="ADAL" clId="{5580E2C6-1E86-4571-963D-D058CDD85457}" dt="2023-05-09T22:42:49.803" v="209" actId="404"/>
          <ac:spMkLst>
            <pc:docMk/>
            <pc:sldMk cId="1915555836" sldId="256"/>
            <ac:spMk id="13" creationId="{E2398CD4-8A4C-37B6-3EE3-22837F1731BA}"/>
          </ac:spMkLst>
        </pc:spChg>
        <pc:spChg chg="add mod">
          <ac:chgData name="Lili Ye (Student)" userId="29ede785-e103-4b43-b717-4e0a4f23007b" providerId="ADAL" clId="{5580E2C6-1E86-4571-963D-D058CDD85457}" dt="2023-05-09T22:42:49.803" v="209" actId="404"/>
          <ac:spMkLst>
            <pc:docMk/>
            <pc:sldMk cId="1915555836" sldId="256"/>
            <ac:spMk id="14" creationId="{E76D12F3-89B6-AB57-6D3E-718DB54CB7EB}"/>
          </ac:spMkLst>
        </pc:spChg>
        <pc:spChg chg="add mod">
          <ac:chgData name="Lili Ye (Student)" userId="29ede785-e103-4b43-b717-4e0a4f23007b" providerId="ADAL" clId="{5580E2C6-1E86-4571-963D-D058CDD85457}" dt="2023-05-09T22:42:49.803" v="209" actId="404"/>
          <ac:spMkLst>
            <pc:docMk/>
            <pc:sldMk cId="1915555836" sldId="256"/>
            <ac:spMk id="15" creationId="{9E54C092-1F7F-545B-897F-B5A4C2324438}"/>
          </ac:spMkLst>
        </pc:spChg>
        <pc:spChg chg="add mod">
          <ac:chgData name="Lili Ye (Student)" userId="29ede785-e103-4b43-b717-4e0a4f23007b" providerId="ADAL" clId="{5580E2C6-1E86-4571-963D-D058CDD85457}" dt="2023-05-09T22:42:56.707" v="210" actId="404"/>
          <ac:spMkLst>
            <pc:docMk/>
            <pc:sldMk cId="1915555836" sldId="256"/>
            <ac:spMk id="28" creationId="{03917432-A2B9-1AD2-DB0B-7E3C24A8B7C9}"/>
          </ac:spMkLst>
        </pc:spChg>
        <pc:spChg chg="add mod">
          <ac:chgData name="Lili Ye (Student)" userId="29ede785-e103-4b43-b717-4e0a4f23007b" providerId="ADAL" clId="{5580E2C6-1E86-4571-963D-D058CDD85457}" dt="2023-05-09T22:42:56.707" v="210" actId="404"/>
          <ac:spMkLst>
            <pc:docMk/>
            <pc:sldMk cId="1915555836" sldId="256"/>
            <ac:spMk id="29" creationId="{CCDB4E00-92C9-188F-DF7D-AA0D3BBD938C}"/>
          </ac:spMkLst>
        </pc:spChg>
        <pc:spChg chg="add del mod">
          <ac:chgData name="Lili Ye (Student)" userId="29ede785-e103-4b43-b717-4e0a4f23007b" providerId="ADAL" clId="{5580E2C6-1E86-4571-963D-D058CDD85457}" dt="2023-05-09T22:42:13.513" v="205" actId="478"/>
          <ac:spMkLst>
            <pc:docMk/>
            <pc:sldMk cId="1915555836" sldId="256"/>
            <ac:spMk id="30" creationId="{D119EE44-A486-1C20-A523-A34FE2B3BA08}"/>
          </ac:spMkLst>
        </pc:spChg>
        <pc:spChg chg="add del mod">
          <ac:chgData name="Lili Ye (Student)" userId="29ede785-e103-4b43-b717-4e0a4f23007b" providerId="ADAL" clId="{5580E2C6-1E86-4571-963D-D058CDD85457}" dt="2023-05-09T22:42:13.513" v="205" actId="478"/>
          <ac:spMkLst>
            <pc:docMk/>
            <pc:sldMk cId="1915555836" sldId="256"/>
            <ac:spMk id="31" creationId="{23E367D0-F5ED-AD3B-5502-7C5CDEC955BC}"/>
          </ac:spMkLst>
        </pc:spChg>
        <pc:spChg chg="add del mod">
          <ac:chgData name="Lili Ye (Student)" userId="29ede785-e103-4b43-b717-4e0a4f23007b" providerId="ADAL" clId="{5580E2C6-1E86-4571-963D-D058CDD85457}" dt="2023-05-09T22:42:20.488" v="207" actId="478"/>
          <ac:spMkLst>
            <pc:docMk/>
            <pc:sldMk cId="1915555836" sldId="256"/>
            <ac:spMk id="32" creationId="{D9CCAFB2-1E85-AB81-A215-3549B9BBA220}"/>
          </ac:spMkLst>
        </pc:spChg>
        <pc:spChg chg="add del mod">
          <ac:chgData name="Lili Ye (Student)" userId="29ede785-e103-4b43-b717-4e0a4f23007b" providerId="ADAL" clId="{5580E2C6-1E86-4571-963D-D058CDD85457}" dt="2023-05-09T22:42:20.488" v="207" actId="478"/>
          <ac:spMkLst>
            <pc:docMk/>
            <pc:sldMk cId="1915555836" sldId="256"/>
            <ac:spMk id="33" creationId="{33B1A982-39AE-BF9A-BE25-BF5C0A487287}"/>
          </ac:spMkLst>
        </pc:spChg>
        <pc:spChg chg="add del mod">
          <ac:chgData name="Lili Ye (Student)" userId="29ede785-e103-4b43-b717-4e0a4f23007b" providerId="ADAL" clId="{5580E2C6-1E86-4571-963D-D058CDD85457}" dt="2023-05-09T22:42:17.315" v="206" actId="478"/>
          <ac:spMkLst>
            <pc:docMk/>
            <pc:sldMk cId="1915555836" sldId="256"/>
            <ac:spMk id="34" creationId="{F869E4D8-776A-614F-ADFA-9DC23C3E10A9}"/>
          </ac:spMkLst>
        </pc:spChg>
        <pc:spChg chg="add del mod">
          <ac:chgData name="Lili Ye (Student)" userId="29ede785-e103-4b43-b717-4e0a4f23007b" providerId="ADAL" clId="{5580E2C6-1E86-4571-963D-D058CDD85457}" dt="2023-05-09T22:42:17.315" v="206" actId="478"/>
          <ac:spMkLst>
            <pc:docMk/>
            <pc:sldMk cId="1915555836" sldId="256"/>
            <ac:spMk id="35" creationId="{6A3FDF66-A7AC-8EBB-D304-2EAF08E4DD72}"/>
          </ac:spMkLst>
        </pc:spChg>
        <pc:spChg chg="add mod">
          <ac:chgData name="Lili Ye (Student)" userId="29ede785-e103-4b43-b717-4e0a4f23007b" providerId="ADAL" clId="{5580E2C6-1E86-4571-963D-D058CDD85457}" dt="2023-05-09T22:43:14.765" v="214" actId="255"/>
          <ac:spMkLst>
            <pc:docMk/>
            <pc:sldMk cId="1915555836" sldId="256"/>
            <ac:spMk id="36" creationId="{F777BFA4-8FAA-090E-B438-26791448AC02}"/>
          </ac:spMkLst>
        </pc:spChg>
        <pc:spChg chg="add mod">
          <ac:chgData name="Lili Ye (Student)" userId="29ede785-e103-4b43-b717-4e0a4f23007b" providerId="ADAL" clId="{5580E2C6-1E86-4571-963D-D058CDD85457}" dt="2023-05-09T22:43:14.765" v="214" actId="255"/>
          <ac:spMkLst>
            <pc:docMk/>
            <pc:sldMk cId="1915555836" sldId="256"/>
            <ac:spMk id="37" creationId="{35B2BF48-CCF9-3C8F-E6D0-98A72325D3B9}"/>
          </ac:spMkLst>
        </pc:spChg>
        <pc:spChg chg="add mod">
          <ac:chgData name="Lili Ye (Student)" userId="29ede785-e103-4b43-b717-4e0a4f23007b" providerId="ADAL" clId="{5580E2C6-1E86-4571-963D-D058CDD85457}" dt="2023-05-09T22:43:14.765" v="214" actId="255"/>
          <ac:spMkLst>
            <pc:docMk/>
            <pc:sldMk cId="1915555836" sldId="256"/>
            <ac:spMk id="38" creationId="{A0AA18BC-94F6-0760-5463-A3595FA2C3F6}"/>
          </ac:spMkLst>
        </pc:spChg>
        <pc:spChg chg="add mod">
          <ac:chgData name="Lili Ye (Student)" userId="29ede785-e103-4b43-b717-4e0a4f23007b" providerId="ADAL" clId="{5580E2C6-1E86-4571-963D-D058CDD85457}" dt="2023-05-09T22:43:14.765" v="214" actId="255"/>
          <ac:spMkLst>
            <pc:docMk/>
            <pc:sldMk cId="1915555836" sldId="256"/>
            <ac:spMk id="39" creationId="{EADA41A6-96D4-AF38-D327-74167356FEFD}"/>
          </ac:spMkLst>
        </pc:sp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5" creationId="{99496821-CACC-2EE9-8B05-4D0C1A07ED21}"/>
          </ac:picMkLst>
        </pc:picChg>
        <pc:picChg chg="add del mod">
          <ac:chgData name="Lili Ye (Student)" userId="29ede785-e103-4b43-b717-4e0a4f23007b" providerId="ADAL" clId="{5580E2C6-1E86-4571-963D-D058CDD85457}" dt="2023-05-09T22:41:56.677" v="201" actId="478"/>
          <ac:picMkLst>
            <pc:docMk/>
            <pc:sldMk cId="1915555836" sldId="256"/>
            <ac:picMk id="7" creationId="{739C84BD-531D-72B8-71AC-F13233AAE6FB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9" creationId="{ED368027-7B33-BA93-12F7-851F4F406341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11" creationId="{191B686B-F7C6-830D-68DC-C498ABD77537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16" creationId="{8318939F-F9E8-A705-BCC9-3288FF3A5429}"/>
          </ac:picMkLst>
        </pc:picChg>
        <pc:picChg chg="add del mod">
          <ac:chgData name="Lili Ye (Student)" userId="29ede785-e103-4b43-b717-4e0a4f23007b" providerId="ADAL" clId="{5580E2C6-1E86-4571-963D-D058CDD85457}" dt="2023-05-09T22:32:24.312" v="49" actId="478"/>
          <ac:picMkLst>
            <pc:docMk/>
            <pc:sldMk cId="1915555836" sldId="256"/>
            <ac:picMk id="17" creationId="{56753BA0-7FDB-D690-C19E-20449F8A4E95}"/>
          </ac:picMkLst>
        </pc:picChg>
        <pc:picChg chg="add del mod">
          <ac:chgData name="Lili Ye (Student)" userId="29ede785-e103-4b43-b717-4e0a4f23007b" providerId="ADAL" clId="{5580E2C6-1E86-4571-963D-D058CDD85457}" dt="2023-05-09T22:32:26.449" v="50" actId="478"/>
          <ac:picMkLst>
            <pc:docMk/>
            <pc:sldMk cId="1915555836" sldId="256"/>
            <ac:picMk id="18" creationId="{4BD9527E-AA9D-84C0-7634-6CBB2F459C2A}"/>
          </ac:picMkLst>
        </pc:picChg>
        <pc:picChg chg="add del mod">
          <ac:chgData name="Lili Ye (Student)" userId="29ede785-e103-4b43-b717-4e0a4f23007b" providerId="ADAL" clId="{5580E2C6-1E86-4571-963D-D058CDD85457}" dt="2023-05-09T22:32:27.019" v="51" actId="478"/>
          <ac:picMkLst>
            <pc:docMk/>
            <pc:sldMk cId="1915555836" sldId="256"/>
            <ac:picMk id="19" creationId="{FC20A2D4-1963-353E-3D88-D4FD1E9E0E72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21" creationId="{74E58BB8-20DE-79D1-2E69-B53777530C09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22" creationId="{69ED08D4-89F6-A4CF-609B-105768B5378E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23" creationId="{7E5099BC-60C7-261A-691E-17AD3502BA9F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24" creationId="{5B3C7FB3-43AC-B189-7932-FF4E9189CC76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25" creationId="{ABE41289-2A0F-19EC-CDF1-A51307C96DA7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26" creationId="{B201E7DB-CF52-7139-4080-A8D288783171}"/>
          </ac:picMkLst>
        </pc:picChg>
        <pc:picChg chg="add mod">
          <ac:chgData name="Lili Ye (Student)" userId="29ede785-e103-4b43-b717-4e0a4f23007b" providerId="ADAL" clId="{5580E2C6-1E86-4571-963D-D058CDD85457}" dt="2023-05-09T22:34:25.010" v="135" actId="1036"/>
          <ac:picMkLst>
            <pc:docMk/>
            <pc:sldMk cId="1915555836" sldId="256"/>
            <ac:picMk id="27" creationId="{666A3F84-0ECB-6749-242F-900C826D7188}"/>
          </ac:picMkLst>
        </pc:picChg>
        <pc:picChg chg="add mod ord">
          <ac:chgData name="Lili Ye (Student)" userId="29ede785-e103-4b43-b717-4e0a4f23007b" providerId="ADAL" clId="{5580E2C6-1E86-4571-963D-D058CDD85457}" dt="2023-05-09T22:42:09.498" v="204" actId="167"/>
          <ac:picMkLst>
            <pc:docMk/>
            <pc:sldMk cId="1915555836" sldId="256"/>
            <ac:picMk id="41" creationId="{CE4DBB44-1D13-BDC1-A0B6-2A09630B27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658" y="868013"/>
            <a:ext cx="5674122" cy="1846521"/>
          </a:xfrm>
        </p:spPr>
        <p:txBody>
          <a:bodyPr anchor="b"/>
          <a:lstStyle>
            <a:lvl1pPr algn="ctr">
              <a:defRPr sz="4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430" y="2785743"/>
            <a:ext cx="5006579" cy="1280533"/>
          </a:xfrm>
        </p:spPr>
        <p:txBody>
          <a:bodyPr/>
          <a:lstStyle>
            <a:lvl1pPr marL="0" indent="0" algn="ctr">
              <a:buNone/>
              <a:defRPr sz="1752"/>
            </a:lvl1pPr>
            <a:lvl2pPr marL="333756" indent="0" algn="ctr">
              <a:buNone/>
              <a:defRPr sz="1460"/>
            </a:lvl2pPr>
            <a:lvl3pPr marL="667512" indent="0" algn="ctr">
              <a:buNone/>
              <a:defRPr sz="1314"/>
            </a:lvl3pPr>
            <a:lvl4pPr marL="1001268" indent="0" algn="ctr">
              <a:buNone/>
              <a:defRPr sz="1168"/>
            </a:lvl4pPr>
            <a:lvl5pPr marL="1335024" indent="0" algn="ctr">
              <a:buNone/>
              <a:defRPr sz="1168"/>
            </a:lvl5pPr>
            <a:lvl6pPr marL="1668780" indent="0" algn="ctr">
              <a:buNone/>
              <a:defRPr sz="1168"/>
            </a:lvl6pPr>
            <a:lvl7pPr marL="2002536" indent="0" algn="ctr">
              <a:buNone/>
              <a:defRPr sz="1168"/>
            </a:lvl7pPr>
            <a:lvl8pPr marL="2336292" indent="0" algn="ctr">
              <a:buNone/>
              <a:defRPr sz="1168"/>
            </a:lvl8pPr>
            <a:lvl9pPr marL="2670048" indent="0" algn="ctr">
              <a:buNone/>
              <a:defRPr sz="11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7111" y="282380"/>
            <a:ext cx="1439391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937" y="282380"/>
            <a:ext cx="4234731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60" y="1322278"/>
            <a:ext cx="5757565" cy="2206249"/>
          </a:xfrm>
        </p:spPr>
        <p:txBody>
          <a:bodyPr anchor="b"/>
          <a:lstStyle>
            <a:lvl1pPr>
              <a:defRPr sz="4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60" y="3549399"/>
            <a:ext cx="5757565" cy="1160214"/>
          </a:xfrm>
        </p:spPr>
        <p:txBody>
          <a:bodyPr/>
          <a:lstStyle>
            <a:lvl1pPr marL="0" indent="0">
              <a:buNone/>
              <a:defRPr sz="1752">
                <a:solidFill>
                  <a:schemeClr val="tx1"/>
                </a:solidFill>
              </a:defRPr>
            </a:lvl1pPr>
            <a:lvl2pPr marL="33375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2pPr>
            <a:lvl3pPr marL="667512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3pPr>
            <a:lvl4pPr marL="1001268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4pPr>
            <a:lvl5pPr marL="1335024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5pPr>
            <a:lvl6pPr marL="1668780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6pPr>
            <a:lvl7pPr marL="2002536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7pPr>
            <a:lvl8pPr marL="2336292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8pPr>
            <a:lvl9pPr marL="2670048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936" y="1411902"/>
            <a:ext cx="2837061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441" y="1411902"/>
            <a:ext cx="2837061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282381"/>
            <a:ext cx="5757565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6" y="1300177"/>
            <a:ext cx="2824023" cy="637197"/>
          </a:xfrm>
        </p:spPr>
        <p:txBody>
          <a:bodyPr anchor="b"/>
          <a:lstStyle>
            <a:lvl1pPr marL="0" indent="0">
              <a:buNone/>
              <a:defRPr sz="1752" b="1"/>
            </a:lvl1pPr>
            <a:lvl2pPr marL="333756" indent="0">
              <a:buNone/>
              <a:defRPr sz="1460" b="1"/>
            </a:lvl2pPr>
            <a:lvl3pPr marL="667512" indent="0">
              <a:buNone/>
              <a:defRPr sz="1314" b="1"/>
            </a:lvl3pPr>
            <a:lvl4pPr marL="1001268" indent="0">
              <a:buNone/>
              <a:defRPr sz="1168" b="1"/>
            </a:lvl4pPr>
            <a:lvl5pPr marL="1335024" indent="0">
              <a:buNone/>
              <a:defRPr sz="1168" b="1"/>
            </a:lvl5pPr>
            <a:lvl6pPr marL="1668780" indent="0">
              <a:buNone/>
              <a:defRPr sz="1168" b="1"/>
            </a:lvl6pPr>
            <a:lvl7pPr marL="2002536" indent="0">
              <a:buNone/>
              <a:defRPr sz="1168" b="1"/>
            </a:lvl7pPr>
            <a:lvl8pPr marL="2336292" indent="0">
              <a:buNone/>
              <a:defRPr sz="1168" b="1"/>
            </a:lvl8pPr>
            <a:lvl9pPr marL="2670048" indent="0">
              <a:buNone/>
              <a:defRPr sz="1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06" y="1937374"/>
            <a:ext cx="2824023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441" y="1300177"/>
            <a:ext cx="2837931" cy="637197"/>
          </a:xfrm>
        </p:spPr>
        <p:txBody>
          <a:bodyPr anchor="b"/>
          <a:lstStyle>
            <a:lvl1pPr marL="0" indent="0">
              <a:buNone/>
              <a:defRPr sz="1752" b="1"/>
            </a:lvl1pPr>
            <a:lvl2pPr marL="333756" indent="0">
              <a:buNone/>
              <a:defRPr sz="1460" b="1"/>
            </a:lvl2pPr>
            <a:lvl3pPr marL="667512" indent="0">
              <a:buNone/>
              <a:defRPr sz="1314" b="1"/>
            </a:lvl3pPr>
            <a:lvl4pPr marL="1001268" indent="0">
              <a:buNone/>
              <a:defRPr sz="1168" b="1"/>
            </a:lvl4pPr>
            <a:lvl5pPr marL="1335024" indent="0">
              <a:buNone/>
              <a:defRPr sz="1168" b="1"/>
            </a:lvl5pPr>
            <a:lvl6pPr marL="1668780" indent="0">
              <a:buNone/>
              <a:defRPr sz="1168" b="1"/>
            </a:lvl6pPr>
            <a:lvl7pPr marL="2002536" indent="0">
              <a:buNone/>
              <a:defRPr sz="1168" b="1"/>
            </a:lvl7pPr>
            <a:lvl8pPr marL="2336292" indent="0">
              <a:buNone/>
              <a:defRPr sz="1168" b="1"/>
            </a:lvl8pPr>
            <a:lvl9pPr marL="2670048" indent="0">
              <a:buNone/>
              <a:defRPr sz="1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9441" y="1937374"/>
            <a:ext cx="2837931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353589"/>
            <a:ext cx="2153003" cy="1237562"/>
          </a:xfrm>
        </p:spPr>
        <p:txBody>
          <a:bodyPr anchor="b"/>
          <a:lstStyle>
            <a:lvl1pPr>
              <a:defRPr sz="2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931" y="763655"/>
            <a:ext cx="3379440" cy="3769163"/>
          </a:xfrm>
        </p:spPr>
        <p:txBody>
          <a:bodyPr/>
          <a:lstStyle>
            <a:lvl1pPr>
              <a:defRPr sz="2336"/>
            </a:lvl1pPr>
            <a:lvl2pPr>
              <a:defRPr sz="2044"/>
            </a:lvl2pPr>
            <a:lvl3pPr>
              <a:defRPr sz="1752"/>
            </a:lvl3pPr>
            <a:lvl4pPr>
              <a:defRPr sz="1460"/>
            </a:lvl4pPr>
            <a:lvl5pPr>
              <a:defRPr sz="1460"/>
            </a:lvl5pPr>
            <a:lvl6pPr>
              <a:defRPr sz="1460"/>
            </a:lvl6pPr>
            <a:lvl7pPr>
              <a:defRPr sz="1460"/>
            </a:lvl7pPr>
            <a:lvl8pPr>
              <a:defRPr sz="1460"/>
            </a:lvl8pPr>
            <a:lvl9pPr>
              <a:defRPr sz="14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1591151"/>
            <a:ext cx="2153003" cy="2947805"/>
          </a:xfrm>
        </p:spPr>
        <p:txBody>
          <a:bodyPr/>
          <a:lstStyle>
            <a:lvl1pPr marL="0" indent="0">
              <a:buNone/>
              <a:defRPr sz="1168"/>
            </a:lvl1pPr>
            <a:lvl2pPr marL="333756" indent="0">
              <a:buNone/>
              <a:defRPr sz="1022"/>
            </a:lvl2pPr>
            <a:lvl3pPr marL="667512" indent="0">
              <a:buNone/>
              <a:defRPr sz="876"/>
            </a:lvl3pPr>
            <a:lvl4pPr marL="1001268" indent="0">
              <a:buNone/>
              <a:defRPr sz="730"/>
            </a:lvl4pPr>
            <a:lvl5pPr marL="1335024" indent="0">
              <a:buNone/>
              <a:defRPr sz="730"/>
            </a:lvl5pPr>
            <a:lvl6pPr marL="1668780" indent="0">
              <a:buNone/>
              <a:defRPr sz="730"/>
            </a:lvl6pPr>
            <a:lvl7pPr marL="2002536" indent="0">
              <a:buNone/>
              <a:defRPr sz="730"/>
            </a:lvl7pPr>
            <a:lvl8pPr marL="2336292" indent="0">
              <a:buNone/>
              <a:defRPr sz="730"/>
            </a:lvl8pPr>
            <a:lvl9pPr marL="2670048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5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353589"/>
            <a:ext cx="2153003" cy="1237562"/>
          </a:xfrm>
        </p:spPr>
        <p:txBody>
          <a:bodyPr anchor="b"/>
          <a:lstStyle>
            <a:lvl1pPr>
              <a:defRPr sz="2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7931" y="763655"/>
            <a:ext cx="3379440" cy="3769163"/>
          </a:xfrm>
        </p:spPr>
        <p:txBody>
          <a:bodyPr anchor="t"/>
          <a:lstStyle>
            <a:lvl1pPr marL="0" indent="0">
              <a:buNone/>
              <a:defRPr sz="2336"/>
            </a:lvl1pPr>
            <a:lvl2pPr marL="333756" indent="0">
              <a:buNone/>
              <a:defRPr sz="2044"/>
            </a:lvl2pPr>
            <a:lvl3pPr marL="667512" indent="0">
              <a:buNone/>
              <a:defRPr sz="1752"/>
            </a:lvl3pPr>
            <a:lvl4pPr marL="1001268" indent="0">
              <a:buNone/>
              <a:defRPr sz="1460"/>
            </a:lvl4pPr>
            <a:lvl5pPr marL="1335024" indent="0">
              <a:buNone/>
              <a:defRPr sz="1460"/>
            </a:lvl5pPr>
            <a:lvl6pPr marL="1668780" indent="0">
              <a:buNone/>
              <a:defRPr sz="1460"/>
            </a:lvl6pPr>
            <a:lvl7pPr marL="2002536" indent="0">
              <a:buNone/>
              <a:defRPr sz="1460"/>
            </a:lvl7pPr>
            <a:lvl8pPr marL="2336292" indent="0">
              <a:buNone/>
              <a:defRPr sz="1460"/>
            </a:lvl8pPr>
            <a:lvl9pPr marL="2670048" indent="0">
              <a:buNone/>
              <a:defRPr sz="14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1591151"/>
            <a:ext cx="2153003" cy="2947805"/>
          </a:xfrm>
        </p:spPr>
        <p:txBody>
          <a:bodyPr/>
          <a:lstStyle>
            <a:lvl1pPr marL="0" indent="0">
              <a:buNone/>
              <a:defRPr sz="1168"/>
            </a:lvl1pPr>
            <a:lvl2pPr marL="333756" indent="0">
              <a:buNone/>
              <a:defRPr sz="1022"/>
            </a:lvl2pPr>
            <a:lvl3pPr marL="667512" indent="0">
              <a:buNone/>
              <a:defRPr sz="876"/>
            </a:lvl3pPr>
            <a:lvl4pPr marL="1001268" indent="0">
              <a:buNone/>
              <a:defRPr sz="730"/>
            </a:lvl4pPr>
            <a:lvl5pPr marL="1335024" indent="0">
              <a:buNone/>
              <a:defRPr sz="730"/>
            </a:lvl5pPr>
            <a:lvl6pPr marL="1668780" indent="0">
              <a:buNone/>
              <a:defRPr sz="730"/>
            </a:lvl6pPr>
            <a:lvl7pPr marL="2002536" indent="0">
              <a:buNone/>
              <a:defRPr sz="730"/>
            </a:lvl7pPr>
            <a:lvl8pPr marL="2336292" indent="0">
              <a:buNone/>
              <a:defRPr sz="730"/>
            </a:lvl8pPr>
            <a:lvl9pPr marL="2670048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37" y="282381"/>
            <a:ext cx="575756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37" y="1411902"/>
            <a:ext cx="575756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936" y="4915873"/>
            <a:ext cx="1501974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BAA0-C353-4FBA-922E-C564335882B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239" y="4915873"/>
            <a:ext cx="225296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528" y="4915873"/>
            <a:ext cx="1501974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8EE1-C2EF-4982-9568-BC344267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67512" rtl="0" eaLnBrk="1" latinLnBrk="0" hangingPunct="1">
        <a:lnSpc>
          <a:spcPct val="90000"/>
        </a:lnSpc>
        <a:spcBef>
          <a:spcPct val="0"/>
        </a:spcBef>
        <a:buNone/>
        <a:defRPr sz="3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878" indent="-166878" algn="l" defTabSz="667512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1pPr>
      <a:lvl2pPr marL="500634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34390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68146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4pPr>
      <a:lvl5pPr marL="1501902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5pPr>
      <a:lvl6pPr marL="1835658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6pPr>
      <a:lvl7pPr marL="2169414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7pPr>
      <a:lvl8pPr marL="2503170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8pPr>
      <a:lvl9pPr marL="2836926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1pPr>
      <a:lvl2pPr marL="333756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2pPr>
      <a:lvl3pPr marL="667512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3pPr>
      <a:lvl4pPr marL="1001268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4pPr>
      <a:lvl5pPr marL="1335024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5pPr>
      <a:lvl6pPr marL="1668780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6pPr>
      <a:lvl7pPr marL="2002536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7pPr>
      <a:lvl8pPr marL="2336292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8pPr>
      <a:lvl9pPr marL="2670048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tmp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5.tm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76176-D862-64DA-27C9-9F007304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92024"/>
            <a:ext cx="2943922" cy="228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4DBB44-1D13-BDC1-A0B6-2A09630B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88" y="192024"/>
            <a:ext cx="2885423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68027-7B33-BA93-12F7-851F4F406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13" y="2795162"/>
            <a:ext cx="2885423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B686B-F7C6-830D-68DC-C498ABD7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074" y="2795162"/>
            <a:ext cx="2885423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0EE695-774A-C8F9-6D76-87033FA55490}"/>
                  </a:ext>
                </a:extLst>
              </p:cNvPr>
              <p:cNvSpPr txBox="1"/>
              <p:nvPr/>
            </p:nvSpPr>
            <p:spPr>
              <a:xfrm>
                <a:off x="-26135" y="-58388"/>
                <a:ext cx="503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0EE695-774A-C8F9-6D76-87033FA55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35" y="-58388"/>
                <a:ext cx="503069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398CD4-8A4C-37B6-3EE3-22837F1731BA}"/>
                  </a:ext>
                </a:extLst>
              </p:cNvPr>
              <p:cNvSpPr txBox="1"/>
              <p:nvPr/>
            </p:nvSpPr>
            <p:spPr>
              <a:xfrm>
                <a:off x="3206913" y="-22877"/>
                <a:ext cx="503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398CD4-8A4C-37B6-3EE3-22837F17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13" y="-22877"/>
                <a:ext cx="503069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6D12F3-89B6-AB57-6D3E-718DB54CB7EB}"/>
                  </a:ext>
                </a:extLst>
              </p:cNvPr>
              <p:cNvSpPr txBox="1"/>
              <p:nvPr/>
            </p:nvSpPr>
            <p:spPr>
              <a:xfrm>
                <a:off x="-64997" y="2478802"/>
                <a:ext cx="503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6D12F3-89B6-AB57-6D3E-718DB54C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997" y="2478802"/>
                <a:ext cx="503069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54C092-1F7F-545B-897F-B5A4C2324438}"/>
                  </a:ext>
                </a:extLst>
              </p:cNvPr>
              <p:cNvSpPr txBox="1"/>
              <p:nvPr/>
            </p:nvSpPr>
            <p:spPr>
              <a:xfrm>
                <a:off x="3206913" y="2478802"/>
                <a:ext cx="503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54C092-1F7F-545B-897F-B5A4C232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13" y="2478802"/>
                <a:ext cx="503069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8318939F-F9E8-A705-BCC9-3288FF3A5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20" y="2365515"/>
            <a:ext cx="172822" cy="274320"/>
          </a:xfrm>
          <a:prstGeom prst="rect">
            <a:avLst/>
          </a:prstGeom>
        </p:spPr>
      </p:pic>
      <p:pic>
        <p:nvPicPr>
          <p:cNvPr id="21" name="Picture 20" descr="A picture containing font, white, graphics, clipart&#10;&#10;Description automatically generated">
            <a:extLst>
              <a:ext uri="{FF2B5EF4-FFF2-40B4-BE49-F238E27FC236}">
                <a16:creationId xmlns:a16="http://schemas.microsoft.com/office/drawing/2014/main" id="{74E58BB8-20DE-79D1-2E69-B53777530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3208" y="1025506"/>
            <a:ext cx="914400" cy="306825"/>
          </a:xfrm>
          <a:prstGeom prst="rect">
            <a:avLst/>
          </a:prstGeom>
        </p:spPr>
      </p:pic>
      <p:pic>
        <p:nvPicPr>
          <p:cNvPr id="22" name="Picture 21" descr="A picture containing font, white, graphics, clipart&#10;&#10;Description automatically generated">
            <a:extLst>
              <a:ext uri="{FF2B5EF4-FFF2-40B4-BE49-F238E27FC236}">
                <a16:creationId xmlns:a16="http://schemas.microsoft.com/office/drawing/2014/main" id="{69ED08D4-89F6-A4CF-609B-105768B537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4448" y="1025507"/>
            <a:ext cx="914400" cy="306825"/>
          </a:xfrm>
          <a:prstGeom prst="rect">
            <a:avLst/>
          </a:prstGeom>
        </p:spPr>
      </p:pic>
      <p:pic>
        <p:nvPicPr>
          <p:cNvPr id="23" name="Picture 22" descr="A picture containing font, white, graphics, clipart&#10;&#10;Description automatically generated">
            <a:extLst>
              <a:ext uri="{FF2B5EF4-FFF2-40B4-BE49-F238E27FC236}">
                <a16:creationId xmlns:a16="http://schemas.microsoft.com/office/drawing/2014/main" id="{7E5099BC-60C7-261A-691E-17AD3502BA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1802" y="3537416"/>
            <a:ext cx="914400" cy="306825"/>
          </a:xfrm>
          <a:prstGeom prst="rect">
            <a:avLst/>
          </a:prstGeom>
        </p:spPr>
      </p:pic>
      <p:pic>
        <p:nvPicPr>
          <p:cNvPr id="24" name="Picture 23" descr="A picture containing font, white, graphics, clipart&#10;&#10;Description automatically generated">
            <a:extLst>
              <a:ext uri="{FF2B5EF4-FFF2-40B4-BE49-F238E27FC236}">
                <a16:creationId xmlns:a16="http://schemas.microsoft.com/office/drawing/2014/main" id="{5B3C7FB3-43AC-B189-7932-FF4E9189CC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6247" y="3615055"/>
            <a:ext cx="914400" cy="306825"/>
          </a:xfrm>
          <a:prstGeom prst="rect">
            <a:avLst/>
          </a:prstGeom>
        </p:spPr>
      </p:pic>
      <p:pic>
        <p:nvPicPr>
          <p:cNvPr id="25" name="Picture 24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ABE41289-2A0F-19EC-CDF1-A51307C96D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82" y="2362662"/>
            <a:ext cx="172822" cy="274320"/>
          </a:xfrm>
          <a:prstGeom prst="rect">
            <a:avLst/>
          </a:prstGeom>
        </p:spPr>
      </p:pic>
      <p:pic>
        <p:nvPicPr>
          <p:cNvPr id="26" name="Picture 25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B201E7DB-CF52-7139-4080-A8D288783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08" y="4962169"/>
            <a:ext cx="172822" cy="274320"/>
          </a:xfrm>
          <a:prstGeom prst="rect">
            <a:avLst/>
          </a:prstGeom>
        </p:spPr>
      </p:pic>
      <p:pic>
        <p:nvPicPr>
          <p:cNvPr id="27" name="Picture 26" descr="A picture containing metalware, hook&#10;&#10;Description automatically generated">
            <a:extLst>
              <a:ext uri="{FF2B5EF4-FFF2-40B4-BE49-F238E27FC236}">
                <a16:creationId xmlns:a16="http://schemas.microsoft.com/office/drawing/2014/main" id="{666A3F84-0ECB-6749-242F-900C826D71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82" y="4962169"/>
            <a:ext cx="172822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917432-A2B9-1AD2-DB0B-7E3C24A8B7C9}"/>
                  </a:ext>
                </a:extLst>
              </p:cNvPr>
              <p:cNvSpPr txBox="1"/>
              <p:nvPr/>
            </p:nvSpPr>
            <p:spPr>
              <a:xfrm>
                <a:off x="1055331" y="1616620"/>
                <a:ext cx="1073727" cy="29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917432-A2B9-1AD2-DB0B-7E3C24A8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31" y="1616620"/>
                <a:ext cx="1073727" cy="2987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DB4E00-92C9-188F-DF7D-AA0D3BBD938C}"/>
                  </a:ext>
                </a:extLst>
              </p:cNvPr>
              <p:cNvSpPr txBox="1"/>
              <p:nvPr/>
            </p:nvSpPr>
            <p:spPr>
              <a:xfrm>
                <a:off x="948499" y="346455"/>
                <a:ext cx="1073727" cy="29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DB4E00-92C9-188F-DF7D-AA0D3BBD9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99" y="346455"/>
                <a:ext cx="1073727" cy="2987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77BFA4-8FAA-090E-B438-26791448AC02}"/>
                  </a:ext>
                </a:extLst>
              </p:cNvPr>
              <p:cNvSpPr txBox="1"/>
              <p:nvPr/>
            </p:nvSpPr>
            <p:spPr>
              <a:xfrm>
                <a:off x="2305833" y="333441"/>
                <a:ext cx="1143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77BFA4-8FAA-090E-B438-26791448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33" y="333441"/>
                <a:ext cx="1143000" cy="2923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2BF48-CCF9-3C8F-E6D0-98A72325D3B9}"/>
                  </a:ext>
                </a:extLst>
              </p:cNvPr>
              <p:cNvSpPr txBox="1"/>
              <p:nvPr/>
            </p:nvSpPr>
            <p:spPr>
              <a:xfrm>
                <a:off x="5577481" y="340392"/>
                <a:ext cx="1143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2BF48-CCF9-3C8F-E6D0-98A72325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81" y="340392"/>
                <a:ext cx="1143000" cy="2923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AA18BC-94F6-0760-5463-A3595FA2C3F6}"/>
                  </a:ext>
                </a:extLst>
              </p:cNvPr>
              <p:cNvSpPr txBox="1"/>
              <p:nvPr/>
            </p:nvSpPr>
            <p:spPr>
              <a:xfrm>
                <a:off x="2247804" y="3089816"/>
                <a:ext cx="1143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AA18BC-94F6-0760-5463-A3595FA2C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04" y="3089816"/>
                <a:ext cx="1143000" cy="2923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A41A6-96D4-AF38-D327-74167356FEFD}"/>
                  </a:ext>
                </a:extLst>
              </p:cNvPr>
              <p:cNvSpPr txBox="1"/>
              <p:nvPr/>
            </p:nvSpPr>
            <p:spPr>
              <a:xfrm>
                <a:off x="5629180" y="3003490"/>
                <a:ext cx="1143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A41A6-96D4-AF38-D327-74167356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180" y="3003490"/>
                <a:ext cx="1143000" cy="2923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55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28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Li-Li Ye (Student)</cp:lastModifiedBy>
  <cp:revision>1</cp:revision>
  <dcterms:created xsi:type="dcterms:W3CDTF">2023-05-09T22:27:13Z</dcterms:created>
  <dcterms:modified xsi:type="dcterms:W3CDTF">2024-02-19T17:49:55Z</dcterms:modified>
</cp:coreProperties>
</file>