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502EA-C585-4D85-AD1D-E7112A6EE7EB}" v="1" dt="2024-02-19T17:39:31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20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" userId="29ede785-e103-4b43-b717-4e0a4f23007b" providerId="ADAL" clId="{9EEC0369-2DF6-45F1-94C4-DAB31FCBBA12}"/>
    <pc:docChg chg="custSel modSld">
      <pc:chgData name="Lili" userId="29ede785-e103-4b43-b717-4e0a4f23007b" providerId="ADAL" clId="{9EEC0369-2DF6-45F1-94C4-DAB31FCBBA12}" dt="2022-03-31T17:54:38.101" v="15" actId="1076"/>
      <pc:docMkLst>
        <pc:docMk/>
      </pc:docMkLst>
      <pc:sldChg chg="addSp delSp modSp mod">
        <pc:chgData name="Lili" userId="29ede785-e103-4b43-b717-4e0a4f23007b" providerId="ADAL" clId="{9EEC0369-2DF6-45F1-94C4-DAB31FCBBA12}" dt="2022-03-31T17:54:38.101" v="15" actId="1076"/>
        <pc:sldMkLst>
          <pc:docMk/>
          <pc:sldMk cId="800665332" sldId="256"/>
        </pc:sldMkLst>
        <pc:spChg chg="mod">
          <ac:chgData name="Lili" userId="29ede785-e103-4b43-b717-4e0a4f23007b" providerId="ADAL" clId="{9EEC0369-2DF6-45F1-94C4-DAB31FCBBA12}" dt="2022-03-31T17:54:35.081" v="14" actId="1076"/>
          <ac:spMkLst>
            <pc:docMk/>
            <pc:sldMk cId="800665332" sldId="256"/>
            <ac:spMk id="33" creationId="{F95ABD1E-D35C-43B3-8F66-F66F25C60044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36" creationId="{9257AEC7-BE9E-471E-A48D-5E24089DE931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37" creationId="{3298E879-B767-48F4-ABB2-7B58664D7C2A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40" creationId="{6BAFC900-FE5F-42BF-AB92-D5B68109EA99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41" creationId="{5576A600-D2BE-466F-AC3E-785B17D07BD0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43" creationId="{DCC6CE3D-39D4-4F3E-A94A-079A7EB5EAD4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46" creationId="{5ACB87CB-CA48-44D2-B707-DC6F89DBFADD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47" creationId="{CC66B58B-0D7D-458A-8C4B-FC68E71B4A89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50" creationId="{D8B3A847-BFC8-4E5B-9DB9-829DA917E173}"/>
          </ac:spMkLst>
        </pc:spChg>
        <pc:spChg chg="mod">
          <ac:chgData name="Lili" userId="29ede785-e103-4b43-b717-4e0a4f23007b" providerId="ADAL" clId="{9EEC0369-2DF6-45F1-94C4-DAB31FCBBA12}" dt="2022-03-31T17:54:14.250" v="7"/>
          <ac:spMkLst>
            <pc:docMk/>
            <pc:sldMk cId="800665332" sldId="256"/>
            <ac:spMk id="51" creationId="{2BFE695B-27F5-4571-8988-1B9F02F97643}"/>
          </ac:spMkLst>
        </pc:spChg>
        <pc:grpChg chg="del">
          <ac:chgData name="Lili" userId="29ede785-e103-4b43-b717-4e0a4f23007b" providerId="ADAL" clId="{9EEC0369-2DF6-45F1-94C4-DAB31FCBBA12}" dt="2022-03-31T17:54:13.946" v="6" actId="478"/>
          <ac:grpSpMkLst>
            <pc:docMk/>
            <pc:sldMk cId="800665332" sldId="256"/>
            <ac:grpSpMk id="6" creationId="{17CD1C5A-9674-4EAA-8B4D-DBD745476AC2}"/>
          </ac:grpSpMkLst>
        </pc:grpChg>
        <pc:grpChg chg="add mod">
          <ac:chgData name="Lili" userId="29ede785-e103-4b43-b717-4e0a4f23007b" providerId="ADAL" clId="{9EEC0369-2DF6-45F1-94C4-DAB31FCBBA12}" dt="2022-03-31T17:54:32.724" v="13" actId="1076"/>
          <ac:grpSpMkLst>
            <pc:docMk/>
            <pc:sldMk cId="800665332" sldId="256"/>
            <ac:grpSpMk id="34" creationId="{6B4883EE-BFA8-4140-98F7-3DE606049F26}"/>
          </ac:grpSpMkLst>
        </pc:grpChg>
        <pc:grpChg chg="mod">
          <ac:chgData name="Lili" userId="29ede785-e103-4b43-b717-4e0a4f23007b" providerId="ADAL" clId="{9EEC0369-2DF6-45F1-94C4-DAB31FCBBA12}" dt="2022-03-31T17:54:14.250" v="7"/>
          <ac:grpSpMkLst>
            <pc:docMk/>
            <pc:sldMk cId="800665332" sldId="256"/>
            <ac:grpSpMk id="35" creationId="{5537F8D5-D932-4BC5-8241-56585211934B}"/>
          </ac:grpSpMkLst>
        </pc:grpChg>
        <pc:grpChg chg="mod">
          <ac:chgData name="Lili" userId="29ede785-e103-4b43-b717-4e0a4f23007b" providerId="ADAL" clId="{9EEC0369-2DF6-45F1-94C4-DAB31FCBBA12}" dt="2022-03-31T17:54:14.250" v="7"/>
          <ac:grpSpMkLst>
            <pc:docMk/>
            <pc:sldMk cId="800665332" sldId="256"/>
            <ac:grpSpMk id="38" creationId="{33ED9E66-C409-4C68-95FC-777529EE9275}"/>
          </ac:grpSpMkLst>
        </pc:grpChg>
        <pc:grpChg chg="mod">
          <ac:chgData name="Lili" userId="29ede785-e103-4b43-b717-4e0a4f23007b" providerId="ADAL" clId="{9EEC0369-2DF6-45F1-94C4-DAB31FCBBA12}" dt="2022-03-31T17:54:14.250" v="7"/>
          <ac:grpSpMkLst>
            <pc:docMk/>
            <pc:sldMk cId="800665332" sldId="256"/>
            <ac:grpSpMk id="39" creationId="{918826A1-7CE2-467A-9E27-89169CBDCF05}"/>
          </ac:grpSpMkLst>
        </pc:grpChg>
        <pc:grpChg chg="mod">
          <ac:chgData name="Lili" userId="29ede785-e103-4b43-b717-4e0a4f23007b" providerId="ADAL" clId="{9EEC0369-2DF6-45F1-94C4-DAB31FCBBA12}" dt="2022-03-31T17:54:14.250" v="7"/>
          <ac:grpSpMkLst>
            <pc:docMk/>
            <pc:sldMk cId="800665332" sldId="256"/>
            <ac:grpSpMk id="42" creationId="{0624CDA6-A0C0-466F-8CBE-A9E685BF2FFD}"/>
          </ac:grpSpMkLst>
        </pc:grpChg>
        <pc:grpChg chg="mod">
          <ac:chgData name="Lili" userId="29ede785-e103-4b43-b717-4e0a4f23007b" providerId="ADAL" clId="{9EEC0369-2DF6-45F1-94C4-DAB31FCBBA12}" dt="2022-03-31T17:54:14.250" v="7"/>
          <ac:grpSpMkLst>
            <pc:docMk/>
            <pc:sldMk cId="800665332" sldId="256"/>
            <ac:grpSpMk id="48" creationId="{A4C53597-17B5-4773-B868-6E720F36F14C}"/>
          </ac:grpSpMkLst>
        </pc:grpChg>
        <pc:picChg chg="add mod ord">
          <ac:chgData name="Lili" userId="29ede785-e103-4b43-b717-4e0a4f23007b" providerId="ADAL" clId="{9EEC0369-2DF6-45F1-94C4-DAB31FCBBA12}" dt="2022-03-31T17:54:38.101" v="15" actId="1076"/>
          <ac:picMkLst>
            <pc:docMk/>
            <pc:sldMk cId="800665332" sldId="256"/>
            <ac:picMk id="3" creationId="{45645D98-0828-41C1-910F-2C3642838B30}"/>
          </ac:picMkLst>
        </pc:picChg>
        <pc:picChg chg="del">
          <ac:chgData name="Lili" userId="29ede785-e103-4b43-b717-4e0a4f23007b" providerId="ADAL" clId="{9EEC0369-2DF6-45F1-94C4-DAB31FCBBA12}" dt="2022-03-31T17:53:57.411" v="0" actId="478"/>
          <ac:picMkLst>
            <pc:docMk/>
            <pc:sldMk cId="800665332" sldId="256"/>
            <ac:picMk id="5" creationId="{814FA250-B7E9-4C57-92E1-733AA45BB873}"/>
          </ac:picMkLst>
        </pc:picChg>
        <pc:cxnChg chg="mod">
          <ac:chgData name="Lili" userId="29ede785-e103-4b43-b717-4e0a4f23007b" providerId="ADAL" clId="{9EEC0369-2DF6-45F1-94C4-DAB31FCBBA12}" dt="2022-03-31T17:54:14.250" v="7"/>
          <ac:cxnSpMkLst>
            <pc:docMk/>
            <pc:sldMk cId="800665332" sldId="256"/>
            <ac:cxnSpMk id="44" creationId="{248544B3-7A6F-4A70-8B87-EDC16DA443C8}"/>
          </ac:cxnSpMkLst>
        </pc:cxnChg>
        <pc:cxnChg chg="mod">
          <ac:chgData name="Lili" userId="29ede785-e103-4b43-b717-4e0a4f23007b" providerId="ADAL" clId="{9EEC0369-2DF6-45F1-94C4-DAB31FCBBA12}" dt="2022-03-31T17:54:14.250" v="7"/>
          <ac:cxnSpMkLst>
            <pc:docMk/>
            <pc:sldMk cId="800665332" sldId="256"/>
            <ac:cxnSpMk id="45" creationId="{8E5AB41E-5E32-40F6-A3D8-D3C52E84219E}"/>
          </ac:cxnSpMkLst>
        </pc:cxnChg>
        <pc:cxnChg chg="mod">
          <ac:chgData name="Lili" userId="29ede785-e103-4b43-b717-4e0a4f23007b" providerId="ADAL" clId="{9EEC0369-2DF6-45F1-94C4-DAB31FCBBA12}" dt="2022-03-31T17:54:14.250" v="7"/>
          <ac:cxnSpMkLst>
            <pc:docMk/>
            <pc:sldMk cId="800665332" sldId="256"/>
            <ac:cxnSpMk id="49" creationId="{F5F7AF19-439E-4E9F-89F5-CCFAF21C63D4}"/>
          </ac:cxnSpMkLst>
        </pc:cxnChg>
        <pc:cxnChg chg="mod">
          <ac:chgData name="Lili" userId="29ede785-e103-4b43-b717-4e0a4f23007b" providerId="ADAL" clId="{9EEC0369-2DF6-45F1-94C4-DAB31FCBBA12}" dt="2022-03-31T17:54:14.250" v="7"/>
          <ac:cxnSpMkLst>
            <pc:docMk/>
            <pc:sldMk cId="800665332" sldId="256"/>
            <ac:cxnSpMk id="52" creationId="{D44F9BEF-16C5-4FC4-9584-11593B0E51DD}"/>
          </ac:cxnSpMkLst>
        </pc:cxnChg>
        <pc:cxnChg chg="mod">
          <ac:chgData name="Lili" userId="29ede785-e103-4b43-b717-4e0a4f23007b" providerId="ADAL" clId="{9EEC0369-2DF6-45F1-94C4-DAB31FCBBA12}" dt="2022-03-31T17:54:14.250" v="7"/>
          <ac:cxnSpMkLst>
            <pc:docMk/>
            <pc:sldMk cId="800665332" sldId="256"/>
            <ac:cxnSpMk id="53" creationId="{404CD9F5-5A3C-4C68-BEC6-AA9246E357A6}"/>
          </ac:cxnSpMkLst>
        </pc:cxnChg>
      </pc:sldChg>
    </pc:docChg>
  </pc:docChgLst>
  <pc:docChgLst>
    <pc:chgData name="Li-Li Ye (Student)" userId="29ede785-e103-4b43-b717-4e0a4f23007b" providerId="ADAL" clId="{EAD502EA-C585-4D85-AD1D-E7112A6EE7EB}"/>
    <pc:docChg chg="custSel modSld">
      <pc:chgData name="Li-Li Ye (Student)" userId="29ede785-e103-4b43-b717-4e0a4f23007b" providerId="ADAL" clId="{EAD502EA-C585-4D85-AD1D-E7112A6EE7EB}" dt="2024-02-19T17:40:09.140" v="9" actId="1076"/>
      <pc:docMkLst>
        <pc:docMk/>
      </pc:docMkLst>
      <pc:sldChg chg="addSp delSp modSp mod">
        <pc:chgData name="Li-Li Ye (Student)" userId="29ede785-e103-4b43-b717-4e0a4f23007b" providerId="ADAL" clId="{EAD502EA-C585-4D85-AD1D-E7112A6EE7EB}" dt="2024-02-19T17:40:09.140" v="9" actId="1076"/>
        <pc:sldMkLst>
          <pc:docMk/>
          <pc:sldMk cId="800665332" sldId="256"/>
        </pc:sldMkLst>
        <pc:picChg chg="add mod">
          <ac:chgData name="Li-Li Ye (Student)" userId="29ede785-e103-4b43-b717-4e0a4f23007b" providerId="ADAL" clId="{EAD502EA-C585-4D85-AD1D-E7112A6EE7EB}" dt="2024-02-19T17:40:09.140" v="9" actId="1076"/>
          <ac:picMkLst>
            <pc:docMk/>
            <pc:sldMk cId="800665332" sldId="256"/>
            <ac:picMk id="5" creationId="{FFD6A905-383C-51E0-8EB9-59F076E9DB3E}"/>
          </ac:picMkLst>
        </pc:picChg>
        <pc:picChg chg="del">
          <ac:chgData name="Li-Li Ye (Student)" userId="29ede785-e103-4b43-b717-4e0a4f23007b" providerId="ADAL" clId="{EAD502EA-C585-4D85-AD1D-E7112A6EE7EB}" dt="2024-02-19T17:39:41.405" v="4" actId="478"/>
          <ac:picMkLst>
            <pc:docMk/>
            <pc:sldMk cId="800665332" sldId="256"/>
            <ac:picMk id="14" creationId="{26309011-AB01-3E4F-FC3A-A58E073BEAA6}"/>
          </ac:picMkLst>
        </pc:picChg>
      </pc:sldChg>
    </pc:docChg>
  </pc:docChgLst>
  <pc:docChgLst>
    <pc:chgData name="Lili Ye (Student)" userId="29ede785-e103-4b43-b717-4e0a4f23007b" providerId="ADAL" clId="{87A1BBAE-37D5-485E-A2CA-C40BFBEFEA77}"/>
    <pc:docChg chg="undo custSel modSld">
      <pc:chgData name="Lili Ye (Student)" userId="29ede785-e103-4b43-b717-4e0a4f23007b" providerId="ADAL" clId="{87A1BBAE-37D5-485E-A2CA-C40BFBEFEA77}" dt="2022-06-22T16:23:49.559" v="19" actId="1076"/>
      <pc:docMkLst>
        <pc:docMk/>
      </pc:docMkLst>
      <pc:sldChg chg="modSp mod">
        <pc:chgData name="Lili Ye (Student)" userId="29ede785-e103-4b43-b717-4e0a4f23007b" providerId="ADAL" clId="{87A1BBAE-37D5-485E-A2CA-C40BFBEFEA77}" dt="2022-06-22T16:23:49.559" v="19" actId="1076"/>
        <pc:sldMkLst>
          <pc:docMk/>
          <pc:sldMk cId="800665332" sldId="256"/>
        </pc:sldMkLst>
        <pc:spChg chg="mod">
          <ac:chgData name="Lili Ye (Student)" userId="29ede785-e103-4b43-b717-4e0a4f23007b" providerId="ADAL" clId="{87A1BBAE-37D5-485E-A2CA-C40BFBEFEA77}" dt="2022-06-22T16:23:47.221" v="18" actId="1076"/>
          <ac:spMkLst>
            <pc:docMk/>
            <pc:sldMk cId="800665332" sldId="256"/>
            <ac:spMk id="32" creationId="{5313ADD1-0C0F-4598-B2EB-FFE3A8926BD9}"/>
          </ac:spMkLst>
        </pc:spChg>
        <pc:spChg chg="mod">
          <ac:chgData name="Lili Ye (Student)" userId="29ede785-e103-4b43-b717-4e0a4f23007b" providerId="ADAL" clId="{87A1BBAE-37D5-485E-A2CA-C40BFBEFEA77}" dt="2022-06-22T16:23:49.559" v="19" actId="1076"/>
          <ac:spMkLst>
            <pc:docMk/>
            <pc:sldMk cId="800665332" sldId="256"/>
            <ac:spMk id="33" creationId="{F95ABD1E-D35C-43B3-8F66-F66F25C60044}"/>
          </ac:spMkLst>
        </pc:spChg>
        <pc:spChg chg="mod">
          <ac:chgData name="Lili Ye (Student)" userId="29ede785-e103-4b43-b717-4e0a4f23007b" providerId="ADAL" clId="{87A1BBAE-37D5-485E-A2CA-C40BFBEFEA77}" dt="2022-06-22T16:23:28.954" v="17" actId="1076"/>
          <ac:spMkLst>
            <pc:docMk/>
            <pc:sldMk cId="800665332" sldId="256"/>
            <ac:spMk id="37" creationId="{3298E879-B767-48F4-ABB2-7B58664D7C2A}"/>
          </ac:spMkLst>
        </pc:spChg>
      </pc:sldChg>
    </pc:docChg>
  </pc:docChgLst>
  <pc:docChgLst>
    <pc:chgData name="Lili" userId="29ede785-e103-4b43-b717-4e0a4f23007b" providerId="ADAL" clId="{B60402E1-DEDA-4D83-ACA9-5DB9E63744AA}"/>
    <pc:docChg chg="custSel addSld modSld">
      <pc:chgData name="Lili" userId="29ede785-e103-4b43-b717-4e0a4f23007b" providerId="ADAL" clId="{B60402E1-DEDA-4D83-ACA9-5DB9E63744AA}" dt="2022-03-31T17:52:17.971" v="39" actId="1076"/>
      <pc:docMkLst>
        <pc:docMk/>
      </pc:docMkLst>
      <pc:sldChg chg="addSp delSp modSp new mod">
        <pc:chgData name="Lili" userId="29ede785-e103-4b43-b717-4e0a4f23007b" providerId="ADAL" clId="{B60402E1-DEDA-4D83-ACA9-5DB9E63744AA}" dt="2022-03-31T17:52:17.971" v="39" actId="1076"/>
        <pc:sldMkLst>
          <pc:docMk/>
          <pc:sldMk cId="800665332" sldId="256"/>
        </pc:sldMkLst>
        <pc:spChg chg="del">
          <ac:chgData name="Lili" userId="29ede785-e103-4b43-b717-4e0a4f23007b" providerId="ADAL" clId="{B60402E1-DEDA-4D83-ACA9-5DB9E63744AA}" dt="2022-03-31T17:49:58.815" v="1" actId="478"/>
          <ac:spMkLst>
            <pc:docMk/>
            <pc:sldMk cId="800665332" sldId="256"/>
            <ac:spMk id="2" creationId="{7093AB91-E31A-43B7-B074-ECE1B1C72B1D}"/>
          </ac:spMkLst>
        </pc:spChg>
        <pc:spChg chg="del">
          <ac:chgData name="Lili" userId="29ede785-e103-4b43-b717-4e0a4f23007b" providerId="ADAL" clId="{B60402E1-DEDA-4D83-ACA9-5DB9E63744AA}" dt="2022-03-31T17:49:58.815" v="1" actId="478"/>
          <ac:spMkLst>
            <pc:docMk/>
            <pc:sldMk cId="800665332" sldId="256"/>
            <ac:spMk id="3" creationId="{2371BE8C-CD78-4049-A1C2-3D978C60A97C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8" creationId="{B090A705-D09B-410F-9157-396A5F2FC9CF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9" creationId="{1C46B1DA-B820-4CD6-BE1B-A7A5DB6A28B1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0" creationId="{4B7433B9-6255-4C81-AF69-7F0B15D55029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4" creationId="{DA02147B-FFF8-40CA-8D6C-55087C5F46EE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7" creationId="{2D94485C-7D22-4509-A65A-FF17BE8F707D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18" creationId="{23030D0C-FBB9-4C49-8CC3-DCEBEBD30C6B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0" creationId="{136B5DBC-AEED-46A2-BFA8-11D45B934458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4" creationId="{F6C4F8E6-454F-4C94-8EC4-50F7D4B588FB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6" creationId="{E39D9E91-DB03-4E1D-9F28-96E47800FE66}"/>
          </ac:spMkLst>
        </pc:spChg>
        <pc:spChg chg="mod">
          <ac:chgData name="Lili" userId="29ede785-e103-4b43-b717-4e0a4f23007b" providerId="ADAL" clId="{B60402E1-DEDA-4D83-ACA9-5DB9E63744AA}" dt="2022-03-31T17:50:32.568" v="5"/>
          <ac:spMkLst>
            <pc:docMk/>
            <pc:sldMk cId="800665332" sldId="256"/>
            <ac:spMk id="28" creationId="{22B10B69-1969-407C-9CF0-47CBB871D4ED}"/>
          </ac:spMkLst>
        </pc:spChg>
        <pc:spChg chg="add mod">
          <ac:chgData name="Lili" userId="29ede785-e103-4b43-b717-4e0a4f23007b" providerId="ADAL" clId="{B60402E1-DEDA-4D83-ACA9-5DB9E63744AA}" dt="2022-03-31T17:51:45.611" v="26" actId="403"/>
          <ac:spMkLst>
            <pc:docMk/>
            <pc:sldMk cId="800665332" sldId="256"/>
            <ac:spMk id="32" creationId="{5313ADD1-0C0F-4598-B2EB-FFE3A8926BD9}"/>
          </ac:spMkLst>
        </pc:spChg>
        <pc:spChg chg="add mod">
          <ac:chgData name="Lili" userId="29ede785-e103-4b43-b717-4e0a4f23007b" providerId="ADAL" clId="{B60402E1-DEDA-4D83-ACA9-5DB9E63744AA}" dt="2022-03-31T17:52:15.147" v="38" actId="1076"/>
          <ac:spMkLst>
            <pc:docMk/>
            <pc:sldMk cId="800665332" sldId="256"/>
            <ac:spMk id="33" creationId="{F95ABD1E-D35C-43B3-8F66-F66F25C60044}"/>
          </ac:spMkLst>
        </pc:spChg>
        <pc:grpChg chg="add mod">
          <ac:chgData name="Lili" userId="29ede785-e103-4b43-b717-4e0a4f23007b" providerId="ADAL" clId="{B60402E1-DEDA-4D83-ACA9-5DB9E63744AA}" dt="2022-03-31T17:52:17.971" v="39" actId="1076"/>
          <ac:grpSpMkLst>
            <pc:docMk/>
            <pc:sldMk cId="800665332" sldId="256"/>
            <ac:grpSpMk id="6" creationId="{17CD1C5A-9674-4EAA-8B4D-DBD745476AC2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7" creationId="{017C0704-295B-4BB1-858F-96D66315BAA9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1" creationId="{3E271988-A890-4F30-8D8D-0346A986A9EE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2" creationId="{2CD5D36C-1AB9-44BA-8BCF-BBE3E8631A4F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3" creationId="{061E7DA3-AA5D-437F-8C74-B8D288198065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19" creationId="{F3ED2C4F-0FED-4B32-B09F-2BCAE794C960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25" creationId="{F8E30A8D-41A3-40A3-9E2A-EB1E6C346FA3}"/>
          </ac:grpSpMkLst>
        </pc:grpChg>
        <pc:grpChg chg="mod">
          <ac:chgData name="Lili" userId="29ede785-e103-4b43-b717-4e0a4f23007b" providerId="ADAL" clId="{B60402E1-DEDA-4D83-ACA9-5DB9E63744AA}" dt="2022-03-31T17:50:32.568" v="5"/>
          <ac:grpSpMkLst>
            <pc:docMk/>
            <pc:sldMk cId="800665332" sldId="256"/>
            <ac:grpSpMk id="27" creationId="{4CDEB8FC-FDAB-4E77-B0B2-6BF3A4A2D040}"/>
          </ac:grpSpMkLst>
        </pc:grpChg>
        <pc:picChg chg="add mod">
          <ac:chgData name="Lili" userId="29ede785-e103-4b43-b717-4e0a4f23007b" providerId="ADAL" clId="{B60402E1-DEDA-4D83-ACA9-5DB9E63744AA}" dt="2022-03-31T17:52:10.691" v="37" actId="1076"/>
          <ac:picMkLst>
            <pc:docMk/>
            <pc:sldMk cId="800665332" sldId="256"/>
            <ac:picMk id="5" creationId="{814FA250-B7E9-4C57-92E1-733AA45BB873}"/>
          </ac:picMkLst>
        </pc:pic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15" creationId="{B5E274E1-AD92-42D2-9246-3AA906C05F9C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16" creationId="{9F274755-930B-43BF-B13C-8E909A18B3C1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1" creationId="{797D89FF-51AB-4786-8DC5-1DC67F82C079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2" creationId="{1DF3C647-C254-490F-8854-E021A0CFE28A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3" creationId="{222732D3-26AC-4A78-8A4D-FB680D524649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29" creationId="{999B6FDE-FA7A-490A-A5AB-CE9CC05C91EF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30" creationId="{0EC41E5E-97CB-4D57-BE5E-5EC5688CBCCD}"/>
          </ac:cxnSpMkLst>
        </pc:cxnChg>
        <pc:cxnChg chg="mod">
          <ac:chgData name="Lili" userId="29ede785-e103-4b43-b717-4e0a4f23007b" providerId="ADAL" clId="{B60402E1-DEDA-4D83-ACA9-5DB9E63744AA}" dt="2022-03-31T17:50:32.568" v="5"/>
          <ac:cxnSpMkLst>
            <pc:docMk/>
            <pc:sldMk cId="800665332" sldId="256"/>
            <ac:cxnSpMk id="31" creationId="{1C443B30-C7D1-41CB-9102-34201C167BED}"/>
          </ac:cxnSpMkLst>
        </pc:cxnChg>
      </pc:sldChg>
    </pc:docChg>
  </pc:docChgLst>
  <pc:docChgLst>
    <pc:chgData name="Lili Ye (Student)" userId="29ede785-e103-4b43-b717-4e0a4f23007b" providerId="ADAL" clId="{4DA218E0-3D75-44B5-A549-3A0CE9E6CD4D}"/>
    <pc:docChg chg="undo custSel modSld">
      <pc:chgData name="Lili Ye (Student)" userId="29ede785-e103-4b43-b717-4e0a4f23007b" providerId="ADAL" clId="{4DA218E0-3D75-44B5-A549-3A0CE9E6CD4D}" dt="2023-05-10T21:10:13.412" v="182" actId="1076"/>
      <pc:docMkLst>
        <pc:docMk/>
      </pc:docMkLst>
      <pc:sldChg chg="addSp delSp modSp mod">
        <pc:chgData name="Lili Ye (Student)" userId="29ede785-e103-4b43-b717-4e0a4f23007b" providerId="ADAL" clId="{4DA218E0-3D75-44B5-A549-3A0CE9E6CD4D}" dt="2023-05-10T21:10:13.412" v="182" actId="1076"/>
        <pc:sldMkLst>
          <pc:docMk/>
          <pc:sldMk cId="800665332" sldId="256"/>
        </pc:sldMkLst>
        <pc:spChg chg="add mod">
          <ac:chgData name="Lili Ye (Student)" userId="29ede785-e103-4b43-b717-4e0a4f23007b" providerId="ADAL" clId="{4DA218E0-3D75-44B5-A549-3A0CE9E6CD4D}" dt="2023-05-10T21:10:13.412" v="182" actId="1076"/>
          <ac:spMkLst>
            <pc:docMk/>
            <pc:sldMk cId="800665332" sldId="256"/>
            <ac:spMk id="2" creationId="{B617AA51-D773-EFB7-03A2-836422303661}"/>
          </ac:spMkLst>
        </pc:spChg>
        <pc:spChg chg="add mod">
          <ac:chgData name="Lili Ye (Student)" userId="29ede785-e103-4b43-b717-4e0a4f23007b" providerId="ADAL" clId="{4DA218E0-3D75-44B5-A549-3A0CE9E6CD4D}" dt="2023-05-02T17:49:55.123" v="24" actId="164"/>
          <ac:spMkLst>
            <pc:docMk/>
            <pc:sldMk cId="800665332" sldId="256"/>
            <ac:spMk id="5" creationId="{5DAC3D51-E28F-B0B1-6C05-1CCC3DB394A9}"/>
          </ac:spMkLst>
        </pc:spChg>
        <pc:spChg chg="add mod">
          <ac:chgData name="Lili Ye (Student)" userId="29ede785-e103-4b43-b717-4e0a4f23007b" providerId="ADAL" clId="{4DA218E0-3D75-44B5-A549-3A0CE9E6CD4D}" dt="2023-05-02T17:50:27.950" v="26" actId="1076"/>
          <ac:spMkLst>
            <pc:docMk/>
            <pc:sldMk cId="800665332" sldId="256"/>
            <ac:spMk id="7" creationId="{2531F225-1377-8B4C-D728-80F0A6AA701F}"/>
          </ac:spMkLst>
        </pc:spChg>
        <pc:spChg chg="add mod">
          <ac:chgData name="Lili Ye (Student)" userId="29ede785-e103-4b43-b717-4e0a4f23007b" providerId="ADAL" clId="{4DA218E0-3D75-44B5-A549-3A0CE9E6CD4D}" dt="2023-05-02T17:50:32.959" v="27"/>
          <ac:spMkLst>
            <pc:docMk/>
            <pc:sldMk cId="800665332" sldId="256"/>
            <ac:spMk id="8" creationId="{F539BAD8-69CC-A99C-A47A-4A7B971F9E27}"/>
          </ac:spMkLst>
        </pc:spChg>
        <pc:grpChg chg="add del mod">
          <ac:chgData name="Lili Ye (Student)" userId="29ede785-e103-4b43-b717-4e0a4f23007b" providerId="ADAL" clId="{4DA218E0-3D75-44B5-A549-3A0CE9E6CD4D}" dt="2023-05-09T23:21:14.968" v="155" actId="478"/>
          <ac:grpSpMkLst>
            <pc:docMk/>
            <pc:sldMk cId="800665332" sldId="256"/>
            <ac:grpSpMk id="6" creationId="{8CDDE73C-FB7A-7C15-822D-8FD92455064D}"/>
          </ac:grpSpMkLst>
        </pc:grpChg>
        <pc:picChg chg="add del mod">
          <ac:chgData name="Lili Ye (Student)" userId="29ede785-e103-4b43-b717-4e0a4f23007b" providerId="ADAL" clId="{4DA218E0-3D75-44B5-A549-3A0CE9E6CD4D}" dt="2023-05-05T15:16:47.367" v="133" actId="478"/>
          <ac:picMkLst>
            <pc:docMk/>
            <pc:sldMk cId="800665332" sldId="256"/>
            <ac:picMk id="3" creationId="{3E87693F-23E0-06EA-7C50-3F2AFC1ECC16}"/>
          </ac:picMkLst>
        </pc:picChg>
        <pc:picChg chg="del">
          <ac:chgData name="Lili Ye (Student)" userId="29ede785-e103-4b43-b717-4e0a4f23007b" providerId="ADAL" clId="{4DA218E0-3D75-44B5-A549-3A0CE9E6CD4D}" dt="2023-05-02T17:49:27.718" v="14" actId="478"/>
          <ac:picMkLst>
            <pc:docMk/>
            <pc:sldMk cId="800665332" sldId="256"/>
            <ac:picMk id="3" creationId="{45645D98-0828-41C1-910F-2C3642838B30}"/>
          </ac:picMkLst>
        </pc:picChg>
        <pc:picChg chg="add mod ord">
          <ac:chgData name="Lili Ye (Student)" userId="29ede785-e103-4b43-b717-4e0a4f23007b" providerId="ADAL" clId="{4DA218E0-3D75-44B5-A549-3A0CE9E6CD4D}" dt="2023-05-09T23:21:26.405" v="157" actId="1076"/>
          <ac:picMkLst>
            <pc:docMk/>
            <pc:sldMk cId="800665332" sldId="256"/>
            <ac:picMk id="3" creationId="{65BC1DDD-DF2A-6496-9718-D418EE7D25AF}"/>
          </ac:picMkLst>
        </pc:picChg>
        <pc:picChg chg="add mod">
          <ac:chgData name="Lili Ye (Student)" userId="29ede785-e103-4b43-b717-4e0a4f23007b" providerId="ADAL" clId="{4DA218E0-3D75-44B5-A549-3A0CE9E6CD4D}" dt="2023-05-02T17:49:55.123" v="24" actId="164"/>
          <ac:picMkLst>
            <pc:docMk/>
            <pc:sldMk cId="800665332" sldId="256"/>
            <ac:picMk id="4" creationId="{EDE0CA08-A174-DC0B-6BB8-6B5C2A0F95A4}"/>
          </ac:picMkLst>
        </pc:picChg>
        <pc:picChg chg="add del mod">
          <ac:chgData name="Lili Ye (Student)" userId="29ede785-e103-4b43-b717-4e0a4f23007b" providerId="ADAL" clId="{4DA218E0-3D75-44B5-A549-3A0CE9E6CD4D}" dt="2023-05-09T23:21:30.606" v="158" actId="478"/>
          <ac:picMkLst>
            <pc:docMk/>
            <pc:sldMk cId="800665332" sldId="256"/>
            <ac:picMk id="9" creationId="{A1B7E8F6-E4FC-4EB7-364D-5AFA90581450}"/>
          </ac:picMkLst>
        </pc:picChg>
        <pc:picChg chg="add del mod">
          <ac:chgData name="Lili Ye (Student)" userId="29ede785-e103-4b43-b717-4e0a4f23007b" providerId="ADAL" clId="{4DA218E0-3D75-44B5-A549-3A0CE9E6CD4D}" dt="2023-05-09T23:21:32.345" v="159" actId="478"/>
          <ac:picMkLst>
            <pc:docMk/>
            <pc:sldMk cId="800665332" sldId="256"/>
            <ac:picMk id="10" creationId="{F01F2057-4061-C901-4C53-9009E78D4891}"/>
          </ac:picMkLst>
        </pc:picChg>
        <pc:picChg chg="add mod">
          <ac:chgData name="Lili Ye (Student)" userId="29ede785-e103-4b43-b717-4e0a4f23007b" providerId="ADAL" clId="{4DA218E0-3D75-44B5-A549-3A0CE9E6CD4D}" dt="2023-05-09T23:21:50.400" v="165" actId="1076"/>
          <ac:picMkLst>
            <pc:docMk/>
            <pc:sldMk cId="800665332" sldId="256"/>
            <ac:picMk id="11" creationId="{3378C08D-539A-22CA-FBF6-4ACDFEC8D258}"/>
          </ac:picMkLst>
        </pc:picChg>
        <pc:picChg chg="add mod">
          <ac:chgData name="Lili Ye (Student)" userId="29ede785-e103-4b43-b717-4e0a4f23007b" providerId="ADAL" clId="{4DA218E0-3D75-44B5-A549-3A0CE9E6CD4D}" dt="2023-05-09T23:22:22.380" v="171" actId="1076"/>
          <ac:picMkLst>
            <pc:docMk/>
            <pc:sldMk cId="800665332" sldId="256"/>
            <ac:picMk id="12" creationId="{43B4839D-61B3-3DA1-404E-B1E384248FAA}"/>
          </ac:picMkLst>
        </pc:picChg>
        <pc:picChg chg="add del mod">
          <ac:chgData name="Lili Ye (Student)" userId="29ede785-e103-4b43-b717-4e0a4f23007b" providerId="ADAL" clId="{4DA218E0-3D75-44B5-A549-3A0CE9E6CD4D}" dt="2023-05-05T14:49:18.595" v="113" actId="478"/>
          <ac:picMkLst>
            <pc:docMk/>
            <pc:sldMk cId="800665332" sldId="256"/>
            <ac:picMk id="12" creationId="{8A7B8F12-FB2F-2409-218A-5E05743F0A4E}"/>
          </ac:picMkLst>
        </pc:picChg>
        <pc:picChg chg="add mod">
          <ac:chgData name="Lili Ye (Student)" userId="29ede785-e103-4b43-b717-4e0a4f23007b" providerId="ADAL" clId="{4DA218E0-3D75-44B5-A549-3A0CE9E6CD4D}" dt="2023-05-09T23:22:15.110" v="169" actId="1076"/>
          <ac:picMkLst>
            <pc:docMk/>
            <pc:sldMk cId="800665332" sldId="256"/>
            <ac:picMk id="13" creationId="{53C316C4-6863-5F15-0E75-E3AA20C9E5B1}"/>
          </ac:picMkLst>
        </pc:picChg>
        <pc:picChg chg="add del mod">
          <ac:chgData name="Lili Ye (Student)" userId="29ede785-e103-4b43-b717-4e0a4f23007b" providerId="ADAL" clId="{4DA218E0-3D75-44B5-A549-3A0CE9E6CD4D}" dt="2023-05-05T15:16:53.982" v="138" actId="478"/>
          <ac:picMkLst>
            <pc:docMk/>
            <pc:sldMk cId="800665332" sldId="256"/>
            <ac:picMk id="13" creationId="{7A3AD72E-EFA5-CF62-3E4E-E869101C6347}"/>
          </ac:picMkLst>
        </pc:picChg>
        <pc:picChg chg="add del mod">
          <ac:chgData name="Lili Ye (Student)" userId="29ede785-e103-4b43-b717-4e0a4f23007b" providerId="ADAL" clId="{4DA218E0-3D75-44B5-A549-3A0CE9E6CD4D}" dt="2023-05-02T18:08:38.901" v="58" actId="478"/>
          <ac:picMkLst>
            <pc:docMk/>
            <pc:sldMk cId="800665332" sldId="256"/>
            <ac:picMk id="14" creationId="{2360FB85-FC38-1486-18CB-301C8A844F67}"/>
          </ac:picMkLst>
        </pc:picChg>
        <pc:picChg chg="add mod">
          <ac:chgData name="Lili Ye (Student)" userId="29ede785-e103-4b43-b717-4e0a4f23007b" providerId="ADAL" clId="{4DA218E0-3D75-44B5-A549-3A0CE9E6CD4D}" dt="2023-05-09T23:21:47.648" v="164" actId="1076"/>
          <ac:picMkLst>
            <pc:docMk/>
            <pc:sldMk cId="800665332" sldId="256"/>
            <ac:picMk id="14" creationId="{26309011-AB01-3E4F-FC3A-A58E073BEAA6}"/>
          </ac:picMkLst>
        </pc:picChg>
        <pc:picChg chg="add del mod">
          <ac:chgData name="Lili Ye (Student)" userId="29ede785-e103-4b43-b717-4e0a4f23007b" providerId="ADAL" clId="{4DA218E0-3D75-44B5-A549-3A0CE9E6CD4D}" dt="2023-05-05T15:16:58.754" v="142" actId="478"/>
          <ac:picMkLst>
            <pc:docMk/>
            <pc:sldMk cId="800665332" sldId="256"/>
            <ac:picMk id="15" creationId="{67AFAA98-AC31-5BFA-0B12-E1D10E5951BA}"/>
          </ac:picMkLst>
        </pc:picChg>
        <pc:picChg chg="add del mod">
          <ac:chgData name="Lili Ye (Student)" userId="29ede785-e103-4b43-b717-4e0a4f23007b" providerId="ADAL" clId="{4DA218E0-3D75-44B5-A549-3A0CE9E6CD4D}" dt="2023-05-05T14:45:12.298" v="84" actId="478"/>
          <ac:picMkLst>
            <pc:docMk/>
            <pc:sldMk cId="800665332" sldId="256"/>
            <ac:picMk id="16" creationId="{AE41F340-1AEF-0E0D-27EE-765DAC6FA5FA}"/>
          </ac:picMkLst>
        </pc:picChg>
        <pc:picChg chg="add del mod">
          <ac:chgData name="Lili Ye (Student)" userId="29ede785-e103-4b43-b717-4e0a4f23007b" providerId="ADAL" clId="{4DA218E0-3D75-44B5-A549-3A0CE9E6CD4D}" dt="2023-05-05T15:16:36.440" v="128" actId="478"/>
          <ac:picMkLst>
            <pc:docMk/>
            <pc:sldMk cId="800665332" sldId="256"/>
            <ac:picMk id="17" creationId="{250E8752-9E76-CC21-5B8E-55FC75DAC1C9}"/>
          </ac:picMkLst>
        </pc:picChg>
        <pc:picChg chg="add del mod">
          <ac:chgData name="Lili Ye (Student)" userId="29ede785-e103-4b43-b717-4e0a4f23007b" providerId="ADAL" clId="{4DA218E0-3D75-44B5-A549-3A0CE9E6CD4D}" dt="2023-05-05T14:45:47.879" v="93" actId="478"/>
          <ac:picMkLst>
            <pc:docMk/>
            <pc:sldMk cId="800665332" sldId="256"/>
            <ac:picMk id="18" creationId="{5A970779-DF44-2682-3439-00824E417A70}"/>
          </ac:picMkLst>
        </pc:picChg>
        <pc:picChg chg="add mod">
          <ac:chgData name="Lili Ye (Student)" userId="29ede785-e103-4b43-b717-4e0a4f23007b" providerId="ADAL" clId="{4DA218E0-3D75-44B5-A549-3A0CE9E6CD4D}" dt="2023-05-09T23:21:46.309" v="163" actId="1076"/>
          <ac:picMkLst>
            <pc:docMk/>
            <pc:sldMk cId="800665332" sldId="256"/>
            <ac:picMk id="18" creationId="{7E0A4F2E-2924-92B6-D9F5-A631B8A94F1A}"/>
          </ac:picMkLst>
        </pc:picChg>
        <pc:picChg chg="add del mod">
          <ac:chgData name="Lili Ye (Student)" userId="29ede785-e103-4b43-b717-4e0a4f23007b" providerId="ADAL" clId="{4DA218E0-3D75-44B5-A549-3A0CE9E6CD4D}" dt="2023-05-05T15:16:38.383" v="129" actId="478"/>
          <ac:picMkLst>
            <pc:docMk/>
            <pc:sldMk cId="800665332" sldId="256"/>
            <ac:picMk id="19" creationId="{AC4B68A8-D773-8A6F-B6DA-CB6BE413BFC5}"/>
          </ac:picMkLst>
        </pc:picChg>
        <pc:picChg chg="add del mod">
          <ac:chgData name="Lili Ye (Student)" userId="29ede785-e103-4b43-b717-4e0a4f23007b" providerId="ADAL" clId="{4DA218E0-3D75-44B5-A549-3A0CE9E6CD4D}" dt="2023-05-05T14:46:17.847" v="106" actId="478"/>
          <ac:picMkLst>
            <pc:docMk/>
            <pc:sldMk cId="800665332" sldId="256"/>
            <ac:picMk id="20" creationId="{509F026D-97D6-978E-C9AC-C5AF2FB6F231}"/>
          </ac:picMkLst>
        </pc:picChg>
        <pc:picChg chg="add mod">
          <ac:chgData name="Lili Ye (Student)" userId="29ede785-e103-4b43-b717-4e0a4f23007b" providerId="ADAL" clId="{4DA218E0-3D75-44B5-A549-3A0CE9E6CD4D}" dt="2023-05-05T15:16:42.933" v="131" actId="1076"/>
          <ac:picMkLst>
            <pc:docMk/>
            <pc:sldMk cId="800665332" sldId="256"/>
            <ac:picMk id="20" creationId="{F969B00E-D38D-A0F3-09FC-B75F829913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2363"/>
            <a:ext cx="466344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40"/>
            <a:ext cx="473202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5"/>
            <a:ext cx="4732020" cy="1500187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7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7"/>
            <a:ext cx="2777490" cy="487362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87427"/>
            <a:ext cx="2777490" cy="487362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7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47D6-EB71-415B-A6D2-CF76A4A9EF3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91C3-CA6B-4814-83E5-41A9003E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tmp"/><Relationship Id="rId18" Type="http://schemas.openxmlformats.org/officeDocument/2006/relationships/image" Target="../media/image7.tm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3.tmp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.tmp"/><Relationship Id="rId15" Type="http://schemas.openxmlformats.org/officeDocument/2006/relationships/image" Target="../media/image6.tm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1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C1DDD-DF2A-6496-9718-D418EE7D25A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374904"/>
            <a:ext cx="4882896" cy="3547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13ADD1-0C0F-4598-B2EB-FFE3A8926BD9}"/>
                  </a:ext>
                </a:extLst>
              </p:cNvPr>
              <p:cNvSpPr txBox="1"/>
              <p:nvPr/>
            </p:nvSpPr>
            <p:spPr>
              <a:xfrm>
                <a:off x="-364159" y="-35392"/>
                <a:ext cx="109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13ADD1-0C0F-4598-B2EB-FFE3A892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159" y="-35392"/>
                <a:ext cx="109381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5ABD1E-D35C-43B3-8F66-F66F25C60044}"/>
                  </a:ext>
                </a:extLst>
              </p:cNvPr>
              <p:cNvSpPr txBox="1"/>
              <p:nvPr/>
            </p:nvSpPr>
            <p:spPr>
              <a:xfrm>
                <a:off x="-344170" y="4098492"/>
                <a:ext cx="109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5ABD1E-D35C-43B3-8F66-F66F25C6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4170" y="4098492"/>
                <a:ext cx="109381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B4883EE-BFA8-4140-98F7-3DE606049F26}"/>
              </a:ext>
            </a:extLst>
          </p:cNvPr>
          <p:cNvGrpSpPr/>
          <p:nvPr/>
        </p:nvGrpSpPr>
        <p:grpSpPr>
          <a:xfrm>
            <a:off x="1612168" y="4472242"/>
            <a:ext cx="2730974" cy="2424036"/>
            <a:chOff x="7666055" y="4131057"/>
            <a:chExt cx="2730974" cy="24240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37F8D5-D932-4BC5-8241-56585211934B}"/>
                </a:ext>
              </a:extLst>
            </p:cNvPr>
            <p:cNvGrpSpPr/>
            <p:nvPr/>
          </p:nvGrpSpPr>
          <p:grpSpPr>
            <a:xfrm>
              <a:off x="7716326" y="4131057"/>
              <a:ext cx="2590693" cy="1818659"/>
              <a:chOff x="7382180" y="4216395"/>
              <a:chExt cx="2590693" cy="181865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3ED9E66-C409-4C68-95FC-777529EE9275}"/>
                  </a:ext>
                </a:extLst>
              </p:cNvPr>
              <p:cNvGrpSpPr/>
              <p:nvPr/>
            </p:nvGrpSpPr>
            <p:grpSpPr>
              <a:xfrm>
                <a:off x="8812940" y="4216395"/>
                <a:ext cx="1159933" cy="1818659"/>
                <a:chOff x="7651750" y="4186764"/>
                <a:chExt cx="1159933" cy="1818659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5ACB87CB-CA48-44D2-B707-DC6F89DBFADD}"/>
                    </a:ext>
                  </a:extLst>
                </p:cNvPr>
                <p:cNvSpPr/>
                <p:nvPr/>
              </p:nvSpPr>
              <p:spPr>
                <a:xfrm rot="10800000">
                  <a:off x="7992538" y="4506024"/>
                  <a:ext cx="444494" cy="503763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CC66B58B-0D7D-458A-8C4B-FC68E71B4A89}"/>
                    </a:ext>
                  </a:extLst>
                </p:cNvPr>
                <p:cNvSpPr/>
                <p:nvPr/>
              </p:nvSpPr>
              <p:spPr>
                <a:xfrm>
                  <a:off x="7818099" y="5057256"/>
                  <a:ext cx="812800" cy="948167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A4C53597-17B5-4773-B868-6E720F36F14C}"/>
                    </a:ext>
                  </a:extLst>
                </p:cNvPr>
                <p:cNvGrpSpPr/>
                <p:nvPr/>
              </p:nvGrpSpPr>
              <p:grpSpPr>
                <a:xfrm>
                  <a:off x="7818099" y="4186764"/>
                  <a:ext cx="812800" cy="1818659"/>
                  <a:chOff x="1034924" y="4267200"/>
                  <a:chExt cx="855354" cy="1818659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44F9BEF-16C5-4FC4-9584-11593B0E51DD}"/>
                      </a:ext>
                    </a:extLst>
                  </p:cNvPr>
                  <p:cNvCxnSpPr>
                    <a:cxnSpLocks/>
                    <a:endCxn id="47" idx="4"/>
                  </p:cNvCxnSpPr>
                  <p:nvPr/>
                </p:nvCxnSpPr>
                <p:spPr>
                  <a:xfrm>
                    <a:off x="1062567" y="4267200"/>
                    <a:ext cx="827711" cy="181865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04CD9F5-5A3C-4C68-BEC6-AA9246E357A6}"/>
                      </a:ext>
                    </a:extLst>
                  </p:cNvPr>
                  <p:cNvCxnSpPr>
                    <a:cxnSpLocks/>
                    <a:endCxn id="47" idx="2"/>
                  </p:cNvCxnSpPr>
                  <p:nvPr/>
                </p:nvCxnSpPr>
                <p:spPr>
                  <a:xfrm flipH="1">
                    <a:off x="1034924" y="4267200"/>
                    <a:ext cx="789643" cy="181865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5F7AF19-439E-4E9F-89F5-CCFAF21C6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51750" y="5057240"/>
                  <a:ext cx="1159933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D8B3A847-BFC8-4E5B-9DB9-829DA917E173}"/>
                    </a:ext>
                  </a:extLst>
                </p:cNvPr>
                <p:cNvSpPr/>
                <p:nvPr/>
              </p:nvSpPr>
              <p:spPr>
                <a:xfrm>
                  <a:off x="8032288" y="5057225"/>
                  <a:ext cx="378260" cy="457187"/>
                </a:xfrm>
                <a:prstGeom prst="triangle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rapezoid 50">
                  <a:extLst>
                    <a:ext uri="{FF2B5EF4-FFF2-40B4-BE49-F238E27FC236}">
                      <a16:creationId xmlns:a16="http://schemas.microsoft.com/office/drawing/2014/main" id="{2BFE695B-27F5-4571-8988-1B9F02F97643}"/>
                    </a:ext>
                  </a:extLst>
                </p:cNvPr>
                <p:cNvSpPr/>
                <p:nvPr/>
              </p:nvSpPr>
              <p:spPr>
                <a:xfrm>
                  <a:off x="7944998" y="5555237"/>
                  <a:ext cx="541512" cy="145058"/>
                </a:xfrm>
                <a:prstGeom prst="trapezoid">
                  <a:avLst>
                    <a:gd name="adj" fmla="val 40868"/>
                  </a:avLst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18826A1-7CE2-467A-9E27-89169CBDCF05}"/>
                  </a:ext>
                </a:extLst>
              </p:cNvPr>
              <p:cNvGrpSpPr/>
              <p:nvPr/>
            </p:nvGrpSpPr>
            <p:grpSpPr>
              <a:xfrm>
                <a:off x="7382180" y="4216395"/>
                <a:ext cx="812800" cy="1818659"/>
                <a:chOff x="7818099" y="4186764"/>
                <a:chExt cx="812800" cy="1818659"/>
              </a:xfrm>
            </p:grpSpPr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6BAFC900-FE5F-42BF-AB92-D5B68109EA99}"/>
                    </a:ext>
                  </a:extLst>
                </p:cNvPr>
                <p:cNvSpPr/>
                <p:nvPr/>
              </p:nvSpPr>
              <p:spPr>
                <a:xfrm rot="10800000">
                  <a:off x="7992538" y="4506024"/>
                  <a:ext cx="444494" cy="503763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5576A600-D2BE-466F-AC3E-785B17D07BD0}"/>
                    </a:ext>
                  </a:extLst>
                </p:cNvPr>
                <p:cNvSpPr/>
                <p:nvPr/>
              </p:nvSpPr>
              <p:spPr>
                <a:xfrm>
                  <a:off x="7818099" y="5057256"/>
                  <a:ext cx="812800" cy="948167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624CDA6-A0C0-466F-8CBE-A9E685BF2FFD}"/>
                    </a:ext>
                  </a:extLst>
                </p:cNvPr>
                <p:cNvGrpSpPr/>
                <p:nvPr/>
              </p:nvGrpSpPr>
              <p:grpSpPr>
                <a:xfrm>
                  <a:off x="7818099" y="4186764"/>
                  <a:ext cx="812800" cy="1818659"/>
                  <a:chOff x="1034924" y="4267200"/>
                  <a:chExt cx="855354" cy="1818659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48544B3-7A6F-4A70-8B87-EDC16DA443C8}"/>
                      </a:ext>
                    </a:extLst>
                  </p:cNvPr>
                  <p:cNvCxnSpPr>
                    <a:cxnSpLocks/>
                    <a:endCxn id="41" idx="4"/>
                  </p:cNvCxnSpPr>
                  <p:nvPr/>
                </p:nvCxnSpPr>
                <p:spPr>
                  <a:xfrm>
                    <a:off x="1062567" y="4267200"/>
                    <a:ext cx="827711" cy="181865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E5AB41E-5E32-40F6-A3D8-D3C52E84219E}"/>
                      </a:ext>
                    </a:extLst>
                  </p:cNvPr>
                  <p:cNvCxnSpPr>
                    <a:cxnSpLocks/>
                    <a:endCxn id="41" idx="2"/>
                  </p:cNvCxnSpPr>
                  <p:nvPr/>
                </p:nvCxnSpPr>
                <p:spPr>
                  <a:xfrm flipH="1">
                    <a:off x="1034924" y="4267200"/>
                    <a:ext cx="789643" cy="181865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DCC6CE3D-39D4-4F3E-A94A-079A7EB5EAD4}"/>
                    </a:ext>
                  </a:extLst>
                </p:cNvPr>
                <p:cNvSpPr/>
                <p:nvPr/>
              </p:nvSpPr>
              <p:spPr>
                <a:xfrm>
                  <a:off x="8032288" y="5057225"/>
                  <a:ext cx="378260" cy="457187"/>
                </a:xfrm>
                <a:prstGeom prst="triangle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257AEC7-BE9E-471E-A48D-5E24089DE931}"/>
                    </a:ext>
                  </a:extLst>
                </p:cNvPr>
                <p:cNvSpPr txBox="1"/>
                <p:nvPr/>
              </p:nvSpPr>
              <p:spPr>
                <a:xfrm>
                  <a:off x="7666055" y="6185761"/>
                  <a:ext cx="850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008D1F9-CD67-40CB-88C0-147DFE0B2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055" y="6185761"/>
                  <a:ext cx="8509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298E879-B767-48F4-ABB2-7B58664D7C2A}"/>
                    </a:ext>
                  </a:extLst>
                </p:cNvPr>
                <p:cNvSpPr txBox="1"/>
                <p:nvPr/>
              </p:nvSpPr>
              <p:spPr>
                <a:xfrm>
                  <a:off x="9147086" y="6176126"/>
                  <a:ext cx="1249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298E879-B767-48F4-ABB2-7B58664D7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7086" y="6176126"/>
                  <a:ext cx="1249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1F225-1377-8B4C-D728-80F0A6AA701F}"/>
                  </a:ext>
                </a:extLst>
              </p:cNvPr>
              <p:cNvSpPr txBox="1"/>
              <p:nvPr/>
            </p:nvSpPr>
            <p:spPr>
              <a:xfrm>
                <a:off x="2412797" y="3836087"/>
                <a:ext cx="541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1F225-1377-8B4C-D728-80F0A6AA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97" y="3836087"/>
                <a:ext cx="54185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539BAD8-69CC-A99C-A47A-4A7B971F9E27}"/>
              </a:ext>
            </a:extLst>
          </p:cNvPr>
          <p:cNvSpPr txBox="1"/>
          <p:nvPr/>
        </p:nvSpPr>
        <p:spPr>
          <a:xfrm rot="16200000">
            <a:off x="4490220" y="1886995"/>
            <a:ext cx="159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7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Berry phase</a:t>
            </a:r>
          </a:p>
        </p:txBody>
      </p:sp>
      <p:pic>
        <p:nvPicPr>
          <p:cNvPr id="11" name="Picture 10" descr="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378C08D-539A-22CA-FBF6-4ACDFEC8D2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4" y="811751"/>
            <a:ext cx="814014" cy="381446"/>
          </a:xfrm>
          <a:prstGeom prst="rect">
            <a:avLst/>
          </a:prstGeom>
        </p:spPr>
      </p:pic>
      <p:pic>
        <p:nvPicPr>
          <p:cNvPr id="18" name="Picture 17" descr="A picture containing font, handwriting, calligraphy, typography&#10;&#10;Description automatically generated">
            <a:extLst>
              <a:ext uri="{FF2B5EF4-FFF2-40B4-BE49-F238E27FC236}">
                <a16:creationId xmlns:a16="http://schemas.microsoft.com/office/drawing/2014/main" id="{7E0A4F2E-2924-92B6-D9F5-A631B8A94F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4" y="2853737"/>
            <a:ext cx="814014" cy="414687"/>
          </a:xfrm>
          <a:prstGeom prst="rect">
            <a:avLst/>
          </a:prstGeom>
        </p:spPr>
      </p:pic>
      <p:pic>
        <p:nvPicPr>
          <p:cNvPr id="20" name="Picture 19" descr="A picture containing font, calligraphy, typography, design&#10;&#10;Description automatically generated">
            <a:extLst>
              <a:ext uri="{FF2B5EF4-FFF2-40B4-BE49-F238E27FC236}">
                <a16:creationId xmlns:a16="http://schemas.microsoft.com/office/drawing/2014/main" id="{F969B00E-D38D-A0F3-09FC-B75F829913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370" y="1727272"/>
            <a:ext cx="756676" cy="466617"/>
          </a:xfrm>
          <a:prstGeom prst="rect">
            <a:avLst/>
          </a:prstGeom>
        </p:spPr>
      </p:pic>
      <p:pic>
        <p:nvPicPr>
          <p:cNvPr id="12" name="Picture 11" descr="A picture containing font, design&#10;&#10;Description automatically generated">
            <a:extLst>
              <a:ext uri="{FF2B5EF4-FFF2-40B4-BE49-F238E27FC236}">
                <a16:creationId xmlns:a16="http://schemas.microsoft.com/office/drawing/2014/main" id="{43B4839D-61B3-3DA1-404E-B1E384248F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67" y="2853737"/>
            <a:ext cx="594911" cy="274320"/>
          </a:xfrm>
          <a:prstGeom prst="rect">
            <a:avLst/>
          </a:prstGeom>
        </p:spPr>
      </p:pic>
      <p:pic>
        <p:nvPicPr>
          <p:cNvPr id="13" name="Picture 12" descr="A picture containing font, symbol, design&#10;&#10;Description automatically generated">
            <a:extLst>
              <a:ext uri="{FF2B5EF4-FFF2-40B4-BE49-F238E27FC236}">
                <a16:creationId xmlns:a16="http://schemas.microsoft.com/office/drawing/2014/main" id="{53C316C4-6863-5F15-0E75-E3AA20C9E5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28" y="1793460"/>
            <a:ext cx="601521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17AA51-D773-EFB7-03A2-836422303661}"/>
                  </a:ext>
                </a:extLst>
              </p:cNvPr>
              <p:cNvSpPr txBox="1"/>
              <p:nvPr/>
            </p:nvSpPr>
            <p:spPr>
              <a:xfrm>
                <a:off x="278385" y="534943"/>
                <a:ext cx="357123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17AA51-D773-EFB7-03A2-836422303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5" y="534943"/>
                <a:ext cx="357123" cy="401970"/>
              </a:xfrm>
              <a:prstGeom prst="rect">
                <a:avLst/>
              </a:prstGeom>
              <a:blipFill>
                <a:blip r:embed="rId17"/>
                <a:stretch>
                  <a:fillRect r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FD6A905-383C-51E0-8EB9-59F076E9DB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63" y="1012952"/>
            <a:ext cx="7522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Li-Li Ye (Student)</cp:lastModifiedBy>
  <cp:revision>1</cp:revision>
  <dcterms:created xsi:type="dcterms:W3CDTF">2022-03-31T17:49:54Z</dcterms:created>
  <dcterms:modified xsi:type="dcterms:W3CDTF">2024-02-19T17:40:15Z</dcterms:modified>
</cp:coreProperties>
</file>