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86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C0"/>
    <a:srgbClr val="FFB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D6015-7C4F-4C2D-A3FB-4FA954CCA8F4}" v="4" dt="2024-02-19T17:40:59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32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-Li Ye (Student)" userId="29ede785-e103-4b43-b717-4e0a4f23007b" providerId="ADAL" clId="{005D6015-7C4F-4C2D-A3FB-4FA954CCA8F4}"/>
    <pc:docChg chg="custSel modSld">
      <pc:chgData name="Li-Li Ye (Student)" userId="29ede785-e103-4b43-b717-4e0a4f23007b" providerId="ADAL" clId="{005D6015-7C4F-4C2D-A3FB-4FA954CCA8F4}" dt="2024-02-19T22:14:19.591" v="30" actId="1076"/>
      <pc:docMkLst>
        <pc:docMk/>
      </pc:docMkLst>
      <pc:sldChg chg="addSp delSp modSp mod">
        <pc:chgData name="Li-Li Ye (Student)" userId="29ede785-e103-4b43-b717-4e0a4f23007b" providerId="ADAL" clId="{005D6015-7C4F-4C2D-A3FB-4FA954CCA8F4}" dt="2024-02-19T22:14:19.591" v="30" actId="1076"/>
        <pc:sldMkLst>
          <pc:docMk/>
          <pc:sldMk cId="800665332" sldId="256"/>
        </pc:sldMkLst>
        <pc:picChg chg="mod">
          <ac:chgData name="Li-Li Ye (Student)" userId="29ede785-e103-4b43-b717-4e0a4f23007b" providerId="ADAL" clId="{005D6015-7C4F-4C2D-A3FB-4FA954CCA8F4}" dt="2024-02-19T17:29:14.596" v="14" actId="14100"/>
          <ac:picMkLst>
            <pc:docMk/>
            <pc:sldMk cId="800665332" sldId="256"/>
            <ac:picMk id="4" creationId="{81BCAB6C-1579-8B01-F7F2-6E09CFAA2F3F}"/>
          </ac:picMkLst>
        </pc:picChg>
        <pc:picChg chg="add del mod">
          <ac:chgData name="Li-Li Ye (Student)" userId="29ede785-e103-4b43-b717-4e0a4f23007b" providerId="ADAL" clId="{005D6015-7C4F-4C2D-A3FB-4FA954CCA8F4}" dt="2024-02-19T17:40:46.632" v="21" actId="478"/>
          <ac:picMkLst>
            <pc:docMk/>
            <pc:sldMk cId="800665332" sldId="256"/>
            <ac:picMk id="5" creationId="{09D3B2D3-94E8-2483-69BB-9ACA45727B74}"/>
          </ac:picMkLst>
        </pc:picChg>
        <pc:picChg chg="mod">
          <ac:chgData name="Li-Li Ye (Student)" userId="29ede785-e103-4b43-b717-4e0a4f23007b" providerId="ADAL" clId="{005D6015-7C4F-4C2D-A3FB-4FA954CCA8F4}" dt="2024-02-19T22:14:19.591" v="30" actId="1076"/>
          <ac:picMkLst>
            <pc:docMk/>
            <pc:sldMk cId="800665332" sldId="256"/>
            <ac:picMk id="34" creationId="{A797F359-4297-AED0-384D-4A237302C3F1}"/>
          </ac:picMkLst>
        </pc:picChg>
        <pc:picChg chg="add mod">
          <ac:chgData name="Li-Li Ye (Student)" userId="29ede785-e103-4b43-b717-4e0a4f23007b" providerId="ADAL" clId="{005D6015-7C4F-4C2D-A3FB-4FA954CCA8F4}" dt="2024-02-19T17:40:48.805" v="22" actId="1076"/>
          <ac:picMkLst>
            <pc:docMk/>
            <pc:sldMk cId="800665332" sldId="256"/>
            <ac:picMk id="35" creationId="{17041063-81D0-5A77-57AC-29A4172C35A6}"/>
          </ac:picMkLst>
        </pc:picChg>
        <pc:picChg chg="del">
          <ac:chgData name="Li-Li Ye (Student)" userId="29ede785-e103-4b43-b717-4e0a4f23007b" providerId="ADAL" clId="{005D6015-7C4F-4C2D-A3FB-4FA954CCA8F4}" dt="2024-02-19T17:28:59.716" v="11" actId="478"/>
          <ac:picMkLst>
            <pc:docMk/>
            <pc:sldMk cId="800665332" sldId="256"/>
            <ac:picMk id="36" creationId="{96B222E0-F65C-8B87-93D7-D64BBDBD4700}"/>
          </ac:picMkLst>
        </pc:picChg>
        <pc:picChg chg="mod">
          <ac:chgData name="Li-Li Ye (Student)" userId="29ede785-e103-4b43-b717-4e0a4f23007b" providerId="ADAL" clId="{005D6015-7C4F-4C2D-A3FB-4FA954CCA8F4}" dt="2024-02-19T22:14:11.632" v="29" actId="1076"/>
          <ac:picMkLst>
            <pc:docMk/>
            <pc:sldMk cId="800665332" sldId="256"/>
            <ac:picMk id="38" creationId="{C986BD76-E3C8-8AB4-0CF5-0B3621168297}"/>
          </ac:picMkLst>
        </pc:picChg>
        <pc:picChg chg="add del mod">
          <ac:chgData name="Li-Li Ye (Student)" userId="29ede785-e103-4b43-b717-4e0a4f23007b" providerId="ADAL" clId="{005D6015-7C4F-4C2D-A3FB-4FA954CCA8F4}" dt="2024-02-19T17:41:06.492" v="27" actId="478"/>
          <ac:picMkLst>
            <pc:docMk/>
            <pc:sldMk cId="800665332" sldId="256"/>
            <ac:picMk id="39" creationId="{BC6A634B-A341-C632-44E3-04B334353802}"/>
          </ac:picMkLst>
        </pc:picChg>
        <pc:picChg chg="add mod">
          <ac:chgData name="Li-Li Ye (Student)" userId="29ede785-e103-4b43-b717-4e0a4f23007b" providerId="ADAL" clId="{005D6015-7C4F-4C2D-A3FB-4FA954CCA8F4}" dt="2024-02-19T17:41:08.178" v="28" actId="1076"/>
          <ac:picMkLst>
            <pc:docMk/>
            <pc:sldMk cId="800665332" sldId="256"/>
            <ac:picMk id="40" creationId="{AA4DD881-3CDE-ED8E-D0CE-0141A79C3749}"/>
          </ac:picMkLst>
        </pc:picChg>
        <pc:picChg chg="del">
          <ac:chgData name="Li-Li Ye (Student)" userId="29ede785-e103-4b43-b717-4e0a4f23007b" providerId="ADAL" clId="{005D6015-7C4F-4C2D-A3FB-4FA954CCA8F4}" dt="2024-02-19T17:28:39.871" v="5" actId="478"/>
          <ac:picMkLst>
            <pc:docMk/>
            <pc:sldMk cId="800665332" sldId="256"/>
            <ac:picMk id="41" creationId="{F8829D71-1504-6F54-73F4-6E70AE8D0EDB}"/>
          </ac:picMkLst>
        </pc:picChg>
        <pc:picChg chg="mod">
          <ac:chgData name="Li-Li Ye (Student)" userId="29ede785-e103-4b43-b717-4e0a4f23007b" providerId="ADAL" clId="{005D6015-7C4F-4C2D-A3FB-4FA954CCA8F4}" dt="2024-02-19T17:29:18.437" v="15" actId="14100"/>
          <ac:picMkLst>
            <pc:docMk/>
            <pc:sldMk cId="800665332" sldId="256"/>
            <ac:picMk id="43" creationId="{50680EDE-165C-074D-B767-F29CD4641CE7}"/>
          </ac:picMkLst>
        </pc:picChg>
      </pc:sldChg>
    </pc:docChg>
  </pc:docChgLst>
  <pc:docChgLst>
    <pc:chgData name="Lili Ye (Student)" userId="29ede785-e103-4b43-b717-4e0a4f23007b" providerId="ADAL" clId="{F1B6900F-6007-4188-BAED-752BA4C2F2C3}"/>
    <pc:docChg chg="undo custSel modSld">
      <pc:chgData name="Lili Ye (Student)" userId="29ede785-e103-4b43-b717-4e0a4f23007b" providerId="ADAL" clId="{F1B6900F-6007-4188-BAED-752BA4C2F2C3}" dt="2023-05-09T23:18:17.175" v="595" actId="1076"/>
      <pc:docMkLst>
        <pc:docMk/>
      </pc:docMkLst>
      <pc:sldChg chg="addSp delSp modSp mod">
        <pc:chgData name="Lili Ye (Student)" userId="29ede785-e103-4b43-b717-4e0a4f23007b" providerId="ADAL" clId="{F1B6900F-6007-4188-BAED-752BA4C2F2C3}" dt="2023-05-09T23:18:17.175" v="595" actId="1076"/>
        <pc:sldMkLst>
          <pc:docMk/>
          <pc:sldMk cId="800665332" sldId="256"/>
        </pc:sldMkLst>
        <pc:spChg chg="add mod">
          <ac:chgData name="Lili Ye (Student)" userId="29ede785-e103-4b43-b717-4e0a4f23007b" providerId="ADAL" clId="{F1B6900F-6007-4188-BAED-752BA4C2F2C3}" dt="2023-05-02T16:49:17.577" v="47" actId="1076"/>
          <ac:spMkLst>
            <pc:docMk/>
            <pc:sldMk cId="800665332" sldId="256"/>
            <ac:spMk id="37" creationId="{0296A066-10DB-1295-81D1-1FD17EA9D05A}"/>
          </ac:spMkLst>
        </pc:spChg>
        <pc:spChg chg="add del mod">
          <ac:chgData name="Lili Ye (Student)" userId="29ede785-e103-4b43-b717-4e0a4f23007b" providerId="ADAL" clId="{F1B6900F-6007-4188-BAED-752BA4C2F2C3}" dt="2023-05-02T17:01:21.783" v="172" actId="478"/>
          <ac:spMkLst>
            <pc:docMk/>
            <pc:sldMk cId="800665332" sldId="256"/>
            <ac:spMk id="38" creationId="{26DF93B9-C9F1-D84A-9253-66050AF0E06D}"/>
          </ac:spMkLst>
        </pc:spChg>
        <pc:spChg chg="add del mod">
          <ac:chgData name="Lili Ye (Student)" userId="29ede785-e103-4b43-b717-4e0a4f23007b" providerId="ADAL" clId="{F1B6900F-6007-4188-BAED-752BA4C2F2C3}" dt="2023-05-02T17:06:29.742" v="254" actId="478"/>
          <ac:spMkLst>
            <pc:docMk/>
            <pc:sldMk cId="800665332" sldId="256"/>
            <ac:spMk id="57" creationId="{B89FA10F-AC67-8EB3-A08E-DF9954CA9264}"/>
          </ac:spMkLst>
        </pc:spChg>
        <pc:spChg chg="add mod">
          <ac:chgData name="Lili Ye (Student)" userId="29ede785-e103-4b43-b717-4e0a4f23007b" providerId="ADAL" clId="{F1B6900F-6007-4188-BAED-752BA4C2F2C3}" dt="2023-05-02T17:50:16.892" v="415" actId="403"/>
          <ac:spMkLst>
            <pc:docMk/>
            <pc:sldMk cId="800665332" sldId="256"/>
            <ac:spMk id="95" creationId="{E258678F-FA5A-392D-6CC1-47EB370A98F6}"/>
          </ac:spMkLst>
        </pc:spChg>
        <pc:graphicFrameChg chg="add del mod">
          <ac:chgData name="Lili Ye (Student)" userId="29ede785-e103-4b43-b717-4e0a4f23007b" providerId="ADAL" clId="{F1B6900F-6007-4188-BAED-752BA4C2F2C3}" dt="2023-05-02T16:45:30.477" v="2" actId="478"/>
          <ac:graphicFrameMkLst>
            <pc:docMk/>
            <pc:sldMk cId="800665332" sldId="256"/>
            <ac:graphicFrameMk id="2" creationId="{F08CE573-F429-2D5C-3091-0E13E29383A1}"/>
          </ac:graphicFrameMkLst>
        </pc:graphicFrameChg>
        <pc:picChg chg="add del mod">
          <ac:chgData name="Lili Ye (Student)" userId="29ede785-e103-4b43-b717-4e0a4f23007b" providerId="ADAL" clId="{F1B6900F-6007-4188-BAED-752BA4C2F2C3}" dt="2023-05-05T15:14:16.075" v="507" actId="478"/>
          <ac:picMkLst>
            <pc:docMk/>
            <pc:sldMk cId="800665332" sldId="256"/>
            <ac:picMk id="3" creationId="{750D43EE-5F92-4B82-EE0A-E5E8E11F3EFE}"/>
          </ac:picMkLst>
        </pc:picChg>
        <pc:picChg chg="add mod ord">
          <ac:chgData name="Lili Ye (Student)" userId="29ede785-e103-4b43-b717-4e0a4f23007b" providerId="ADAL" clId="{F1B6900F-6007-4188-BAED-752BA4C2F2C3}" dt="2023-05-09T23:13:03.765" v="551" actId="1076"/>
          <ac:picMkLst>
            <pc:docMk/>
            <pc:sldMk cId="800665332" sldId="256"/>
            <ac:picMk id="3" creationId="{C4B77F0B-2D0B-D83C-5544-5055264EAAFF}"/>
          </ac:picMkLst>
        </pc:picChg>
        <pc:picChg chg="del">
          <ac:chgData name="Lili Ye (Student)" userId="29ede785-e103-4b43-b717-4e0a4f23007b" providerId="ADAL" clId="{F1B6900F-6007-4188-BAED-752BA4C2F2C3}" dt="2023-05-02T16:45:27.679" v="0" actId="478"/>
          <ac:picMkLst>
            <pc:docMk/>
            <pc:sldMk cId="800665332" sldId="256"/>
            <ac:picMk id="3" creationId="{DF5F9319-483E-4A61-B1E0-2CAB80B8ED8A}"/>
          </ac:picMkLst>
        </pc:picChg>
        <pc:picChg chg="add del mod ord">
          <ac:chgData name="Lili Ye (Student)" userId="29ede785-e103-4b43-b717-4e0a4f23007b" providerId="ADAL" clId="{F1B6900F-6007-4188-BAED-752BA4C2F2C3}" dt="2023-05-02T16:46:51.113" v="9" actId="478"/>
          <ac:picMkLst>
            <pc:docMk/>
            <pc:sldMk cId="800665332" sldId="256"/>
            <ac:picMk id="4" creationId="{75108E11-2E7C-A356-0A23-12843CFCA832}"/>
          </ac:picMkLst>
        </pc:picChg>
        <pc:picChg chg="add mod">
          <ac:chgData name="Lili Ye (Student)" userId="29ede785-e103-4b43-b717-4e0a4f23007b" providerId="ADAL" clId="{F1B6900F-6007-4188-BAED-752BA4C2F2C3}" dt="2023-05-09T23:14:52.322" v="578" actId="14100"/>
          <ac:picMkLst>
            <pc:docMk/>
            <pc:sldMk cId="800665332" sldId="256"/>
            <ac:picMk id="4" creationId="{81BCAB6C-1579-8B01-F7F2-6E09CFAA2F3F}"/>
          </ac:picMkLst>
        </pc:picChg>
        <pc:picChg chg="add del mod">
          <ac:chgData name="Lili Ye (Student)" userId="29ede785-e103-4b43-b717-4e0a4f23007b" providerId="ADAL" clId="{F1B6900F-6007-4188-BAED-752BA4C2F2C3}" dt="2023-05-05T15:14:31.171" v="514" actId="478"/>
          <ac:picMkLst>
            <pc:docMk/>
            <pc:sldMk cId="800665332" sldId="256"/>
            <ac:picMk id="5" creationId="{8A0AED6C-6CF7-42B3-52F4-A80A9B6416AB}"/>
          </ac:picMkLst>
        </pc:picChg>
        <pc:picChg chg="add mod">
          <ac:chgData name="Lili Ye (Student)" userId="29ede785-e103-4b43-b717-4e0a4f23007b" providerId="ADAL" clId="{F1B6900F-6007-4188-BAED-752BA4C2F2C3}" dt="2023-05-09T23:17:52.930" v="593" actId="1076"/>
          <ac:picMkLst>
            <pc:docMk/>
            <pc:sldMk cId="800665332" sldId="256"/>
            <ac:picMk id="34" creationId="{A797F359-4297-AED0-384D-4A237302C3F1}"/>
          </ac:picMkLst>
        </pc:picChg>
        <pc:picChg chg="add del mod ord">
          <ac:chgData name="Lili Ye (Student)" userId="29ede785-e103-4b43-b717-4e0a4f23007b" providerId="ADAL" clId="{F1B6900F-6007-4188-BAED-752BA4C2F2C3}" dt="2023-05-02T16:47:17.475" v="15" actId="478"/>
          <ac:picMkLst>
            <pc:docMk/>
            <pc:sldMk cId="800665332" sldId="256"/>
            <ac:picMk id="34" creationId="{F5E2801F-13BF-4EA3-D049-3950EEC26C9B}"/>
          </ac:picMkLst>
        </pc:picChg>
        <pc:picChg chg="add del mod">
          <ac:chgData name="Lili Ye (Student)" userId="29ede785-e103-4b43-b717-4e0a4f23007b" providerId="ADAL" clId="{F1B6900F-6007-4188-BAED-752BA4C2F2C3}" dt="2023-05-05T15:14:38.822" v="518" actId="478"/>
          <ac:picMkLst>
            <pc:docMk/>
            <pc:sldMk cId="800665332" sldId="256"/>
            <ac:picMk id="35" creationId="{15D1D1C0-2A86-ADA8-4948-45D88EC5B264}"/>
          </ac:picMkLst>
        </pc:picChg>
        <pc:picChg chg="add mod">
          <ac:chgData name="Lili Ye (Student)" userId="29ede785-e103-4b43-b717-4e0a4f23007b" providerId="ADAL" clId="{F1B6900F-6007-4188-BAED-752BA4C2F2C3}" dt="2023-05-09T23:14:41.827" v="575" actId="14100"/>
          <ac:picMkLst>
            <pc:docMk/>
            <pc:sldMk cId="800665332" sldId="256"/>
            <ac:picMk id="36" creationId="{96B222E0-F65C-8B87-93D7-D64BBDBD4700}"/>
          </ac:picMkLst>
        </pc:picChg>
        <pc:picChg chg="add del mod ord">
          <ac:chgData name="Lili Ye (Student)" userId="29ede785-e103-4b43-b717-4e0a4f23007b" providerId="ADAL" clId="{F1B6900F-6007-4188-BAED-752BA4C2F2C3}" dt="2023-05-02T17:40:04.304" v="404" actId="478"/>
          <ac:picMkLst>
            <pc:docMk/>
            <pc:sldMk cId="800665332" sldId="256"/>
            <ac:picMk id="36" creationId="{FFDCB0A8-F7AB-212C-83E6-3DBB04719192}"/>
          </ac:picMkLst>
        </pc:picChg>
        <pc:picChg chg="add del mod">
          <ac:chgData name="Lili Ye (Student)" userId="29ede785-e103-4b43-b717-4e0a4f23007b" providerId="ADAL" clId="{F1B6900F-6007-4188-BAED-752BA4C2F2C3}" dt="2023-05-05T15:14:48.678" v="526" actId="478"/>
          <ac:picMkLst>
            <pc:docMk/>
            <pc:sldMk cId="800665332" sldId="256"/>
            <ac:picMk id="38" creationId="{C18389DF-82B9-41A3-5434-5E4F556260A9}"/>
          </ac:picMkLst>
        </pc:picChg>
        <pc:picChg chg="add mod">
          <ac:chgData name="Lili Ye (Student)" userId="29ede785-e103-4b43-b717-4e0a4f23007b" providerId="ADAL" clId="{F1B6900F-6007-4188-BAED-752BA4C2F2C3}" dt="2023-05-09T23:18:17.175" v="595" actId="1076"/>
          <ac:picMkLst>
            <pc:docMk/>
            <pc:sldMk cId="800665332" sldId="256"/>
            <ac:picMk id="38" creationId="{C986BD76-E3C8-8AB4-0CF5-0B3621168297}"/>
          </ac:picMkLst>
        </pc:picChg>
        <pc:picChg chg="add del mod">
          <ac:chgData name="Lili Ye (Student)" userId="29ede785-e103-4b43-b717-4e0a4f23007b" providerId="ADAL" clId="{F1B6900F-6007-4188-BAED-752BA4C2F2C3}" dt="2023-05-05T15:13:59.424" v="500" actId="478"/>
          <ac:picMkLst>
            <pc:docMk/>
            <pc:sldMk cId="800665332" sldId="256"/>
            <ac:picMk id="40" creationId="{212E8A5D-781D-A82C-7164-58DC6D053329}"/>
          </ac:picMkLst>
        </pc:picChg>
        <pc:picChg chg="add del mod">
          <ac:chgData name="Lili Ye (Student)" userId="29ede785-e103-4b43-b717-4e0a4f23007b" providerId="ADAL" clId="{F1B6900F-6007-4188-BAED-752BA4C2F2C3}" dt="2023-05-02T17:02:49.595" v="197" actId="478"/>
          <ac:picMkLst>
            <pc:docMk/>
            <pc:sldMk cId="800665332" sldId="256"/>
            <ac:picMk id="40" creationId="{36EE0A41-55BD-9A24-4F46-B532391700D6}"/>
          </ac:picMkLst>
        </pc:picChg>
        <pc:picChg chg="add mod">
          <ac:chgData name="Lili Ye (Student)" userId="29ede785-e103-4b43-b717-4e0a4f23007b" providerId="ADAL" clId="{F1B6900F-6007-4188-BAED-752BA4C2F2C3}" dt="2023-05-09T23:14:07.068" v="569" actId="14100"/>
          <ac:picMkLst>
            <pc:docMk/>
            <pc:sldMk cId="800665332" sldId="256"/>
            <ac:picMk id="41" creationId="{F8829D71-1504-6F54-73F4-6E70AE8D0EDB}"/>
          </ac:picMkLst>
        </pc:picChg>
        <pc:picChg chg="add del mod">
          <ac:chgData name="Lili Ye (Student)" userId="29ede785-e103-4b43-b717-4e0a4f23007b" providerId="ADAL" clId="{F1B6900F-6007-4188-BAED-752BA4C2F2C3}" dt="2023-05-05T14:48:39.060" v="469" actId="478"/>
          <ac:picMkLst>
            <pc:docMk/>
            <pc:sldMk cId="800665332" sldId="256"/>
            <ac:picMk id="42" creationId="{E609A6F2-3EB6-F32C-8FD7-D14A364CA41B}"/>
          </ac:picMkLst>
        </pc:picChg>
        <pc:picChg chg="add mod">
          <ac:chgData name="Lili Ye (Student)" userId="29ede785-e103-4b43-b717-4e0a4f23007b" providerId="ADAL" clId="{F1B6900F-6007-4188-BAED-752BA4C2F2C3}" dt="2023-05-09T23:14:54.820" v="579" actId="14100"/>
          <ac:picMkLst>
            <pc:docMk/>
            <pc:sldMk cId="800665332" sldId="256"/>
            <ac:picMk id="43" creationId="{50680EDE-165C-074D-B767-F29CD4641CE7}"/>
          </ac:picMkLst>
        </pc:picChg>
        <pc:picChg chg="add del mod">
          <ac:chgData name="Lili Ye (Student)" userId="29ede785-e103-4b43-b717-4e0a4f23007b" providerId="ADAL" clId="{F1B6900F-6007-4188-BAED-752BA4C2F2C3}" dt="2023-05-02T17:14:01.324" v="284" actId="478"/>
          <ac:picMkLst>
            <pc:docMk/>
            <pc:sldMk cId="800665332" sldId="256"/>
            <ac:picMk id="44" creationId="{6BD0F7EC-2106-7583-D8D9-513D6D771E07}"/>
          </ac:picMkLst>
        </pc:picChg>
        <pc:picChg chg="add mod">
          <ac:chgData name="Lili Ye (Student)" userId="29ede785-e103-4b43-b717-4e0a4f23007b" providerId="ADAL" clId="{F1B6900F-6007-4188-BAED-752BA4C2F2C3}" dt="2023-05-05T15:14:12.220" v="506" actId="14100"/>
          <ac:picMkLst>
            <pc:docMk/>
            <pc:sldMk cId="800665332" sldId="256"/>
            <ac:picMk id="45" creationId="{A98CC27E-0E57-F2A0-8432-79B90F17A4B5}"/>
          </ac:picMkLst>
        </pc:picChg>
        <pc:picChg chg="add del mod">
          <ac:chgData name="Lili Ye (Student)" userId="29ede785-e103-4b43-b717-4e0a4f23007b" providerId="ADAL" clId="{F1B6900F-6007-4188-BAED-752BA4C2F2C3}" dt="2023-05-02T17:04:29.631" v="215" actId="478"/>
          <ac:picMkLst>
            <pc:docMk/>
            <pc:sldMk cId="800665332" sldId="256"/>
            <ac:picMk id="46" creationId="{CDFB9A5B-0D56-B4FF-10AF-03E790D83EEA}"/>
          </ac:picMkLst>
        </pc:picChg>
        <pc:picChg chg="add del mod">
          <ac:chgData name="Lili Ye (Student)" userId="29ede785-e103-4b43-b717-4e0a4f23007b" providerId="ADAL" clId="{F1B6900F-6007-4188-BAED-752BA4C2F2C3}" dt="2023-05-02T17:14:21.801" v="294" actId="478"/>
          <ac:picMkLst>
            <pc:docMk/>
            <pc:sldMk cId="800665332" sldId="256"/>
            <ac:picMk id="48" creationId="{CB2E656B-9CC9-C1A5-26D7-385948404C9E}"/>
          </ac:picMkLst>
        </pc:picChg>
        <pc:picChg chg="add del mod">
          <ac:chgData name="Lili Ye (Student)" userId="29ede785-e103-4b43-b717-4e0a4f23007b" providerId="ADAL" clId="{F1B6900F-6007-4188-BAED-752BA4C2F2C3}" dt="2023-05-02T17:16:56.866" v="333" actId="478"/>
          <ac:picMkLst>
            <pc:docMk/>
            <pc:sldMk cId="800665332" sldId="256"/>
            <ac:picMk id="61" creationId="{94B7F3D0-E6CE-664C-A490-72ED07B5C211}"/>
          </ac:picMkLst>
        </pc:picChg>
        <pc:picChg chg="add del mod">
          <ac:chgData name="Lili Ye (Student)" userId="29ede785-e103-4b43-b717-4e0a4f23007b" providerId="ADAL" clId="{F1B6900F-6007-4188-BAED-752BA4C2F2C3}" dt="2023-05-02T17:14:37.387" v="302" actId="478"/>
          <ac:picMkLst>
            <pc:docMk/>
            <pc:sldMk cId="800665332" sldId="256"/>
            <ac:picMk id="66" creationId="{048F1733-24F4-86F6-1248-51E935A733D0}"/>
          </ac:picMkLst>
        </pc:picChg>
        <pc:picChg chg="add del mod">
          <ac:chgData name="Lili Ye (Student)" userId="29ede785-e103-4b43-b717-4e0a4f23007b" providerId="ADAL" clId="{F1B6900F-6007-4188-BAED-752BA4C2F2C3}" dt="2023-05-02T17:14:26.840" v="298" actId="478"/>
          <ac:picMkLst>
            <pc:docMk/>
            <pc:sldMk cId="800665332" sldId="256"/>
            <ac:picMk id="68" creationId="{E918481B-66EC-E618-5C70-EFA28C945CA5}"/>
          </ac:picMkLst>
        </pc:picChg>
        <pc:picChg chg="add del mod">
          <ac:chgData name="Lili Ye (Student)" userId="29ede785-e103-4b43-b717-4e0a4f23007b" providerId="ADAL" clId="{F1B6900F-6007-4188-BAED-752BA4C2F2C3}" dt="2023-05-02T17:14:59.865" v="312" actId="478"/>
          <ac:picMkLst>
            <pc:docMk/>
            <pc:sldMk cId="800665332" sldId="256"/>
            <ac:picMk id="70" creationId="{5705DA56-DEA2-5A74-B149-8451E72E44D9}"/>
          </ac:picMkLst>
        </pc:picChg>
        <pc:picChg chg="add del mod">
          <ac:chgData name="Lili Ye (Student)" userId="29ede785-e103-4b43-b717-4e0a4f23007b" providerId="ADAL" clId="{F1B6900F-6007-4188-BAED-752BA4C2F2C3}" dt="2023-05-02T17:14:50.010" v="308" actId="478"/>
          <ac:picMkLst>
            <pc:docMk/>
            <pc:sldMk cId="800665332" sldId="256"/>
            <ac:picMk id="72" creationId="{97152DF2-3649-BB1B-872F-A1C9F7D43AD6}"/>
          </ac:picMkLst>
        </pc:picChg>
        <pc:picChg chg="add del mod">
          <ac:chgData name="Lili Ye (Student)" userId="29ede785-e103-4b43-b717-4e0a4f23007b" providerId="ADAL" clId="{F1B6900F-6007-4188-BAED-752BA4C2F2C3}" dt="2023-05-02T17:16:19.590" v="317" actId="478"/>
          <ac:picMkLst>
            <pc:docMk/>
            <pc:sldMk cId="800665332" sldId="256"/>
            <ac:picMk id="74" creationId="{B196D318-4D07-EF7B-9003-4B4E1F10FAF1}"/>
          </ac:picMkLst>
        </pc:picChg>
        <pc:picChg chg="add del mod">
          <ac:chgData name="Lili Ye (Student)" userId="29ede785-e103-4b43-b717-4e0a4f23007b" providerId="ADAL" clId="{F1B6900F-6007-4188-BAED-752BA4C2F2C3}" dt="2023-05-05T14:43:26.328" v="437" actId="478"/>
          <ac:picMkLst>
            <pc:docMk/>
            <pc:sldMk cId="800665332" sldId="256"/>
            <ac:picMk id="76" creationId="{A5E05DA4-2322-F553-0209-47AB4C562CD5}"/>
          </ac:picMkLst>
        </pc:picChg>
        <pc:picChg chg="add del mod">
          <ac:chgData name="Lili Ye (Student)" userId="29ede785-e103-4b43-b717-4e0a4f23007b" providerId="ADAL" clId="{F1B6900F-6007-4188-BAED-752BA4C2F2C3}" dt="2023-05-05T14:43:58.886" v="448" actId="478"/>
          <ac:picMkLst>
            <pc:docMk/>
            <pc:sldMk cId="800665332" sldId="256"/>
            <ac:picMk id="78" creationId="{3A6ECA4B-5669-C0CC-D7C7-8420ECC5B7F0}"/>
          </ac:picMkLst>
        </pc:picChg>
        <pc:picChg chg="add del mod">
          <ac:chgData name="Lili Ye (Student)" userId="29ede785-e103-4b43-b717-4e0a4f23007b" providerId="ADAL" clId="{F1B6900F-6007-4188-BAED-752BA4C2F2C3}" dt="2023-05-05T14:44:22.708" v="457" actId="478"/>
          <ac:picMkLst>
            <pc:docMk/>
            <pc:sldMk cId="800665332" sldId="256"/>
            <ac:picMk id="80" creationId="{C7621AE5-9CCD-0D5B-3055-3AFDEB911D62}"/>
          </ac:picMkLst>
        </pc:picChg>
        <pc:picChg chg="add del mod">
          <ac:chgData name="Lili Ye (Student)" userId="29ede785-e103-4b43-b717-4e0a4f23007b" providerId="ADAL" clId="{F1B6900F-6007-4188-BAED-752BA4C2F2C3}" dt="2023-05-05T14:42:59.199" v="428" actId="478"/>
          <ac:picMkLst>
            <pc:docMk/>
            <pc:sldMk cId="800665332" sldId="256"/>
            <ac:picMk id="82" creationId="{3982E7F1-47CD-B815-AED8-3345037CAA2C}"/>
          </ac:picMkLst>
        </pc:picChg>
        <pc:picChg chg="add del mod">
          <ac:chgData name="Lili Ye (Student)" userId="29ede785-e103-4b43-b717-4e0a4f23007b" providerId="ADAL" clId="{F1B6900F-6007-4188-BAED-752BA4C2F2C3}" dt="2023-05-09T23:16:47.579" v="581" actId="478"/>
          <ac:picMkLst>
            <pc:docMk/>
            <pc:sldMk cId="800665332" sldId="256"/>
            <ac:picMk id="88" creationId="{33A9A98E-D3D9-1E1F-6CC4-908683A9A67A}"/>
          </ac:picMkLst>
        </pc:picChg>
        <pc:picChg chg="add del mod">
          <ac:chgData name="Lili Ye (Student)" userId="29ede785-e103-4b43-b717-4e0a4f23007b" providerId="ADAL" clId="{F1B6900F-6007-4188-BAED-752BA4C2F2C3}" dt="2023-05-09T23:16:46.832" v="580" actId="478"/>
          <ac:picMkLst>
            <pc:docMk/>
            <pc:sldMk cId="800665332" sldId="256"/>
            <ac:picMk id="90" creationId="{AAB402E6-AE47-C534-1D60-C8EA01B0BE07}"/>
          </ac:picMkLst>
        </pc:picChg>
        <pc:picChg chg="add del mod">
          <ac:chgData name="Lili Ye (Student)" userId="29ede785-e103-4b43-b717-4e0a4f23007b" providerId="ADAL" clId="{F1B6900F-6007-4188-BAED-752BA4C2F2C3}" dt="2023-05-02T17:39:28.758" v="396" actId="478"/>
          <ac:picMkLst>
            <pc:docMk/>
            <pc:sldMk cId="800665332" sldId="256"/>
            <ac:picMk id="92" creationId="{43AA8D26-9549-FE56-92DB-FCD91D886141}"/>
          </ac:picMkLst>
        </pc:picChg>
        <pc:picChg chg="add del mod ord">
          <ac:chgData name="Lili Ye (Student)" userId="29ede785-e103-4b43-b717-4e0a4f23007b" providerId="ADAL" clId="{F1B6900F-6007-4188-BAED-752BA4C2F2C3}" dt="2023-05-09T23:12:52.693" v="548" actId="478"/>
          <ac:picMkLst>
            <pc:docMk/>
            <pc:sldMk cId="800665332" sldId="256"/>
            <ac:picMk id="94" creationId="{07D100D9-A981-C348-32E5-39AE94AA0753}"/>
          </ac:picMkLst>
        </pc:picChg>
        <pc:cxnChg chg="add del mod">
          <ac:chgData name="Lili Ye (Student)" userId="29ede785-e103-4b43-b717-4e0a4f23007b" providerId="ADAL" clId="{F1B6900F-6007-4188-BAED-752BA4C2F2C3}" dt="2023-05-02T18:09:34.876" v="418" actId="478"/>
          <ac:cxnSpMkLst>
            <pc:docMk/>
            <pc:sldMk cId="800665332" sldId="256"/>
            <ac:cxnSpMk id="50" creationId="{DDCDE6FE-3AAA-520D-44F4-50D97B4F1136}"/>
          </ac:cxnSpMkLst>
        </pc:cxnChg>
        <pc:cxnChg chg="add del mod">
          <ac:chgData name="Lili Ye (Student)" userId="29ede785-e103-4b43-b717-4e0a4f23007b" providerId="ADAL" clId="{F1B6900F-6007-4188-BAED-752BA4C2F2C3}" dt="2023-05-02T18:09:32.424" v="416" actId="478"/>
          <ac:cxnSpMkLst>
            <pc:docMk/>
            <pc:sldMk cId="800665332" sldId="256"/>
            <ac:cxnSpMk id="54" creationId="{6F67C207-A8A8-71BE-FA6E-3C3259081AA2}"/>
          </ac:cxnSpMkLst>
        </pc:cxnChg>
        <pc:cxnChg chg="add del mod">
          <ac:chgData name="Lili Ye (Student)" userId="29ede785-e103-4b43-b717-4e0a4f23007b" providerId="ADAL" clId="{F1B6900F-6007-4188-BAED-752BA4C2F2C3}" dt="2023-05-02T18:09:42.639" v="421" actId="478"/>
          <ac:cxnSpMkLst>
            <pc:docMk/>
            <pc:sldMk cId="800665332" sldId="256"/>
            <ac:cxnSpMk id="62" creationId="{0F506A04-0B2E-8403-F4B2-A737B7A30D01}"/>
          </ac:cxnSpMkLst>
        </pc:cxnChg>
        <pc:cxnChg chg="add del mod">
          <ac:chgData name="Lili Ye (Student)" userId="29ede785-e103-4b43-b717-4e0a4f23007b" providerId="ADAL" clId="{F1B6900F-6007-4188-BAED-752BA4C2F2C3}" dt="2023-05-02T18:09:44.868" v="423" actId="478"/>
          <ac:cxnSpMkLst>
            <pc:docMk/>
            <pc:sldMk cId="800665332" sldId="256"/>
            <ac:cxnSpMk id="83" creationId="{4CE7A53D-572C-F652-8057-6C77508C923C}"/>
          </ac:cxnSpMkLst>
        </pc:cxnChg>
      </pc:sldChg>
    </pc:docChg>
  </pc:docChgLst>
  <pc:docChgLst>
    <pc:chgData name="Lili Ye (Student)" userId="29ede785-e103-4b43-b717-4e0a4f23007b" providerId="ADAL" clId="{2A215CEA-61B3-46BB-A1E5-3A036B3D4E70}"/>
    <pc:docChg chg="modSld">
      <pc:chgData name="Lili Ye (Student)" userId="29ede785-e103-4b43-b717-4e0a4f23007b" providerId="ADAL" clId="{2A215CEA-61B3-46BB-A1E5-3A036B3D4E70}" dt="2022-06-22T16:22:13.891" v="6" actId="1076"/>
      <pc:docMkLst>
        <pc:docMk/>
      </pc:docMkLst>
      <pc:sldChg chg="modSp mod">
        <pc:chgData name="Lili Ye (Student)" userId="29ede785-e103-4b43-b717-4e0a4f23007b" providerId="ADAL" clId="{2A215CEA-61B3-46BB-A1E5-3A036B3D4E70}" dt="2022-06-22T16:22:13.891" v="6" actId="1076"/>
        <pc:sldMkLst>
          <pc:docMk/>
          <pc:sldMk cId="800665332" sldId="256"/>
        </pc:sldMkLst>
        <pc:spChg chg="mod">
          <ac:chgData name="Lili Ye (Student)" userId="29ede785-e103-4b43-b717-4e0a4f23007b" providerId="ADAL" clId="{2A215CEA-61B3-46BB-A1E5-3A036B3D4E70}" dt="2022-06-22T16:22:13.891" v="6" actId="1076"/>
          <ac:spMkLst>
            <pc:docMk/>
            <pc:sldMk cId="800665332" sldId="256"/>
            <ac:spMk id="32" creationId="{5313ADD1-0C0F-4598-B2EB-FFE3A8926BD9}"/>
          </ac:spMkLst>
        </pc:spChg>
        <pc:spChg chg="mod">
          <ac:chgData name="Lili Ye (Student)" userId="29ede785-e103-4b43-b717-4e0a4f23007b" providerId="ADAL" clId="{2A215CEA-61B3-46BB-A1E5-3A036B3D4E70}" dt="2022-06-22T16:22:13.891" v="6" actId="1076"/>
          <ac:spMkLst>
            <pc:docMk/>
            <pc:sldMk cId="800665332" sldId="256"/>
            <ac:spMk id="33" creationId="{F95ABD1E-D35C-43B3-8F66-F66F25C60044}"/>
          </ac:spMkLst>
        </pc:spChg>
      </pc:sldChg>
    </pc:docChg>
  </pc:docChgLst>
  <pc:docChgLst>
    <pc:chgData name="Lili" userId="29ede785-e103-4b43-b717-4e0a4f23007b" providerId="ADAL" clId="{B60402E1-DEDA-4D83-ACA9-5DB9E63744AA}"/>
    <pc:docChg chg="custSel addSld modSld">
      <pc:chgData name="Lili" userId="29ede785-e103-4b43-b717-4e0a4f23007b" providerId="ADAL" clId="{B60402E1-DEDA-4D83-ACA9-5DB9E63744AA}" dt="2022-04-08T18:06:38.359" v="53" actId="1076"/>
      <pc:docMkLst>
        <pc:docMk/>
      </pc:docMkLst>
      <pc:sldChg chg="addSp delSp modSp new mod">
        <pc:chgData name="Lili" userId="29ede785-e103-4b43-b717-4e0a4f23007b" providerId="ADAL" clId="{B60402E1-DEDA-4D83-ACA9-5DB9E63744AA}" dt="2022-04-08T18:06:38.359" v="53" actId="1076"/>
        <pc:sldMkLst>
          <pc:docMk/>
          <pc:sldMk cId="800665332" sldId="256"/>
        </pc:sldMkLst>
        <pc:spChg chg="del">
          <ac:chgData name="Lili" userId="29ede785-e103-4b43-b717-4e0a4f23007b" providerId="ADAL" clId="{B60402E1-DEDA-4D83-ACA9-5DB9E63744AA}" dt="2022-03-31T17:49:58.815" v="1" actId="478"/>
          <ac:spMkLst>
            <pc:docMk/>
            <pc:sldMk cId="800665332" sldId="256"/>
            <ac:spMk id="2" creationId="{7093AB91-E31A-43B7-B074-ECE1B1C72B1D}"/>
          </ac:spMkLst>
        </pc:spChg>
        <pc:spChg chg="del">
          <ac:chgData name="Lili" userId="29ede785-e103-4b43-b717-4e0a4f23007b" providerId="ADAL" clId="{B60402E1-DEDA-4D83-ACA9-5DB9E63744AA}" dt="2022-03-31T17:49:58.815" v="1" actId="478"/>
          <ac:spMkLst>
            <pc:docMk/>
            <pc:sldMk cId="800665332" sldId="256"/>
            <ac:spMk id="3" creationId="{2371BE8C-CD78-4049-A1C2-3D978C60A97C}"/>
          </ac:spMkLst>
        </pc:spChg>
        <pc:spChg chg="mod">
          <ac:chgData name="Lili" userId="29ede785-e103-4b43-b717-4e0a4f23007b" providerId="ADAL" clId="{B60402E1-DEDA-4D83-ACA9-5DB9E63744AA}" dt="2022-03-31T17:50:32.568" v="5"/>
          <ac:spMkLst>
            <pc:docMk/>
            <pc:sldMk cId="800665332" sldId="256"/>
            <ac:spMk id="8" creationId="{B090A705-D09B-410F-9157-396A5F2FC9CF}"/>
          </ac:spMkLst>
        </pc:spChg>
        <pc:spChg chg="mod">
          <ac:chgData name="Lili" userId="29ede785-e103-4b43-b717-4e0a4f23007b" providerId="ADAL" clId="{B60402E1-DEDA-4D83-ACA9-5DB9E63744AA}" dt="2022-03-31T17:50:32.568" v="5"/>
          <ac:spMkLst>
            <pc:docMk/>
            <pc:sldMk cId="800665332" sldId="256"/>
            <ac:spMk id="9" creationId="{1C46B1DA-B820-4CD6-BE1B-A7A5DB6A28B1}"/>
          </ac:spMkLst>
        </pc:spChg>
        <pc:spChg chg="mod">
          <ac:chgData name="Lili" userId="29ede785-e103-4b43-b717-4e0a4f23007b" providerId="ADAL" clId="{B60402E1-DEDA-4D83-ACA9-5DB9E63744AA}" dt="2022-03-31T17:50:32.568" v="5"/>
          <ac:spMkLst>
            <pc:docMk/>
            <pc:sldMk cId="800665332" sldId="256"/>
            <ac:spMk id="10" creationId="{4B7433B9-6255-4C81-AF69-7F0B15D55029}"/>
          </ac:spMkLst>
        </pc:spChg>
        <pc:spChg chg="mod">
          <ac:chgData name="Lili" userId="29ede785-e103-4b43-b717-4e0a4f23007b" providerId="ADAL" clId="{B60402E1-DEDA-4D83-ACA9-5DB9E63744AA}" dt="2022-03-31T17:50:32.568" v="5"/>
          <ac:spMkLst>
            <pc:docMk/>
            <pc:sldMk cId="800665332" sldId="256"/>
            <ac:spMk id="14" creationId="{DA02147B-FFF8-40CA-8D6C-55087C5F46EE}"/>
          </ac:spMkLst>
        </pc:spChg>
        <pc:spChg chg="mod">
          <ac:chgData name="Lili" userId="29ede785-e103-4b43-b717-4e0a4f23007b" providerId="ADAL" clId="{B60402E1-DEDA-4D83-ACA9-5DB9E63744AA}" dt="2022-03-31T17:50:32.568" v="5"/>
          <ac:spMkLst>
            <pc:docMk/>
            <pc:sldMk cId="800665332" sldId="256"/>
            <ac:spMk id="17" creationId="{2D94485C-7D22-4509-A65A-FF17BE8F707D}"/>
          </ac:spMkLst>
        </pc:spChg>
        <pc:spChg chg="mod">
          <ac:chgData name="Lili" userId="29ede785-e103-4b43-b717-4e0a4f23007b" providerId="ADAL" clId="{B60402E1-DEDA-4D83-ACA9-5DB9E63744AA}" dt="2022-03-31T17:50:32.568" v="5"/>
          <ac:spMkLst>
            <pc:docMk/>
            <pc:sldMk cId="800665332" sldId="256"/>
            <ac:spMk id="18" creationId="{23030D0C-FBB9-4C49-8CC3-DCEBEBD30C6B}"/>
          </ac:spMkLst>
        </pc:spChg>
        <pc:spChg chg="mod">
          <ac:chgData name="Lili" userId="29ede785-e103-4b43-b717-4e0a4f23007b" providerId="ADAL" clId="{B60402E1-DEDA-4D83-ACA9-5DB9E63744AA}" dt="2022-03-31T17:50:32.568" v="5"/>
          <ac:spMkLst>
            <pc:docMk/>
            <pc:sldMk cId="800665332" sldId="256"/>
            <ac:spMk id="20" creationId="{136B5DBC-AEED-46A2-BFA8-11D45B934458}"/>
          </ac:spMkLst>
        </pc:spChg>
        <pc:spChg chg="mod">
          <ac:chgData name="Lili" userId="29ede785-e103-4b43-b717-4e0a4f23007b" providerId="ADAL" clId="{B60402E1-DEDA-4D83-ACA9-5DB9E63744AA}" dt="2022-03-31T17:50:32.568" v="5"/>
          <ac:spMkLst>
            <pc:docMk/>
            <pc:sldMk cId="800665332" sldId="256"/>
            <ac:spMk id="24" creationId="{F6C4F8E6-454F-4C94-8EC4-50F7D4B588FB}"/>
          </ac:spMkLst>
        </pc:spChg>
        <pc:spChg chg="mod">
          <ac:chgData name="Lili" userId="29ede785-e103-4b43-b717-4e0a4f23007b" providerId="ADAL" clId="{B60402E1-DEDA-4D83-ACA9-5DB9E63744AA}" dt="2022-03-31T17:50:32.568" v="5"/>
          <ac:spMkLst>
            <pc:docMk/>
            <pc:sldMk cId="800665332" sldId="256"/>
            <ac:spMk id="26" creationId="{E39D9E91-DB03-4E1D-9F28-96E47800FE66}"/>
          </ac:spMkLst>
        </pc:spChg>
        <pc:spChg chg="mod">
          <ac:chgData name="Lili" userId="29ede785-e103-4b43-b717-4e0a4f23007b" providerId="ADAL" clId="{B60402E1-DEDA-4D83-ACA9-5DB9E63744AA}" dt="2022-03-31T17:50:32.568" v="5"/>
          <ac:spMkLst>
            <pc:docMk/>
            <pc:sldMk cId="800665332" sldId="256"/>
            <ac:spMk id="28" creationId="{22B10B69-1969-407C-9CF0-47CBB871D4ED}"/>
          </ac:spMkLst>
        </pc:spChg>
        <pc:spChg chg="add mod">
          <ac:chgData name="Lili" userId="29ede785-e103-4b43-b717-4e0a4f23007b" providerId="ADAL" clId="{B60402E1-DEDA-4D83-ACA9-5DB9E63744AA}" dt="2022-03-31T17:51:45.611" v="26" actId="403"/>
          <ac:spMkLst>
            <pc:docMk/>
            <pc:sldMk cId="800665332" sldId="256"/>
            <ac:spMk id="32" creationId="{5313ADD1-0C0F-4598-B2EB-FFE3A8926BD9}"/>
          </ac:spMkLst>
        </pc:spChg>
        <pc:spChg chg="add mod">
          <ac:chgData name="Lili" userId="29ede785-e103-4b43-b717-4e0a4f23007b" providerId="ADAL" clId="{B60402E1-DEDA-4D83-ACA9-5DB9E63744AA}" dt="2022-03-31T17:52:15.147" v="38" actId="1076"/>
          <ac:spMkLst>
            <pc:docMk/>
            <pc:sldMk cId="800665332" sldId="256"/>
            <ac:spMk id="33" creationId="{F95ABD1E-D35C-43B3-8F66-F66F25C60044}"/>
          </ac:spMkLst>
        </pc:spChg>
        <pc:grpChg chg="add mod">
          <ac:chgData name="Lili" userId="29ede785-e103-4b43-b717-4e0a4f23007b" providerId="ADAL" clId="{B60402E1-DEDA-4D83-ACA9-5DB9E63744AA}" dt="2022-03-31T17:52:17.971" v="39" actId="1076"/>
          <ac:grpSpMkLst>
            <pc:docMk/>
            <pc:sldMk cId="800665332" sldId="256"/>
            <ac:grpSpMk id="6" creationId="{17CD1C5A-9674-4EAA-8B4D-DBD745476AC2}"/>
          </ac:grpSpMkLst>
        </pc:grpChg>
        <pc:grpChg chg="mod">
          <ac:chgData name="Lili" userId="29ede785-e103-4b43-b717-4e0a4f23007b" providerId="ADAL" clId="{B60402E1-DEDA-4D83-ACA9-5DB9E63744AA}" dt="2022-03-31T17:50:32.568" v="5"/>
          <ac:grpSpMkLst>
            <pc:docMk/>
            <pc:sldMk cId="800665332" sldId="256"/>
            <ac:grpSpMk id="7" creationId="{017C0704-295B-4BB1-858F-96D66315BAA9}"/>
          </ac:grpSpMkLst>
        </pc:grpChg>
        <pc:grpChg chg="mod">
          <ac:chgData name="Lili" userId="29ede785-e103-4b43-b717-4e0a4f23007b" providerId="ADAL" clId="{B60402E1-DEDA-4D83-ACA9-5DB9E63744AA}" dt="2022-03-31T17:50:32.568" v="5"/>
          <ac:grpSpMkLst>
            <pc:docMk/>
            <pc:sldMk cId="800665332" sldId="256"/>
            <ac:grpSpMk id="11" creationId="{3E271988-A890-4F30-8D8D-0346A986A9EE}"/>
          </ac:grpSpMkLst>
        </pc:grpChg>
        <pc:grpChg chg="mod">
          <ac:chgData name="Lili" userId="29ede785-e103-4b43-b717-4e0a4f23007b" providerId="ADAL" clId="{B60402E1-DEDA-4D83-ACA9-5DB9E63744AA}" dt="2022-03-31T17:50:32.568" v="5"/>
          <ac:grpSpMkLst>
            <pc:docMk/>
            <pc:sldMk cId="800665332" sldId="256"/>
            <ac:grpSpMk id="12" creationId="{2CD5D36C-1AB9-44BA-8BCF-BBE3E8631A4F}"/>
          </ac:grpSpMkLst>
        </pc:grpChg>
        <pc:grpChg chg="mod">
          <ac:chgData name="Lili" userId="29ede785-e103-4b43-b717-4e0a4f23007b" providerId="ADAL" clId="{B60402E1-DEDA-4D83-ACA9-5DB9E63744AA}" dt="2022-03-31T17:50:32.568" v="5"/>
          <ac:grpSpMkLst>
            <pc:docMk/>
            <pc:sldMk cId="800665332" sldId="256"/>
            <ac:grpSpMk id="13" creationId="{061E7DA3-AA5D-437F-8C74-B8D288198065}"/>
          </ac:grpSpMkLst>
        </pc:grpChg>
        <pc:grpChg chg="mod">
          <ac:chgData name="Lili" userId="29ede785-e103-4b43-b717-4e0a4f23007b" providerId="ADAL" clId="{B60402E1-DEDA-4D83-ACA9-5DB9E63744AA}" dt="2022-03-31T17:50:32.568" v="5"/>
          <ac:grpSpMkLst>
            <pc:docMk/>
            <pc:sldMk cId="800665332" sldId="256"/>
            <ac:grpSpMk id="19" creationId="{F3ED2C4F-0FED-4B32-B09F-2BCAE794C960}"/>
          </ac:grpSpMkLst>
        </pc:grpChg>
        <pc:grpChg chg="mod">
          <ac:chgData name="Lili" userId="29ede785-e103-4b43-b717-4e0a4f23007b" providerId="ADAL" clId="{B60402E1-DEDA-4D83-ACA9-5DB9E63744AA}" dt="2022-03-31T17:50:32.568" v="5"/>
          <ac:grpSpMkLst>
            <pc:docMk/>
            <pc:sldMk cId="800665332" sldId="256"/>
            <ac:grpSpMk id="25" creationId="{F8E30A8D-41A3-40A3-9E2A-EB1E6C346FA3}"/>
          </ac:grpSpMkLst>
        </pc:grpChg>
        <pc:grpChg chg="mod">
          <ac:chgData name="Lili" userId="29ede785-e103-4b43-b717-4e0a4f23007b" providerId="ADAL" clId="{B60402E1-DEDA-4D83-ACA9-5DB9E63744AA}" dt="2022-03-31T17:50:32.568" v="5"/>
          <ac:grpSpMkLst>
            <pc:docMk/>
            <pc:sldMk cId="800665332" sldId="256"/>
            <ac:grpSpMk id="27" creationId="{4CDEB8FC-FDAB-4E77-B0B2-6BF3A4A2D040}"/>
          </ac:grpSpMkLst>
        </pc:grpChg>
        <pc:picChg chg="add mod ord">
          <ac:chgData name="Lili" userId="29ede785-e103-4b43-b717-4e0a4f23007b" providerId="ADAL" clId="{B60402E1-DEDA-4D83-ACA9-5DB9E63744AA}" dt="2022-04-08T18:06:38.359" v="53" actId="1076"/>
          <ac:picMkLst>
            <pc:docMk/>
            <pc:sldMk cId="800665332" sldId="256"/>
            <ac:picMk id="3" creationId="{DF5F9319-483E-4A61-B1E0-2CAB80B8ED8A}"/>
          </ac:picMkLst>
        </pc:picChg>
        <pc:picChg chg="add del mod">
          <ac:chgData name="Lili" userId="29ede785-e103-4b43-b717-4e0a4f23007b" providerId="ADAL" clId="{B60402E1-DEDA-4D83-ACA9-5DB9E63744AA}" dt="2022-04-08T18:06:23.133" v="45" actId="478"/>
          <ac:picMkLst>
            <pc:docMk/>
            <pc:sldMk cId="800665332" sldId="256"/>
            <ac:picMk id="5" creationId="{814FA250-B7E9-4C57-92E1-733AA45BB873}"/>
          </ac:picMkLst>
        </pc:picChg>
        <pc:cxnChg chg="mod">
          <ac:chgData name="Lili" userId="29ede785-e103-4b43-b717-4e0a4f23007b" providerId="ADAL" clId="{B60402E1-DEDA-4D83-ACA9-5DB9E63744AA}" dt="2022-03-31T17:50:32.568" v="5"/>
          <ac:cxnSpMkLst>
            <pc:docMk/>
            <pc:sldMk cId="800665332" sldId="256"/>
            <ac:cxnSpMk id="15" creationId="{B5E274E1-AD92-42D2-9246-3AA906C05F9C}"/>
          </ac:cxnSpMkLst>
        </pc:cxnChg>
        <pc:cxnChg chg="mod">
          <ac:chgData name="Lili" userId="29ede785-e103-4b43-b717-4e0a4f23007b" providerId="ADAL" clId="{B60402E1-DEDA-4D83-ACA9-5DB9E63744AA}" dt="2022-03-31T17:50:32.568" v="5"/>
          <ac:cxnSpMkLst>
            <pc:docMk/>
            <pc:sldMk cId="800665332" sldId="256"/>
            <ac:cxnSpMk id="16" creationId="{9F274755-930B-43BF-B13C-8E909A18B3C1}"/>
          </ac:cxnSpMkLst>
        </pc:cxnChg>
        <pc:cxnChg chg="mod">
          <ac:chgData name="Lili" userId="29ede785-e103-4b43-b717-4e0a4f23007b" providerId="ADAL" clId="{B60402E1-DEDA-4D83-ACA9-5DB9E63744AA}" dt="2022-03-31T17:50:32.568" v="5"/>
          <ac:cxnSpMkLst>
            <pc:docMk/>
            <pc:sldMk cId="800665332" sldId="256"/>
            <ac:cxnSpMk id="21" creationId="{797D89FF-51AB-4786-8DC5-1DC67F82C079}"/>
          </ac:cxnSpMkLst>
        </pc:cxnChg>
        <pc:cxnChg chg="mod">
          <ac:chgData name="Lili" userId="29ede785-e103-4b43-b717-4e0a4f23007b" providerId="ADAL" clId="{B60402E1-DEDA-4D83-ACA9-5DB9E63744AA}" dt="2022-03-31T17:50:32.568" v="5"/>
          <ac:cxnSpMkLst>
            <pc:docMk/>
            <pc:sldMk cId="800665332" sldId="256"/>
            <ac:cxnSpMk id="22" creationId="{1DF3C647-C254-490F-8854-E021A0CFE28A}"/>
          </ac:cxnSpMkLst>
        </pc:cxnChg>
        <pc:cxnChg chg="mod">
          <ac:chgData name="Lili" userId="29ede785-e103-4b43-b717-4e0a4f23007b" providerId="ADAL" clId="{B60402E1-DEDA-4D83-ACA9-5DB9E63744AA}" dt="2022-03-31T17:50:32.568" v="5"/>
          <ac:cxnSpMkLst>
            <pc:docMk/>
            <pc:sldMk cId="800665332" sldId="256"/>
            <ac:cxnSpMk id="23" creationId="{222732D3-26AC-4A78-8A4D-FB680D524649}"/>
          </ac:cxnSpMkLst>
        </pc:cxnChg>
        <pc:cxnChg chg="mod">
          <ac:chgData name="Lili" userId="29ede785-e103-4b43-b717-4e0a4f23007b" providerId="ADAL" clId="{B60402E1-DEDA-4D83-ACA9-5DB9E63744AA}" dt="2022-03-31T17:50:32.568" v="5"/>
          <ac:cxnSpMkLst>
            <pc:docMk/>
            <pc:sldMk cId="800665332" sldId="256"/>
            <ac:cxnSpMk id="29" creationId="{999B6FDE-FA7A-490A-A5AB-CE9CC05C91EF}"/>
          </ac:cxnSpMkLst>
        </pc:cxnChg>
        <pc:cxnChg chg="mod">
          <ac:chgData name="Lili" userId="29ede785-e103-4b43-b717-4e0a4f23007b" providerId="ADAL" clId="{B60402E1-DEDA-4D83-ACA9-5DB9E63744AA}" dt="2022-03-31T17:50:32.568" v="5"/>
          <ac:cxnSpMkLst>
            <pc:docMk/>
            <pc:sldMk cId="800665332" sldId="256"/>
            <ac:cxnSpMk id="30" creationId="{0EC41E5E-97CB-4D57-BE5E-5EC5688CBCCD}"/>
          </ac:cxnSpMkLst>
        </pc:cxnChg>
        <pc:cxnChg chg="mod">
          <ac:chgData name="Lili" userId="29ede785-e103-4b43-b717-4e0a4f23007b" providerId="ADAL" clId="{B60402E1-DEDA-4D83-ACA9-5DB9E63744AA}" dt="2022-03-31T17:50:32.568" v="5"/>
          <ac:cxnSpMkLst>
            <pc:docMk/>
            <pc:sldMk cId="800665332" sldId="256"/>
            <ac:cxnSpMk id="31" creationId="{1C443B30-C7D1-41CB-9102-34201C167BED}"/>
          </ac:cxnSpMkLst>
        </pc:cxnChg>
      </pc:sldChg>
    </pc:docChg>
  </pc:docChgLst>
  <pc:docChgLst>
    <pc:chgData name="Lili Ye (Student)" userId="29ede785-e103-4b43-b717-4e0a4f23007b" providerId="ADAL" clId="{D38E61C3-36D4-46F0-AF82-D4811A382D53}"/>
    <pc:docChg chg="custSel modSld">
      <pc:chgData name="Lili Ye (Student)" userId="29ede785-e103-4b43-b717-4e0a4f23007b" providerId="ADAL" clId="{D38E61C3-36D4-46F0-AF82-D4811A382D53}" dt="2023-05-02T16:45:19.622" v="4" actId="478"/>
      <pc:docMkLst>
        <pc:docMk/>
      </pc:docMkLst>
      <pc:sldChg chg="addSp delSp modSp mod">
        <pc:chgData name="Lili Ye (Student)" userId="29ede785-e103-4b43-b717-4e0a4f23007b" providerId="ADAL" clId="{D38E61C3-36D4-46F0-AF82-D4811A382D53}" dt="2023-05-02T16:45:19.622" v="4" actId="478"/>
        <pc:sldMkLst>
          <pc:docMk/>
          <pc:sldMk cId="800665332" sldId="256"/>
        </pc:sldMkLst>
        <pc:picChg chg="add del mod">
          <ac:chgData name="Lili Ye (Student)" userId="29ede785-e103-4b43-b717-4e0a4f23007b" providerId="ADAL" clId="{D38E61C3-36D4-46F0-AF82-D4811A382D53}" dt="2023-05-02T16:45:19.622" v="4" actId="478"/>
          <ac:picMkLst>
            <pc:docMk/>
            <pc:sldMk cId="800665332" sldId="256"/>
            <ac:picMk id="2" creationId="{7B575B9E-A9AC-8109-82C6-43698222C5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22363"/>
            <a:ext cx="4663440" cy="238760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4114800" cy="1655762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47D6-EB71-415B-A6D2-CF76A4A9EF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91C3-CA6B-4814-83E5-41A9003E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6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47D6-EB71-415B-A6D2-CF76A4A9EF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91C3-CA6B-4814-83E5-41A9003E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4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65125"/>
            <a:ext cx="118300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65125"/>
            <a:ext cx="348043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47D6-EB71-415B-A6D2-CF76A4A9EF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91C3-CA6B-4814-83E5-41A9003E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8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47D6-EB71-415B-A6D2-CF76A4A9EF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91C3-CA6B-4814-83E5-41A9003E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8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709740"/>
            <a:ext cx="473202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589465"/>
            <a:ext cx="4732020" cy="1500187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47D6-EB71-415B-A6D2-CF76A4A9EF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91C3-CA6B-4814-83E5-41A9003E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9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825625"/>
            <a:ext cx="2331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825625"/>
            <a:ext cx="2331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47D6-EB71-415B-A6D2-CF76A4A9EF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91C3-CA6B-4814-83E5-41A9003E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0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127"/>
            <a:ext cx="47320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681163"/>
            <a:ext cx="2321004" cy="823912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505075"/>
            <a:ext cx="232100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681163"/>
            <a:ext cx="2332435" cy="823912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505075"/>
            <a:ext cx="233243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47D6-EB71-415B-A6D2-CF76A4A9EF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91C3-CA6B-4814-83E5-41A9003E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7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47D6-EB71-415B-A6D2-CF76A4A9EF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91C3-CA6B-4814-83E5-41A9003E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0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47D6-EB71-415B-A6D2-CF76A4A9EF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91C3-CA6B-4814-83E5-41A9003E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9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7200"/>
            <a:ext cx="1769507" cy="16002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987427"/>
            <a:ext cx="2777490" cy="487362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57400"/>
            <a:ext cx="1769507" cy="3811588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47D6-EB71-415B-A6D2-CF76A4A9EF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91C3-CA6B-4814-83E5-41A9003E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0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7200"/>
            <a:ext cx="1769507" cy="16002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987427"/>
            <a:ext cx="2777490" cy="487362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57400"/>
            <a:ext cx="1769507" cy="3811588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47D6-EB71-415B-A6D2-CF76A4A9EF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91C3-CA6B-4814-83E5-41A9003E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2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65127"/>
            <a:ext cx="47320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825625"/>
            <a:ext cx="47320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356352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B47D6-EB71-415B-A6D2-CF76A4A9EF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356352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356352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91C3-CA6B-4814-83E5-41A9003E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8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.tmp"/><Relationship Id="rId3" Type="http://schemas.openxmlformats.org/officeDocument/2006/relationships/image" Target="../media/image10.png"/><Relationship Id="rId21" Type="http://schemas.openxmlformats.org/officeDocument/2006/relationships/image" Target="../media/image7.tmp"/><Relationship Id="rId7" Type="http://schemas.openxmlformats.org/officeDocument/2006/relationships/image" Target="../media/image5.png"/><Relationship Id="rId17" Type="http://schemas.openxmlformats.org/officeDocument/2006/relationships/image" Target="../media/image3.tmp"/><Relationship Id="rId2" Type="http://schemas.openxmlformats.org/officeDocument/2006/relationships/image" Target="../media/image1.png"/><Relationship Id="rId16" Type="http://schemas.openxmlformats.org/officeDocument/2006/relationships/image" Target="../media/image2.tmp"/><Relationship Id="rId20" Type="http://schemas.openxmlformats.org/officeDocument/2006/relationships/image" Target="../media/image6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9" Type="http://schemas.openxmlformats.org/officeDocument/2006/relationships/image" Target="../media/image5.tmp"/><Relationship Id="rId4" Type="http://schemas.openxmlformats.org/officeDocument/2006/relationships/image" Target="../media/image2.png"/><Relationship Id="rId22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77F0B-2D0B-D83C-5544-5055264EAAF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" y="274320"/>
            <a:ext cx="4882896" cy="363016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7CD1C5A-9674-4EAA-8B4D-DBD745476AC2}"/>
              </a:ext>
            </a:extLst>
          </p:cNvPr>
          <p:cNvGrpSpPr/>
          <p:nvPr/>
        </p:nvGrpSpPr>
        <p:grpSpPr>
          <a:xfrm>
            <a:off x="608061" y="4424798"/>
            <a:ext cx="4517860" cy="2418973"/>
            <a:chOff x="669749" y="4101878"/>
            <a:chExt cx="4517860" cy="241897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17C0704-295B-4BB1-858F-96D66315BAA9}"/>
                </a:ext>
              </a:extLst>
            </p:cNvPr>
            <p:cNvGrpSpPr/>
            <p:nvPr/>
          </p:nvGrpSpPr>
          <p:grpSpPr>
            <a:xfrm>
              <a:off x="669749" y="4101878"/>
              <a:ext cx="4517860" cy="1819355"/>
              <a:chOff x="981239" y="4216395"/>
              <a:chExt cx="4517860" cy="181935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E271988-A890-4F30-8D8D-0346A986A9EE}"/>
                  </a:ext>
                </a:extLst>
              </p:cNvPr>
              <p:cNvGrpSpPr/>
              <p:nvPr/>
            </p:nvGrpSpPr>
            <p:grpSpPr>
              <a:xfrm>
                <a:off x="2604454" y="4217944"/>
                <a:ext cx="1386961" cy="1809717"/>
                <a:chOff x="2499783" y="4246033"/>
                <a:chExt cx="1386961" cy="1809717"/>
              </a:xfrm>
            </p:grpSpPr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F6C4F8E6-454F-4C94-8EC4-50F7D4B588FB}"/>
                    </a:ext>
                  </a:extLst>
                </p:cNvPr>
                <p:cNvSpPr/>
                <p:nvPr/>
              </p:nvSpPr>
              <p:spPr>
                <a:xfrm>
                  <a:off x="2622348" y="5122469"/>
                  <a:ext cx="879448" cy="933281"/>
                </a:xfrm>
                <a:prstGeom prst="triangle">
                  <a:avLst>
                    <a:gd name="adj" fmla="val 51033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F8E30A8D-41A3-40A3-9E2A-EB1E6C346FA3}"/>
                    </a:ext>
                  </a:extLst>
                </p:cNvPr>
                <p:cNvGrpSpPr/>
                <p:nvPr/>
              </p:nvGrpSpPr>
              <p:grpSpPr>
                <a:xfrm>
                  <a:off x="2499783" y="4246033"/>
                  <a:ext cx="1159933" cy="1794933"/>
                  <a:chOff x="3299883" y="4326467"/>
                  <a:chExt cx="1159933" cy="1794933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4CDEB8FC-FDAB-4E77-B0B2-6BF3A4A2D040}"/>
                      </a:ext>
                    </a:extLst>
                  </p:cNvPr>
                  <p:cNvGrpSpPr/>
                  <p:nvPr/>
                </p:nvGrpSpPr>
                <p:grpSpPr>
                  <a:xfrm>
                    <a:off x="3299883" y="4326467"/>
                    <a:ext cx="1159933" cy="1794933"/>
                    <a:chOff x="3299883" y="4326467"/>
                    <a:chExt cx="1159933" cy="1794933"/>
                  </a:xfrm>
                </p:grpSpPr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999B6FDE-FA7A-490A-A5AB-CE9CC05C91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54400" y="4326467"/>
                      <a:ext cx="850900" cy="179493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0EC41E5E-97CB-4D57-BE5E-5EC5688CBC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454400" y="4326467"/>
                      <a:ext cx="762000" cy="179493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>
                      <a:extLst>
                        <a:ext uri="{FF2B5EF4-FFF2-40B4-BE49-F238E27FC236}">
                          <a16:creationId xmlns:a16="http://schemas.microsoft.com/office/drawing/2014/main" id="{1C443B30-C7D1-41CB-9102-34201C167B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299883" y="5164666"/>
                      <a:ext cx="1159933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" name="Arc 27">
                    <a:extLst>
                      <a:ext uri="{FF2B5EF4-FFF2-40B4-BE49-F238E27FC236}">
                        <a16:creationId xmlns:a16="http://schemas.microsoft.com/office/drawing/2014/main" id="{22B10B69-1969-407C-9CF0-47CBB871D4ED}"/>
                      </a:ext>
                    </a:extLst>
                  </p:cNvPr>
                  <p:cNvSpPr/>
                  <p:nvPr/>
                </p:nvSpPr>
                <p:spPr>
                  <a:xfrm rot="1021528">
                    <a:off x="3941452" y="5132511"/>
                    <a:ext cx="406610" cy="413639"/>
                  </a:xfrm>
                  <a:prstGeom prst="arc">
                    <a:avLst>
                      <a:gd name="adj1" fmla="val 18235411"/>
                      <a:gd name="adj2" fmla="val 5308284"/>
                    </a:avLst>
                  </a:prstGeom>
                  <a:ln w="38100">
                    <a:solidFill>
                      <a:schemeClr val="accent2"/>
                    </a:solidFill>
                    <a:headEnd type="stealth" w="lg" len="lg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sp>
              <p:nvSpPr>
                <p:cNvPr id="26" name="Arc 25">
                  <a:extLst>
                    <a:ext uri="{FF2B5EF4-FFF2-40B4-BE49-F238E27FC236}">
                      <a16:creationId xmlns:a16="http://schemas.microsoft.com/office/drawing/2014/main" id="{E39D9E91-DB03-4E1D-9F28-96E47800FE66}"/>
                    </a:ext>
                  </a:extLst>
                </p:cNvPr>
                <p:cNvSpPr/>
                <p:nvPr/>
              </p:nvSpPr>
              <p:spPr>
                <a:xfrm rot="1021528">
                  <a:off x="2641056" y="4480982"/>
                  <a:ext cx="1245688" cy="1158671"/>
                </a:xfrm>
                <a:prstGeom prst="arc">
                  <a:avLst>
                    <a:gd name="adj1" fmla="val 17515381"/>
                    <a:gd name="adj2" fmla="val 2307903"/>
                  </a:avLst>
                </a:prstGeom>
                <a:ln w="19050">
                  <a:solidFill>
                    <a:srgbClr val="7030A0"/>
                  </a:solidFill>
                  <a:headEnd type="stealth" w="lg" len="lg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CD5D36C-1AB9-44BA-8BCF-BBE3E8631A4F}"/>
                  </a:ext>
                </a:extLst>
              </p:cNvPr>
              <p:cNvGrpSpPr/>
              <p:nvPr/>
            </p:nvGrpSpPr>
            <p:grpSpPr>
              <a:xfrm>
                <a:off x="4339166" y="4216395"/>
                <a:ext cx="1159933" cy="1819355"/>
                <a:chOff x="4675716" y="4186764"/>
                <a:chExt cx="1159933" cy="1819355"/>
              </a:xfrm>
            </p:grpSpPr>
            <p:sp>
              <p:nvSpPr>
                <p:cNvPr id="18" name="Isosceles Triangle 17">
                  <a:extLst>
                    <a:ext uri="{FF2B5EF4-FFF2-40B4-BE49-F238E27FC236}">
                      <a16:creationId xmlns:a16="http://schemas.microsoft.com/office/drawing/2014/main" id="{23030D0C-FBB9-4C49-8CC3-DCEBEBD30C6B}"/>
                    </a:ext>
                  </a:extLst>
                </p:cNvPr>
                <p:cNvSpPr/>
                <p:nvPr/>
              </p:nvSpPr>
              <p:spPr>
                <a:xfrm>
                  <a:off x="4794728" y="5072838"/>
                  <a:ext cx="879448" cy="933281"/>
                </a:xfrm>
                <a:prstGeom prst="triangle">
                  <a:avLst>
                    <a:gd name="adj" fmla="val 51033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ED2C4F-0FED-4B32-B09F-2BCAE794C960}"/>
                    </a:ext>
                  </a:extLst>
                </p:cNvPr>
                <p:cNvGrpSpPr/>
                <p:nvPr/>
              </p:nvGrpSpPr>
              <p:grpSpPr>
                <a:xfrm>
                  <a:off x="4675716" y="4186764"/>
                  <a:ext cx="1159933" cy="1794933"/>
                  <a:chOff x="3299883" y="4326467"/>
                  <a:chExt cx="1159933" cy="1794933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797D89FF-51AB-4786-8DC5-1DC67F82C0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54400" y="4326467"/>
                    <a:ext cx="850900" cy="179493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DF3C647-C254-490F-8854-E021A0CFE2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54400" y="4326467"/>
                    <a:ext cx="762000" cy="179493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222732D3-26AC-4A78-8A4D-FB680D5246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299883" y="5164666"/>
                    <a:ext cx="1159933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Arc 19">
                  <a:extLst>
                    <a:ext uri="{FF2B5EF4-FFF2-40B4-BE49-F238E27FC236}">
                      <a16:creationId xmlns:a16="http://schemas.microsoft.com/office/drawing/2014/main" id="{136B5DBC-AEED-46A2-BFA8-11D45B934458}"/>
                    </a:ext>
                  </a:extLst>
                </p:cNvPr>
                <p:cNvSpPr/>
                <p:nvPr/>
              </p:nvSpPr>
              <p:spPr>
                <a:xfrm rot="1021528">
                  <a:off x="5370437" y="5046066"/>
                  <a:ext cx="406610" cy="413639"/>
                </a:xfrm>
                <a:prstGeom prst="arc">
                  <a:avLst>
                    <a:gd name="adj1" fmla="val 18235411"/>
                    <a:gd name="adj2" fmla="val 5308284"/>
                  </a:avLst>
                </a:prstGeom>
                <a:ln w="38100">
                  <a:solidFill>
                    <a:schemeClr val="accent2"/>
                  </a:solidFill>
                  <a:headEnd type="stealth" w="lg" len="lg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61E7DA3-AA5D-437F-8C74-B8D288198065}"/>
                  </a:ext>
                </a:extLst>
              </p:cNvPr>
              <p:cNvGrpSpPr/>
              <p:nvPr/>
            </p:nvGrpSpPr>
            <p:grpSpPr>
              <a:xfrm>
                <a:off x="981239" y="4225337"/>
                <a:ext cx="1245688" cy="1809717"/>
                <a:chOff x="848459" y="4274317"/>
                <a:chExt cx="1245688" cy="1809717"/>
              </a:xfrm>
            </p:grpSpPr>
            <p:sp>
              <p:nvSpPr>
                <p:cNvPr id="14" name="Isosceles Triangle 13">
                  <a:extLst>
                    <a:ext uri="{FF2B5EF4-FFF2-40B4-BE49-F238E27FC236}">
                      <a16:creationId xmlns:a16="http://schemas.microsoft.com/office/drawing/2014/main" id="{DA02147B-FFF8-40CA-8D6C-55087C5F46EE}"/>
                    </a:ext>
                  </a:extLst>
                </p:cNvPr>
                <p:cNvSpPr/>
                <p:nvPr/>
              </p:nvSpPr>
              <p:spPr>
                <a:xfrm>
                  <a:off x="1014599" y="5150753"/>
                  <a:ext cx="879448" cy="933281"/>
                </a:xfrm>
                <a:prstGeom prst="triangle">
                  <a:avLst>
                    <a:gd name="adj" fmla="val 51033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5E274E1-AD92-42D2-9246-3AA906C05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6551" y="4274317"/>
                  <a:ext cx="850900" cy="17949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9F274755-930B-43BF-B13C-8E909A18B3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6551" y="4274317"/>
                  <a:ext cx="762000" cy="17949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Arc 16">
                  <a:extLst>
                    <a:ext uri="{FF2B5EF4-FFF2-40B4-BE49-F238E27FC236}">
                      <a16:creationId xmlns:a16="http://schemas.microsoft.com/office/drawing/2014/main" id="{2D94485C-7D22-4509-A65A-FF17BE8F707D}"/>
                    </a:ext>
                  </a:extLst>
                </p:cNvPr>
                <p:cNvSpPr/>
                <p:nvPr/>
              </p:nvSpPr>
              <p:spPr>
                <a:xfrm rot="1021528">
                  <a:off x="848459" y="4475258"/>
                  <a:ext cx="1245688" cy="1158671"/>
                </a:xfrm>
                <a:prstGeom prst="arc">
                  <a:avLst>
                    <a:gd name="adj1" fmla="val 17515381"/>
                    <a:gd name="adj2" fmla="val 2307903"/>
                  </a:avLst>
                </a:prstGeom>
                <a:ln w="19050">
                  <a:solidFill>
                    <a:srgbClr val="7030A0"/>
                  </a:solidFill>
                  <a:headEnd type="stealth" w="lg" len="lg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090A705-D09B-410F-9157-396A5F2FC9CF}"/>
                    </a:ext>
                  </a:extLst>
                </p:cNvPr>
                <p:cNvSpPr txBox="1"/>
                <p:nvPr/>
              </p:nvSpPr>
              <p:spPr>
                <a:xfrm>
                  <a:off x="850163" y="6151519"/>
                  <a:ext cx="850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74AD197-D3B3-4E17-ACAC-0D94C0941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163" y="6151519"/>
                  <a:ext cx="8509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C46B1DA-B820-4CD6-BE1B-A7A5DB6A28B1}"/>
                    </a:ext>
                  </a:extLst>
                </p:cNvPr>
                <p:cNvSpPr txBox="1"/>
                <p:nvPr/>
              </p:nvSpPr>
              <p:spPr>
                <a:xfrm>
                  <a:off x="4146688" y="6146968"/>
                  <a:ext cx="850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EA9810-BCAA-4383-9348-66B2ED3A2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6688" y="6146968"/>
                  <a:ext cx="850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B7433B9-6255-4C81-AF69-7F0B15D55029}"/>
                    </a:ext>
                  </a:extLst>
                </p:cNvPr>
                <p:cNvSpPr txBox="1"/>
                <p:nvPr/>
              </p:nvSpPr>
              <p:spPr>
                <a:xfrm>
                  <a:off x="2269632" y="6146968"/>
                  <a:ext cx="12499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33FD78E-DC9B-4CD6-831F-DCDFF31484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9632" y="6146968"/>
                  <a:ext cx="124994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13ADD1-0C0F-4598-B2EB-FFE3A8926BD9}"/>
                  </a:ext>
                </a:extLst>
              </p:cNvPr>
              <p:cNvSpPr txBox="1"/>
              <p:nvPr/>
            </p:nvSpPr>
            <p:spPr>
              <a:xfrm>
                <a:off x="-357344" y="-52172"/>
                <a:ext cx="1093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13ADD1-0C0F-4598-B2EB-FFE3A8926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7344" y="-52172"/>
                <a:ext cx="1093815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5ABD1E-D35C-43B3-8F66-F66F25C60044}"/>
                  </a:ext>
                </a:extLst>
              </p:cNvPr>
              <p:cNvSpPr txBox="1"/>
              <p:nvPr/>
            </p:nvSpPr>
            <p:spPr>
              <a:xfrm>
                <a:off x="-375367" y="3962853"/>
                <a:ext cx="1093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5ABD1E-D35C-43B3-8F66-F66F25C60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5367" y="3962853"/>
                <a:ext cx="1093815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0296A066-10DB-1295-81D1-1FD17EA9D05A}"/>
              </a:ext>
            </a:extLst>
          </p:cNvPr>
          <p:cNvSpPr txBox="1"/>
          <p:nvPr/>
        </p:nvSpPr>
        <p:spPr>
          <a:xfrm rot="16200000">
            <a:off x="4490220" y="1886995"/>
            <a:ext cx="1592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7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Berry phase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258678F-FA5A-392D-6CC1-47EB370A98F6}"/>
                  </a:ext>
                </a:extLst>
              </p:cNvPr>
              <p:cNvSpPr txBox="1"/>
              <p:nvPr/>
            </p:nvSpPr>
            <p:spPr>
              <a:xfrm>
                <a:off x="2343062" y="3867239"/>
                <a:ext cx="5418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258678F-FA5A-392D-6CC1-47EB370A9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062" y="3867239"/>
                <a:ext cx="541851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Blue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81BCAB6C-1579-8B01-F7F2-6E09CFAA2F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778" y="519073"/>
            <a:ext cx="730527" cy="320040"/>
          </a:xfrm>
          <a:prstGeom prst="rect">
            <a:avLst/>
          </a:prstGeom>
        </p:spPr>
      </p:pic>
      <p:pic>
        <p:nvPicPr>
          <p:cNvPr id="43" name="Picture 42" descr="A picture containing font, handwriting, calligraphy, typography&#10;&#10;Description automatically generated">
            <a:extLst>
              <a:ext uri="{FF2B5EF4-FFF2-40B4-BE49-F238E27FC236}">
                <a16:creationId xmlns:a16="http://schemas.microsoft.com/office/drawing/2014/main" id="{50680EDE-165C-074D-B767-F29CD4641CE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411" y="677004"/>
            <a:ext cx="673771" cy="365760"/>
          </a:xfrm>
          <a:prstGeom prst="rect">
            <a:avLst/>
          </a:prstGeom>
        </p:spPr>
      </p:pic>
      <p:pic>
        <p:nvPicPr>
          <p:cNvPr id="45" name="Picture 44" descr="A picture containing font, calligraphy, typography, design&#10;&#10;Description automatically generated">
            <a:extLst>
              <a:ext uri="{FF2B5EF4-FFF2-40B4-BE49-F238E27FC236}">
                <a16:creationId xmlns:a16="http://schemas.microsoft.com/office/drawing/2014/main" id="{A98CC27E-0E57-F2A0-8432-79B90F17A4B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5917" y="1766631"/>
            <a:ext cx="756676" cy="466617"/>
          </a:xfrm>
          <a:prstGeom prst="rect">
            <a:avLst/>
          </a:prstGeom>
        </p:spPr>
      </p:pic>
      <p:pic>
        <p:nvPicPr>
          <p:cNvPr id="34" name="Picture 33" descr="A picture containing font, design&#10;&#10;Description automatically generated">
            <a:extLst>
              <a:ext uri="{FF2B5EF4-FFF2-40B4-BE49-F238E27FC236}">
                <a16:creationId xmlns:a16="http://schemas.microsoft.com/office/drawing/2014/main" id="{A797F359-4297-AED0-384D-4A237302C3F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888" y="2562741"/>
            <a:ext cx="594911" cy="274320"/>
          </a:xfrm>
          <a:prstGeom prst="rect">
            <a:avLst/>
          </a:prstGeom>
        </p:spPr>
      </p:pic>
      <p:pic>
        <p:nvPicPr>
          <p:cNvPr id="38" name="Picture 37" descr="A picture containing font, symbol, design&#10;&#10;Description automatically generated">
            <a:extLst>
              <a:ext uri="{FF2B5EF4-FFF2-40B4-BE49-F238E27FC236}">
                <a16:creationId xmlns:a16="http://schemas.microsoft.com/office/drawing/2014/main" id="{C986BD76-E3C8-8AB4-0CF5-0B362116829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913" y="1593453"/>
            <a:ext cx="601521" cy="274320"/>
          </a:xfrm>
          <a:prstGeom prst="rect">
            <a:avLst/>
          </a:prstGeom>
        </p:spPr>
      </p:pic>
      <p:pic>
        <p:nvPicPr>
          <p:cNvPr id="35" name="Picture 34" descr="A close-up of a red text&#10;&#10;Description automatically generated">
            <a:extLst>
              <a:ext uri="{FF2B5EF4-FFF2-40B4-BE49-F238E27FC236}">
                <a16:creationId xmlns:a16="http://schemas.microsoft.com/office/drawing/2014/main" id="{17041063-81D0-5A77-57AC-29A4172C35A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326" y="3035751"/>
            <a:ext cx="697736" cy="384048"/>
          </a:xfrm>
          <a:prstGeom prst="rect">
            <a:avLst/>
          </a:prstGeom>
        </p:spPr>
      </p:pic>
      <p:pic>
        <p:nvPicPr>
          <p:cNvPr id="40" name="Picture 39" descr="Purple letters on a white background&#10;&#10;Description automatically generated">
            <a:extLst>
              <a:ext uri="{FF2B5EF4-FFF2-40B4-BE49-F238E27FC236}">
                <a16:creationId xmlns:a16="http://schemas.microsoft.com/office/drawing/2014/main" id="{AA4DD881-3CDE-ED8E-D0CE-0141A79C374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669" y="2297565"/>
            <a:ext cx="682481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6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20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</dc:creator>
  <cp:lastModifiedBy>Li-Li Ye (Student)</cp:lastModifiedBy>
  <cp:revision>1</cp:revision>
  <dcterms:created xsi:type="dcterms:W3CDTF">2022-03-31T17:49:54Z</dcterms:created>
  <dcterms:modified xsi:type="dcterms:W3CDTF">2024-02-19T22:14:20Z</dcterms:modified>
</cp:coreProperties>
</file>