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7724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37658-3ADE-44D2-9445-A9C292985E92}" v="8" dt="2024-02-19T17:41:5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3FBE8294-0439-434E-9003-15B216BADB29}"/>
    <pc:docChg chg="custSel addSld modSld">
      <pc:chgData name="Lili Ye (Student)" userId="29ede785-e103-4b43-b717-4e0a4f23007b" providerId="ADAL" clId="{3FBE8294-0439-434E-9003-15B216BADB29}" dt="2023-05-05T16:48:27.497" v="243" actId="1076"/>
      <pc:docMkLst>
        <pc:docMk/>
      </pc:docMkLst>
      <pc:sldChg chg="addSp delSp modSp new mod">
        <pc:chgData name="Lili Ye (Student)" userId="29ede785-e103-4b43-b717-4e0a4f23007b" providerId="ADAL" clId="{3FBE8294-0439-434E-9003-15B216BADB29}" dt="2023-05-05T16:48:27.497" v="243" actId="1076"/>
        <pc:sldMkLst>
          <pc:docMk/>
          <pc:sldMk cId="2735549243" sldId="256"/>
        </pc:sldMkLst>
        <pc:spChg chg="del">
          <ac:chgData name="Lili Ye (Student)" userId="29ede785-e103-4b43-b717-4e0a4f23007b" providerId="ADAL" clId="{3FBE8294-0439-434E-9003-15B216BADB29}" dt="2023-05-05T16:10:45.149" v="1" actId="478"/>
          <ac:spMkLst>
            <pc:docMk/>
            <pc:sldMk cId="2735549243" sldId="256"/>
            <ac:spMk id="2" creationId="{E025DC96-435E-51F0-AE8C-02B9B0C3BF1D}"/>
          </ac:spMkLst>
        </pc:spChg>
        <pc:spChg chg="del">
          <ac:chgData name="Lili Ye (Student)" userId="29ede785-e103-4b43-b717-4e0a4f23007b" providerId="ADAL" clId="{3FBE8294-0439-434E-9003-15B216BADB29}" dt="2023-05-05T16:10:45.149" v="1" actId="478"/>
          <ac:spMkLst>
            <pc:docMk/>
            <pc:sldMk cId="2735549243" sldId="256"/>
            <ac:spMk id="3" creationId="{FA52C994-1C3A-E266-5E50-1898FB4C6651}"/>
          </ac:spMkLst>
        </pc:spChg>
        <pc:spChg chg="add mod">
          <ac:chgData name="Lili Ye (Student)" userId="29ede785-e103-4b43-b717-4e0a4f23007b" providerId="ADAL" clId="{3FBE8294-0439-434E-9003-15B216BADB29}" dt="2023-05-05T16:15:18.032" v="158" actId="1036"/>
          <ac:spMkLst>
            <pc:docMk/>
            <pc:sldMk cId="2735549243" sldId="256"/>
            <ac:spMk id="12" creationId="{E572AE46-4234-43AD-0371-A69EBB7BB7FF}"/>
          </ac:spMkLst>
        </pc:spChg>
        <pc:spChg chg="add mod">
          <ac:chgData name="Lili Ye (Student)" userId="29ede785-e103-4b43-b717-4e0a4f23007b" providerId="ADAL" clId="{3FBE8294-0439-434E-9003-15B216BADB29}" dt="2023-05-05T16:15:18.032" v="158" actId="1036"/>
          <ac:spMkLst>
            <pc:docMk/>
            <pc:sldMk cId="2735549243" sldId="256"/>
            <ac:spMk id="13" creationId="{F36B641E-DEC6-ABA8-CF93-114E07C80F9B}"/>
          </ac:spMkLst>
        </pc:spChg>
        <pc:spChg chg="add mod">
          <ac:chgData name="Lili Ye (Student)" userId="29ede785-e103-4b43-b717-4e0a4f23007b" providerId="ADAL" clId="{3FBE8294-0439-434E-9003-15B216BADB29}" dt="2023-05-05T16:15:18.032" v="158" actId="1036"/>
          <ac:spMkLst>
            <pc:docMk/>
            <pc:sldMk cId="2735549243" sldId="256"/>
            <ac:spMk id="14" creationId="{BB9D372A-5A53-E521-34E8-5D4BB0CA03C5}"/>
          </ac:spMkLst>
        </pc:spChg>
        <pc:spChg chg="add mod">
          <ac:chgData name="Lili Ye (Student)" userId="29ede785-e103-4b43-b717-4e0a4f23007b" providerId="ADAL" clId="{3FBE8294-0439-434E-9003-15B216BADB29}" dt="2023-05-05T16:15:18.032" v="158" actId="1036"/>
          <ac:spMkLst>
            <pc:docMk/>
            <pc:sldMk cId="2735549243" sldId="256"/>
            <ac:spMk id="15" creationId="{851AEC8E-EC87-EA78-249C-767723C7A1FF}"/>
          </ac:spMkLst>
        </pc:spChg>
        <pc:spChg chg="add del mod">
          <ac:chgData name="Lili Ye (Student)" userId="29ede785-e103-4b43-b717-4e0a4f23007b" providerId="ADAL" clId="{3FBE8294-0439-434E-9003-15B216BADB29}" dt="2023-05-05T16:47:54.990" v="233"/>
          <ac:spMkLst>
            <pc:docMk/>
            <pc:sldMk cId="2735549243" sldId="256"/>
            <ac:spMk id="20" creationId="{C27FFFDA-28DC-FF95-F66F-52772472C6D7}"/>
          </ac:spMkLst>
        </pc:spChg>
        <pc:spChg chg="add del mod">
          <ac:chgData name="Lili Ye (Student)" userId="29ede785-e103-4b43-b717-4e0a4f23007b" providerId="ADAL" clId="{3FBE8294-0439-434E-9003-15B216BADB29}" dt="2023-05-05T16:48:12.891" v="239" actId="478"/>
          <ac:spMkLst>
            <pc:docMk/>
            <pc:sldMk cId="2735549243" sldId="256"/>
            <ac:spMk id="21" creationId="{3EB8676F-1D0C-C4DF-0D71-57A20E473654}"/>
          </ac:spMkLst>
        </pc:spChg>
        <pc:spChg chg="add del mod">
          <ac:chgData name="Lili Ye (Student)" userId="29ede785-e103-4b43-b717-4e0a4f23007b" providerId="ADAL" clId="{3FBE8294-0439-434E-9003-15B216BADB29}" dt="2023-05-05T16:48:03.398" v="237" actId="478"/>
          <ac:spMkLst>
            <pc:docMk/>
            <pc:sldMk cId="2735549243" sldId="256"/>
            <ac:spMk id="22" creationId="{C35C5D84-AAC6-A14F-5D93-9AC19C61B62C}"/>
          </ac:spMkLst>
        </pc:spChg>
        <pc:spChg chg="add del mod">
          <ac:chgData name="Lili Ye (Student)" userId="29ede785-e103-4b43-b717-4e0a4f23007b" providerId="ADAL" clId="{3FBE8294-0439-434E-9003-15B216BADB29}" dt="2023-05-05T16:48:12.891" v="239" actId="478"/>
          <ac:spMkLst>
            <pc:docMk/>
            <pc:sldMk cId="2735549243" sldId="256"/>
            <ac:spMk id="23" creationId="{EF0C1724-A1C5-E58A-A966-709001B736C4}"/>
          </ac:spMkLst>
        </pc:spChg>
        <pc:picChg chg="add del mod">
          <ac:chgData name="Lili Ye (Student)" userId="29ede785-e103-4b43-b717-4e0a4f23007b" providerId="ADAL" clId="{3FBE8294-0439-434E-9003-15B216BADB29}" dt="2023-05-05T16:44:44.219" v="194" actId="478"/>
          <ac:picMkLst>
            <pc:docMk/>
            <pc:sldMk cId="2735549243" sldId="256"/>
            <ac:picMk id="5" creationId="{412D09D8-F319-679E-0B76-9571633613C6}"/>
          </ac:picMkLst>
        </pc:picChg>
        <pc:picChg chg="add del mod">
          <ac:chgData name="Lili Ye (Student)" userId="29ede785-e103-4b43-b717-4e0a4f23007b" providerId="ADAL" clId="{3FBE8294-0439-434E-9003-15B216BADB29}" dt="2023-05-05T16:44:21.904" v="190" actId="478"/>
          <ac:picMkLst>
            <pc:docMk/>
            <pc:sldMk cId="2735549243" sldId="256"/>
            <ac:picMk id="7" creationId="{9437E698-FF52-AFC0-CC52-F4430C61F045}"/>
          </ac:picMkLst>
        </pc:picChg>
        <pc:picChg chg="add del mod">
          <ac:chgData name="Lili Ye (Student)" userId="29ede785-e103-4b43-b717-4e0a4f23007b" providerId="ADAL" clId="{3FBE8294-0439-434E-9003-15B216BADB29}" dt="2023-05-05T16:43:49.212" v="186" actId="478"/>
          <ac:picMkLst>
            <pc:docMk/>
            <pc:sldMk cId="2735549243" sldId="256"/>
            <ac:picMk id="9" creationId="{D8DC1F9F-5D77-A80F-C0E5-7D89B2761C9E}"/>
          </ac:picMkLst>
        </pc:picChg>
        <pc:picChg chg="add del mod">
          <ac:chgData name="Lili Ye (Student)" userId="29ede785-e103-4b43-b717-4e0a4f23007b" providerId="ADAL" clId="{3FBE8294-0439-434E-9003-15B216BADB29}" dt="2023-05-05T16:43:06.341" v="179" actId="478"/>
          <ac:picMkLst>
            <pc:docMk/>
            <pc:sldMk cId="2735549243" sldId="256"/>
            <ac:picMk id="11" creationId="{FBDBF4CE-2260-7C88-DC37-E19326A85F08}"/>
          </ac:picMkLst>
        </pc:picChg>
        <pc:picChg chg="add mod">
          <ac:chgData name="Lili Ye (Student)" userId="29ede785-e103-4b43-b717-4e0a4f23007b" providerId="ADAL" clId="{3FBE8294-0439-434E-9003-15B216BADB29}" dt="2023-05-05T16:16:14.518" v="162" actId="14100"/>
          <ac:picMkLst>
            <pc:docMk/>
            <pc:sldMk cId="2735549243" sldId="256"/>
            <ac:picMk id="16" creationId="{A9824814-84F2-FF07-ABE1-18A713D2C964}"/>
          </ac:picMkLst>
        </pc:picChg>
        <pc:picChg chg="add mod">
          <ac:chgData name="Lili Ye (Student)" userId="29ede785-e103-4b43-b717-4e0a4f23007b" providerId="ADAL" clId="{3FBE8294-0439-434E-9003-15B216BADB29}" dt="2023-05-05T16:16:21.101" v="164" actId="1076"/>
          <ac:picMkLst>
            <pc:docMk/>
            <pc:sldMk cId="2735549243" sldId="256"/>
            <ac:picMk id="17" creationId="{2EE96F0D-39C4-DE07-84B7-178452B0B750}"/>
          </ac:picMkLst>
        </pc:picChg>
        <pc:picChg chg="add mod">
          <ac:chgData name="Lili Ye (Student)" userId="29ede785-e103-4b43-b717-4e0a4f23007b" providerId="ADAL" clId="{3FBE8294-0439-434E-9003-15B216BADB29}" dt="2023-05-05T16:16:24.897" v="166" actId="1076"/>
          <ac:picMkLst>
            <pc:docMk/>
            <pc:sldMk cId="2735549243" sldId="256"/>
            <ac:picMk id="18" creationId="{9987A0D5-D14C-B784-A8EC-D82C897D0339}"/>
          </ac:picMkLst>
        </pc:picChg>
        <pc:picChg chg="add mod">
          <ac:chgData name="Lili Ye (Student)" userId="29ede785-e103-4b43-b717-4e0a4f23007b" providerId="ADAL" clId="{3FBE8294-0439-434E-9003-15B216BADB29}" dt="2023-05-05T16:16:28.797" v="168" actId="1076"/>
          <ac:picMkLst>
            <pc:docMk/>
            <pc:sldMk cId="2735549243" sldId="256"/>
            <ac:picMk id="19" creationId="{1F5AA388-C5F7-7C7F-B0D7-C566769916DB}"/>
          </ac:picMkLst>
        </pc:picChg>
        <pc:picChg chg="add del mod">
          <ac:chgData name="Lili Ye (Student)" userId="29ede785-e103-4b43-b717-4e0a4f23007b" providerId="ADAL" clId="{3FBE8294-0439-434E-9003-15B216BADB29}" dt="2023-05-05T16:45:22.633" v="199" actId="478"/>
          <ac:picMkLst>
            <pc:docMk/>
            <pc:sldMk cId="2735549243" sldId="256"/>
            <ac:picMk id="25" creationId="{62530AF6-5BA7-0148-3990-23E66045C1FF}"/>
          </ac:picMkLst>
        </pc:picChg>
        <pc:picChg chg="add del mod">
          <ac:chgData name="Lili Ye (Student)" userId="29ede785-e103-4b43-b717-4e0a4f23007b" providerId="ADAL" clId="{3FBE8294-0439-434E-9003-15B216BADB29}" dt="2023-05-05T16:45:49.947" v="203" actId="478"/>
          <ac:picMkLst>
            <pc:docMk/>
            <pc:sldMk cId="2735549243" sldId="256"/>
            <ac:picMk id="27" creationId="{A895739D-EC84-4657-6894-5E341A7F2F38}"/>
          </ac:picMkLst>
        </pc:picChg>
        <pc:picChg chg="add mod">
          <ac:chgData name="Lili Ye (Student)" userId="29ede785-e103-4b43-b717-4e0a4f23007b" providerId="ADAL" clId="{3FBE8294-0439-434E-9003-15B216BADB29}" dt="2023-05-05T16:44:34.981" v="193" actId="1076"/>
          <ac:picMkLst>
            <pc:docMk/>
            <pc:sldMk cId="2735549243" sldId="256"/>
            <ac:picMk id="29" creationId="{3372AF6A-5A5F-197E-4968-A4AA7298DA94}"/>
          </ac:picMkLst>
        </pc:picChg>
        <pc:picChg chg="add mod">
          <ac:chgData name="Lili Ye (Student)" userId="29ede785-e103-4b43-b717-4e0a4f23007b" providerId="ADAL" clId="{3FBE8294-0439-434E-9003-15B216BADB29}" dt="2023-05-05T16:45:00.279" v="198" actId="1076"/>
          <ac:picMkLst>
            <pc:docMk/>
            <pc:sldMk cId="2735549243" sldId="256"/>
            <ac:picMk id="31" creationId="{9C79DDF6-71E2-6C48-2D73-5461C3C4CC44}"/>
          </ac:picMkLst>
        </pc:picChg>
        <pc:picChg chg="add mod">
          <ac:chgData name="Lili Ye (Student)" userId="29ede785-e103-4b43-b717-4e0a4f23007b" providerId="ADAL" clId="{3FBE8294-0439-434E-9003-15B216BADB29}" dt="2023-05-05T16:48:27.497" v="243" actId="1076"/>
          <ac:picMkLst>
            <pc:docMk/>
            <pc:sldMk cId="2735549243" sldId="256"/>
            <ac:picMk id="33" creationId="{6F858EF2-D7CC-53D9-A879-CD7641838CBA}"/>
          </ac:picMkLst>
        </pc:picChg>
        <pc:picChg chg="add mod">
          <ac:chgData name="Lili Ye (Student)" userId="29ede785-e103-4b43-b717-4e0a4f23007b" providerId="ADAL" clId="{3FBE8294-0439-434E-9003-15B216BADB29}" dt="2023-05-05T16:48:25.397" v="242" actId="1076"/>
          <ac:picMkLst>
            <pc:docMk/>
            <pc:sldMk cId="2735549243" sldId="256"/>
            <ac:picMk id="35" creationId="{11826C99-8DBD-805C-C891-639A3408BEDB}"/>
          </ac:picMkLst>
        </pc:picChg>
        <pc:picChg chg="add mod">
          <ac:chgData name="Lili Ye (Student)" userId="29ede785-e103-4b43-b717-4e0a4f23007b" providerId="ADAL" clId="{3FBE8294-0439-434E-9003-15B216BADB29}" dt="2023-05-05T16:47:57.565" v="234" actId="1076"/>
          <ac:picMkLst>
            <pc:docMk/>
            <pc:sldMk cId="2735549243" sldId="256"/>
            <ac:picMk id="37" creationId="{3E5EBD6A-EC20-1B38-5873-D77C45BF0D63}"/>
          </ac:picMkLst>
        </pc:picChg>
        <pc:picChg chg="add mod">
          <ac:chgData name="Lili Ye (Student)" userId="29ede785-e103-4b43-b717-4e0a4f23007b" providerId="ADAL" clId="{3FBE8294-0439-434E-9003-15B216BADB29}" dt="2023-05-05T16:48:06.377" v="238" actId="1076"/>
          <ac:picMkLst>
            <pc:docMk/>
            <pc:sldMk cId="2735549243" sldId="256"/>
            <ac:picMk id="38" creationId="{2853DE4E-89D3-D848-825A-BE4293B03505}"/>
          </ac:picMkLst>
        </pc:picChg>
        <pc:picChg chg="add mod">
          <ac:chgData name="Lili Ye (Student)" userId="29ede785-e103-4b43-b717-4e0a4f23007b" providerId="ADAL" clId="{3FBE8294-0439-434E-9003-15B216BADB29}" dt="2023-05-05T16:48:22.083" v="241" actId="1076"/>
          <ac:picMkLst>
            <pc:docMk/>
            <pc:sldMk cId="2735549243" sldId="256"/>
            <ac:picMk id="39" creationId="{28AC137F-54C9-0402-4753-A0EF329E207C}"/>
          </ac:picMkLst>
        </pc:picChg>
        <pc:picChg chg="add mod">
          <ac:chgData name="Lili Ye (Student)" userId="29ede785-e103-4b43-b717-4e0a4f23007b" providerId="ADAL" clId="{3FBE8294-0439-434E-9003-15B216BADB29}" dt="2023-05-05T16:48:22.083" v="241" actId="1076"/>
          <ac:picMkLst>
            <pc:docMk/>
            <pc:sldMk cId="2735549243" sldId="256"/>
            <ac:picMk id="40" creationId="{237C206E-162D-D3E7-D87E-EAE2FBD207B0}"/>
          </ac:picMkLst>
        </pc:picChg>
      </pc:sldChg>
    </pc:docChg>
  </pc:docChgLst>
  <pc:docChgLst>
    <pc:chgData name="Li-Li Ye (Student)" userId="29ede785-e103-4b43-b717-4e0a4f23007b" providerId="ADAL" clId="{80837658-3ADE-44D2-9445-A9C292985E92}"/>
    <pc:docChg chg="undo custSel modSld">
      <pc:chgData name="Li-Li Ye (Student)" userId="29ede785-e103-4b43-b717-4e0a4f23007b" providerId="ADAL" clId="{80837658-3ADE-44D2-9445-A9C292985E92}" dt="2024-02-19T17:41:59.552" v="78" actId="1076"/>
      <pc:docMkLst>
        <pc:docMk/>
      </pc:docMkLst>
      <pc:sldChg chg="addSp delSp modSp mod">
        <pc:chgData name="Li-Li Ye (Student)" userId="29ede785-e103-4b43-b717-4e0a4f23007b" providerId="ADAL" clId="{80837658-3ADE-44D2-9445-A9C292985E92}" dt="2024-02-19T17:41:59.552" v="78" actId="1076"/>
        <pc:sldMkLst>
          <pc:docMk/>
          <pc:sldMk cId="2735549243" sldId="256"/>
        </pc:sldMkLst>
        <pc:picChg chg="add mod">
          <ac:chgData name="Li-Li Ye (Student)" userId="29ede785-e103-4b43-b717-4e0a4f23007b" providerId="ADAL" clId="{80837658-3ADE-44D2-9445-A9C292985E92}" dt="2024-02-19T17:41:48.482" v="73" actId="1076"/>
          <ac:picMkLst>
            <pc:docMk/>
            <pc:sldMk cId="2735549243" sldId="256"/>
            <ac:picMk id="2" creationId="{8290B3FE-8012-3965-1B14-748D67AB9BB9}"/>
          </ac:picMkLst>
        </pc:picChg>
        <pc:picChg chg="add del">
          <ac:chgData name="Li-Li Ye (Student)" userId="29ede785-e103-4b43-b717-4e0a4f23007b" providerId="ADAL" clId="{80837658-3ADE-44D2-9445-A9C292985E92}" dt="2024-02-19T17:21:03.752" v="2" actId="22"/>
          <ac:picMkLst>
            <pc:docMk/>
            <pc:sldMk cId="2735549243" sldId="256"/>
            <ac:picMk id="3" creationId="{08D8A9BE-B714-0875-8EA5-FE841763ABB5}"/>
          </ac:picMkLst>
        </pc:picChg>
        <pc:picChg chg="add mod">
          <ac:chgData name="Li-Li Ye (Student)" userId="29ede785-e103-4b43-b717-4e0a4f23007b" providerId="ADAL" clId="{80837658-3ADE-44D2-9445-A9C292985E92}" dt="2024-02-19T17:41:59.552" v="78" actId="1076"/>
          <ac:picMkLst>
            <pc:docMk/>
            <pc:sldMk cId="2735549243" sldId="256"/>
            <ac:picMk id="3" creationId="{3A1F0C8E-5915-7F36-B390-1EC96E8C0DEF}"/>
          </ac:picMkLst>
        </pc:picChg>
        <pc:picChg chg="add mod ord">
          <ac:chgData name="Li-Li Ye (Student)" userId="29ede785-e103-4b43-b717-4e0a4f23007b" providerId="ADAL" clId="{80837658-3ADE-44D2-9445-A9C292985E92}" dt="2024-02-19T17:21:29.981" v="10" actId="167"/>
          <ac:picMkLst>
            <pc:docMk/>
            <pc:sldMk cId="2735549243" sldId="256"/>
            <ac:picMk id="5" creationId="{BA302B9C-D648-B3C5-1D6F-B2D56D4C4049}"/>
          </ac:picMkLst>
        </pc:picChg>
        <pc:picChg chg="add mod ord">
          <ac:chgData name="Li-Li Ye (Student)" userId="29ede785-e103-4b43-b717-4e0a4f23007b" providerId="ADAL" clId="{80837658-3ADE-44D2-9445-A9C292985E92}" dt="2024-02-19T17:21:58.344" v="17" actId="167"/>
          <ac:picMkLst>
            <pc:docMk/>
            <pc:sldMk cId="2735549243" sldId="256"/>
            <ac:picMk id="7" creationId="{A528D79C-8230-4291-61D5-96EDE976AD3D}"/>
          </ac:picMkLst>
        </pc:picChg>
        <pc:picChg chg="add mod ord">
          <ac:chgData name="Li-Li Ye (Student)" userId="29ede785-e103-4b43-b717-4e0a4f23007b" providerId="ADAL" clId="{80837658-3ADE-44D2-9445-A9C292985E92}" dt="2024-02-19T17:22:32.543" v="24" actId="167"/>
          <ac:picMkLst>
            <pc:docMk/>
            <pc:sldMk cId="2735549243" sldId="256"/>
            <ac:picMk id="9" creationId="{5297B981-2E58-F7C8-BB5D-125C106BB4D2}"/>
          </ac:picMkLst>
        </pc:picChg>
        <pc:picChg chg="add mod ord">
          <ac:chgData name="Li-Li Ye (Student)" userId="29ede785-e103-4b43-b717-4e0a4f23007b" providerId="ADAL" clId="{80837658-3ADE-44D2-9445-A9C292985E92}" dt="2024-02-19T17:23:02.205" v="32" actId="167"/>
          <ac:picMkLst>
            <pc:docMk/>
            <pc:sldMk cId="2735549243" sldId="256"/>
            <ac:picMk id="11" creationId="{F39656CF-AC9E-709D-F631-FA6FA7AE6F79}"/>
          </ac:picMkLst>
        </pc:picChg>
        <pc:picChg chg="add mod">
          <ac:chgData name="Li-Li Ye (Student)" userId="29ede785-e103-4b43-b717-4e0a4f23007b" providerId="ADAL" clId="{80837658-3ADE-44D2-9445-A9C292985E92}" dt="2024-02-19T17:31:28.661" v="37" actId="14100"/>
          <ac:picMkLst>
            <pc:docMk/>
            <pc:sldMk cId="2735549243" sldId="256"/>
            <ac:picMk id="20" creationId="{64855367-61B2-059C-8860-D994491D9A00}"/>
          </ac:picMkLst>
        </pc:picChg>
        <pc:picChg chg="add del mod">
          <ac:chgData name="Li-Li Ye (Student)" userId="29ede785-e103-4b43-b717-4e0a4f23007b" providerId="ADAL" clId="{80837658-3ADE-44D2-9445-A9C292985E92}" dt="2024-02-19T17:41:36.675" v="69" actId="478"/>
          <ac:picMkLst>
            <pc:docMk/>
            <pc:sldMk cId="2735549243" sldId="256"/>
            <ac:picMk id="23" creationId="{97C20E98-7A9B-16AC-EBBF-F865464F739E}"/>
          </ac:picMkLst>
        </pc:picChg>
        <pc:picChg chg="add del mod">
          <ac:chgData name="Li-Li Ye (Student)" userId="29ede785-e103-4b43-b717-4e0a4f23007b" providerId="ADAL" clId="{80837658-3ADE-44D2-9445-A9C292985E92}" dt="2024-02-19T17:41:53.467" v="76" actId="478"/>
          <ac:picMkLst>
            <pc:docMk/>
            <pc:sldMk cId="2735549243" sldId="256"/>
            <ac:picMk id="27" creationId="{A14E46F6-AC0F-ECF0-E30F-897709972E09}"/>
          </ac:picMkLst>
        </pc:picChg>
        <pc:picChg chg="del">
          <ac:chgData name="Li-Li Ye (Student)" userId="29ede785-e103-4b43-b717-4e0a4f23007b" providerId="ADAL" clId="{80837658-3ADE-44D2-9445-A9C292985E92}" dt="2024-02-19T17:21:47.317" v="14" actId="478"/>
          <ac:picMkLst>
            <pc:docMk/>
            <pc:sldMk cId="2735549243" sldId="256"/>
            <ac:picMk id="29" creationId="{3372AF6A-5A5F-197E-4968-A4AA7298DA94}"/>
          </ac:picMkLst>
        </pc:picChg>
        <pc:picChg chg="add mod">
          <ac:chgData name="Li-Li Ye (Student)" userId="29ede785-e103-4b43-b717-4e0a4f23007b" providerId="ADAL" clId="{80837658-3ADE-44D2-9445-A9C292985E92}" dt="2024-02-19T17:36:30.508" v="64" actId="1076"/>
          <ac:picMkLst>
            <pc:docMk/>
            <pc:sldMk cId="2735549243" sldId="256"/>
            <ac:picMk id="30" creationId="{01090E43-49CC-3484-55F0-B0068366235A}"/>
          </ac:picMkLst>
        </pc:picChg>
        <pc:picChg chg="add del">
          <ac:chgData name="Li-Li Ye (Student)" userId="29ede785-e103-4b43-b717-4e0a4f23007b" providerId="ADAL" clId="{80837658-3ADE-44D2-9445-A9C292985E92}" dt="2024-02-19T17:21:19.258" v="7" actId="478"/>
          <ac:picMkLst>
            <pc:docMk/>
            <pc:sldMk cId="2735549243" sldId="256"/>
            <ac:picMk id="31" creationId="{9C79DDF6-71E2-6C48-2D73-5461C3C4CC44}"/>
          </ac:picMkLst>
        </pc:picChg>
        <pc:picChg chg="del">
          <ac:chgData name="Li-Li Ye (Student)" userId="29ede785-e103-4b43-b717-4e0a4f23007b" providerId="ADAL" clId="{80837658-3ADE-44D2-9445-A9C292985E92}" dt="2024-02-19T17:22:50.474" v="28" actId="478"/>
          <ac:picMkLst>
            <pc:docMk/>
            <pc:sldMk cId="2735549243" sldId="256"/>
            <ac:picMk id="33" creationId="{6F858EF2-D7CC-53D9-A879-CD7641838CBA}"/>
          </ac:picMkLst>
        </pc:picChg>
        <pc:picChg chg="del">
          <ac:chgData name="Li-Li Ye (Student)" userId="29ede785-e103-4b43-b717-4e0a4f23007b" providerId="ADAL" clId="{80837658-3ADE-44D2-9445-A9C292985E92}" dt="2024-02-19T17:22:21.169" v="21" actId="478"/>
          <ac:picMkLst>
            <pc:docMk/>
            <pc:sldMk cId="2735549243" sldId="256"/>
            <ac:picMk id="35" creationId="{11826C99-8DBD-805C-C891-639A3408BEDB}"/>
          </ac:picMkLst>
        </pc:picChg>
        <pc:cxnChg chg="add mod">
          <ac:chgData name="Li-Li Ye (Student)" userId="29ede785-e103-4b43-b717-4e0a4f23007b" providerId="ADAL" clId="{80837658-3ADE-44D2-9445-A9C292985E92}" dt="2024-02-19T17:35:26.488" v="52" actId="208"/>
          <ac:cxnSpMkLst>
            <pc:docMk/>
            <pc:sldMk cId="2735549243" sldId="256"/>
            <ac:cxnSpMk id="22" creationId="{278A8B01-AE2F-93AA-D589-8742ABC0A278}"/>
          </ac:cxnSpMkLst>
        </pc:cxnChg>
        <pc:cxnChg chg="add mod">
          <ac:chgData name="Li-Li Ye (Student)" userId="29ede785-e103-4b43-b717-4e0a4f23007b" providerId="ADAL" clId="{80837658-3ADE-44D2-9445-A9C292985E92}" dt="2024-02-19T17:35:20.383" v="51" actId="208"/>
          <ac:cxnSpMkLst>
            <pc:docMk/>
            <pc:sldMk cId="2735549243" sldId="256"/>
            <ac:cxnSpMk id="24" creationId="{535724F0-92C0-9557-DE6B-62D5A0BE4328}"/>
          </ac:cxnSpMkLst>
        </pc:cxnChg>
        <pc:cxnChg chg="add mod">
          <ac:chgData name="Li-Li Ye (Student)" userId="29ede785-e103-4b43-b717-4e0a4f23007b" providerId="ADAL" clId="{80837658-3ADE-44D2-9445-A9C292985E92}" dt="2024-02-19T17:35:44.708" v="54" actId="1076"/>
          <ac:cxnSpMkLst>
            <pc:docMk/>
            <pc:sldMk cId="2735549243" sldId="256"/>
            <ac:cxnSpMk id="28" creationId="{BE07D5FA-C589-A0A0-7675-3FB942AFF6E8}"/>
          </ac:cxnSpMkLst>
        </pc:cxnChg>
        <pc:cxnChg chg="add mod">
          <ac:chgData name="Li-Li Ye (Student)" userId="29ede785-e103-4b43-b717-4e0a4f23007b" providerId="ADAL" clId="{80837658-3ADE-44D2-9445-A9C292985E92}" dt="2024-02-19T17:36:40.529" v="68" actId="1076"/>
          <ac:cxnSpMkLst>
            <pc:docMk/>
            <pc:sldMk cId="2735549243" sldId="256"/>
            <ac:cxnSpMk id="32" creationId="{E06BE598-511E-8D1F-A91D-A3B4C5AEB9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17661"/>
            <a:ext cx="6606540" cy="216486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266015"/>
            <a:ext cx="5829300" cy="150130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31064"/>
            <a:ext cx="1675924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31064"/>
            <a:ext cx="4930616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50243"/>
            <a:ext cx="6703695" cy="25866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161327"/>
            <a:ext cx="6703695" cy="136023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655318"/>
            <a:ext cx="330327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655318"/>
            <a:ext cx="330327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1065"/>
            <a:ext cx="6703695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24332"/>
            <a:ext cx="3288089" cy="74705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271384"/>
            <a:ext cx="3288089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24332"/>
            <a:ext cx="3304282" cy="74705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271384"/>
            <a:ext cx="3304282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4549"/>
            <a:ext cx="2506801" cy="14509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95313"/>
            <a:ext cx="3934778" cy="441897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65471"/>
            <a:ext cx="2506801" cy="34560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0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14549"/>
            <a:ext cx="2506801" cy="1450922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95313"/>
            <a:ext cx="3934778" cy="441897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65471"/>
            <a:ext cx="2506801" cy="34560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31065"/>
            <a:ext cx="670369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655318"/>
            <a:ext cx="670369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763387"/>
            <a:ext cx="174879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3682E-164D-4131-8958-24D631D462B7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763387"/>
            <a:ext cx="262318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763387"/>
            <a:ext cx="174879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B28A-1193-44AB-A77C-557E5938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tmp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6.tmp"/><Relationship Id="rId5" Type="http://schemas.openxmlformats.org/officeDocument/2006/relationships/image" Target="../media/image4.png"/><Relationship Id="rId10" Type="http://schemas.openxmlformats.org/officeDocument/2006/relationships/image" Target="../media/image5.tmp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9656CF-AC9E-709D-F631-FA6FA7AE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84" y="3218688"/>
            <a:ext cx="3420094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97B981-2E58-F7C8-BB5D-125C106BB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3236976"/>
            <a:ext cx="342009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8D79C-8230-4291-61D5-96EDE976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84" y="219456"/>
            <a:ext cx="3420094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02B9C-D648-B3C5-1D6F-B2D56D4C4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84" y="210312"/>
            <a:ext cx="3420094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72AE46-4234-43AD-0371-A69EBB7BB7FF}"/>
                  </a:ext>
                </a:extLst>
              </p:cNvPr>
              <p:cNvSpPr txBox="1"/>
              <p:nvPr/>
            </p:nvSpPr>
            <p:spPr>
              <a:xfrm>
                <a:off x="-62146" y="-65961"/>
                <a:ext cx="503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72AE46-4234-43AD-0371-A69EBB7B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146" y="-65961"/>
                <a:ext cx="503069" cy="369332"/>
              </a:xfrm>
              <a:prstGeom prst="rect">
                <a:avLst/>
              </a:prstGeom>
              <a:blipFill>
                <a:blip r:embed="rId6"/>
                <a:stretch>
                  <a:fillRect l="-3659" r="-487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B641E-DEC6-ABA8-CF93-114E07C80F9B}"/>
                  </a:ext>
                </a:extLst>
              </p:cNvPr>
              <p:cNvSpPr txBox="1"/>
              <p:nvPr/>
            </p:nvSpPr>
            <p:spPr>
              <a:xfrm>
                <a:off x="3749618" y="-48645"/>
                <a:ext cx="503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B641E-DEC6-ABA8-CF93-114E07C80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18" y="-48645"/>
                <a:ext cx="503069" cy="369332"/>
              </a:xfrm>
              <a:prstGeom prst="rect">
                <a:avLst/>
              </a:prstGeom>
              <a:blipFill>
                <a:blip r:embed="rId7"/>
                <a:stretch>
                  <a:fillRect l="-3614" r="-361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9D372A-5A53-E521-34E8-5D4BB0CA03C5}"/>
                  </a:ext>
                </a:extLst>
              </p:cNvPr>
              <p:cNvSpPr txBox="1"/>
              <p:nvPr/>
            </p:nvSpPr>
            <p:spPr>
              <a:xfrm>
                <a:off x="-79902" y="2985596"/>
                <a:ext cx="503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9D372A-5A53-E521-34E8-5D4BB0CA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902" y="2985596"/>
                <a:ext cx="503069" cy="369332"/>
              </a:xfrm>
              <a:prstGeom prst="rect">
                <a:avLst/>
              </a:prstGeom>
              <a:blipFill>
                <a:blip r:embed="rId8"/>
                <a:stretch>
                  <a:fillRect l="-2439" r="-243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1AEC8E-EC87-EA78-249C-767723C7A1FF}"/>
                  </a:ext>
                </a:extLst>
              </p:cNvPr>
              <p:cNvSpPr txBox="1"/>
              <p:nvPr/>
            </p:nvSpPr>
            <p:spPr>
              <a:xfrm>
                <a:off x="3749618" y="2982434"/>
                <a:ext cx="503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1AEC8E-EC87-EA78-249C-767723C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18" y="2982434"/>
                <a:ext cx="503069" cy="369332"/>
              </a:xfrm>
              <a:prstGeom prst="rect">
                <a:avLst/>
              </a:prstGeom>
              <a:blipFill>
                <a:blip r:embed="rId9"/>
                <a:stretch>
                  <a:fillRect l="-3614" r="-481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font, calligraphy, typography, design&#10;&#10;Description automatically generated">
            <a:extLst>
              <a:ext uri="{FF2B5EF4-FFF2-40B4-BE49-F238E27FC236}">
                <a16:creationId xmlns:a16="http://schemas.microsoft.com/office/drawing/2014/main" id="{A9824814-84F2-FF07-ABE1-18A713D2C9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6622" y="1355488"/>
            <a:ext cx="608471" cy="375223"/>
          </a:xfrm>
          <a:prstGeom prst="rect">
            <a:avLst/>
          </a:prstGeom>
        </p:spPr>
      </p:pic>
      <p:pic>
        <p:nvPicPr>
          <p:cNvPr id="17" name="Picture 16" descr="A picture containing font, calligraphy, typography, design&#10;&#10;Description automatically generated">
            <a:extLst>
              <a:ext uri="{FF2B5EF4-FFF2-40B4-BE49-F238E27FC236}">
                <a16:creationId xmlns:a16="http://schemas.microsoft.com/office/drawing/2014/main" id="{2EE96F0D-39C4-DE07-84B7-178452B0B7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9620" y="1314407"/>
            <a:ext cx="608471" cy="375223"/>
          </a:xfrm>
          <a:prstGeom prst="rect">
            <a:avLst/>
          </a:prstGeom>
        </p:spPr>
      </p:pic>
      <p:pic>
        <p:nvPicPr>
          <p:cNvPr id="18" name="Picture 17" descr="A picture containing font, calligraphy, typography, design&#10;&#10;Description automatically generated">
            <a:extLst>
              <a:ext uri="{FF2B5EF4-FFF2-40B4-BE49-F238E27FC236}">
                <a16:creationId xmlns:a16="http://schemas.microsoft.com/office/drawing/2014/main" id="{9987A0D5-D14C-B784-A8EC-D82C897D0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9616" y="4487527"/>
            <a:ext cx="608471" cy="375223"/>
          </a:xfrm>
          <a:prstGeom prst="rect">
            <a:avLst/>
          </a:prstGeom>
        </p:spPr>
      </p:pic>
      <p:pic>
        <p:nvPicPr>
          <p:cNvPr id="19" name="Picture 18" descr="A picture containing font, calligraphy, typography, design&#10;&#10;Description automatically generated">
            <a:extLst>
              <a:ext uri="{FF2B5EF4-FFF2-40B4-BE49-F238E27FC236}">
                <a16:creationId xmlns:a16="http://schemas.microsoft.com/office/drawing/2014/main" id="{1F5AA388-C5F7-7C7F-B0D7-C56676991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46227" y="4487527"/>
            <a:ext cx="608471" cy="375223"/>
          </a:xfrm>
          <a:prstGeom prst="rect">
            <a:avLst/>
          </a:prstGeom>
        </p:spPr>
      </p:pic>
      <p:pic>
        <p:nvPicPr>
          <p:cNvPr id="37" name="Picture 36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3E5EBD6A-EC20-1B38-5873-D77C45BF0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07" y="2875866"/>
            <a:ext cx="207249" cy="328966"/>
          </a:xfrm>
          <a:prstGeom prst="rect">
            <a:avLst/>
          </a:prstGeom>
        </p:spPr>
      </p:pic>
      <p:pic>
        <p:nvPicPr>
          <p:cNvPr id="38" name="Picture 37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2853DE4E-89D3-D848-825A-BE4293B035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101" y="2875866"/>
            <a:ext cx="207249" cy="328966"/>
          </a:xfrm>
          <a:prstGeom prst="rect">
            <a:avLst/>
          </a:prstGeom>
        </p:spPr>
      </p:pic>
      <p:pic>
        <p:nvPicPr>
          <p:cNvPr id="39" name="Picture 38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28AC137F-54C9-0402-4753-A0EF329E20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31" y="5873979"/>
            <a:ext cx="207249" cy="328966"/>
          </a:xfrm>
          <a:prstGeom prst="rect">
            <a:avLst/>
          </a:prstGeom>
        </p:spPr>
      </p:pic>
      <p:pic>
        <p:nvPicPr>
          <p:cNvPr id="40" name="Picture 39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237C206E-162D-D3E7-D87E-EAE2FBD20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25" y="5873979"/>
            <a:ext cx="207249" cy="328966"/>
          </a:xfrm>
          <a:prstGeom prst="rect">
            <a:avLst/>
          </a:prstGeom>
        </p:spPr>
      </p:pic>
      <p:pic>
        <p:nvPicPr>
          <p:cNvPr id="20" name="Picture 19" descr="Blu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64855367-61B2-059C-8860-D994491D9A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88" y="1320515"/>
            <a:ext cx="626166" cy="2743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8A8B01-AE2F-93AA-D589-8742ABC0A278}"/>
              </a:ext>
            </a:extLst>
          </p:cNvPr>
          <p:cNvCxnSpPr/>
          <p:nvPr/>
        </p:nvCxnSpPr>
        <p:spPr>
          <a:xfrm>
            <a:off x="1497659" y="1502018"/>
            <a:ext cx="206963" cy="180026"/>
          </a:xfrm>
          <a:prstGeom prst="straightConnector1">
            <a:avLst/>
          </a:prstGeom>
          <a:ln w="12700">
            <a:solidFill>
              <a:srgbClr val="086FB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5724F0-92C0-9557-DE6B-62D5A0BE4328}"/>
              </a:ext>
            </a:extLst>
          </p:cNvPr>
          <p:cNvCxnSpPr>
            <a:cxnSpLocks/>
          </p:cNvCxnSpPr>
          <p:nvPr/>
        </p:nvCxnSpPr>
        <p:spPr>
          <a:xfrm flipH="1">
            <a:off x="2663069" y="2453609"/>
            <a:ext cx="148637" cy="17978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07D5FA-C589-A0A0-7675-3FB942AFF6E8}"/>
              </a:ext>
            </a:extLst>
          </p:cNvPr>
          <p:cNvCxnSpPr>
            <a:cxnSpLocks/>
          </p:cNvCxnSpPr>
          <p:nvPr/>
        </p:nvCxnSpPr>
        <p:spPr>
          <a:xfrm flipH="1">
            <a:off x="6173096" y="5426334"/>
            <a:ext cx="148637" cy="17978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Blu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01090E43-49CC-3484-55F0-B006836623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21" y="3409059"/>
            <a:ext cx="626166" cy="2743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6BE598-511E-8D1F-A91D-A3B4C5AEB9A2}"/>
              </a:ext>
            </a:extLst>
          </p:cNvPr>
          <p:cNvCxnSpPr>
            <a:cxnSpLocks/>
          </p:cNvCxnSpPr>
          <p:nvPr/>
        </p:nvCxnSpPr>
        <p:spPr>
          <a:xfrm>
            <a:off x="6114815" y="3614777"/>
            <a:ext cx="206918" cy="100711"/>
          </a:xfrm>
          <a:prstGeom prst="straightConnector1">
            <a:avLst/>
          </a:prstGeom>
          <a:ln w="12700">
            <a:solidFill>
              <a:srgbClr val="086FB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close-up of a red text&#10;&#10;Description automatically generated">
            <a:extLst>
              <a:ext uri="{FF2B5EF4-FFF2-40B4-BE49-F238E27FC236}">
                <a16:creationId xmlns:a16="http://schemas.microsoft.com/office/drawing/2014/main" id="{8290B3FE-8012-3965-1B14-748D67AB9B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04" y="2089981"/>
            <a:ext cx="664510" cy="365760"/>
          </a:xfrm>
          <a:prstGeom prst="rect">
            <a:avLst/>
          </a:prstGeom>
        </p:spPr>
      </p:pic>
      <p:pic>
        <p:nvPicPr>
          <p:cNvPr id="3" name="Picture 2" descr="A close-up of a red text&#10;&#10;Description automatically generated">
            <a:extLst>
              <a:ext uri="{FF2B5EF4-FFF2-40B4-BE49-F238E27FC236}">
                <a16:creationId xmlns:a16="http://schemas.microsoft.com/office/drawing/2014/main" id="{3A1F0C8E-5915-7F36-B390-1EC96E8C0D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74" y="5028465"/>
            <a:ext cx="66451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4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Li-Li Ye (Student)</cp:lastModifiedBy>
  <cp:revision>1</cp:revision>
  <dcterms:created xsi:type="dcterms:W3CDTF">2023-05-05T16:10:41Z</dcterms:created>
  <dcterms:modified xsi:type="dcterms:W3CDTF">2024-02-19T17:42:01Z</dcterms:modified>
</cp:coreProperties>
</file>