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3366FF"/>
    <a:srgbClr val="9966FF"/>
    <a:srgbClr val="3399FF"/>
    <a:srgbClr val="0099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B92BC-48BA-4546-8F0F-1E26A9463797}" v="1" dt="2023-05-30T16:00:54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2" autoAdjust="0"/>
  </p:normalViewPr>
  <p:slideViewPr>
    <p:cSldViewPr snapToGrid="0">
      <p:cViewPr varScale="1">
        <p:scale>
          <a:sx n="145" d="100"/>
          <a:sy n="145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8A3886F9-788E-4F9D-817F-505D90E40669}"/>
    <pc:docChg chg="undo custSel modSld">
      <pc:chgData name="Lili Ye (Student)" userId="29ede785-e103-4b43-b717-4e0a4f23007b" providerId="ADAL" clId="{8A3886F9-788E-4F9D-817F-505D90E40669}" dt="2022-06-22T17:28:21.798" v="193" actId="1076"/>
      <pc:docMkLst>
        <pc:docMk/>
      </pc:docMkLst>
      <pc:sldChg chg="addSp delSp modSp mod">
        <pc:chgData name="Lili Ye (Student)" userId="29ede785-e103-4b43-b717-4e0a4f23007b" providerId="ADAL" clId="{8A3886F9-788E-4F9D-817F-505D90E40669}" dt="2022-06-22T17:28:21.798" v="193" actId="1076"/>
        <pc:sldMkLst>
          <pc:docMk/>
          <pc:sldMk cId="4126185078" sldId="256"/>
        </pc:sldMkLst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4" creationId="{2D40A308-95F0-4FD0-9422-B814C88FA0CB}"/>
          </ac:spMkLst>
        </pc:spChg>
        <pc:spChg chg="mod">
          <ac:chgData name="Lili Ye (Student)" userId="29ede785-e103-4b43-b717-4e0a4f23007b" providerId="ADAL" clId="{8A3886F9-788E-4F9D-817F-505D90E40669}" dt="2022-06-22T17:26:57.175" v="159" actId="403"/>
          <ac:spMkLst>
            <pc:docMk/>
            <pc:sldMk cId="4126185078" sldId="256"/>
            <ac:spMk id="5" creationId="{4DE6EF82-866F-48E6-89D2-4702B7006FFD}"/>
          </ac:spMkLst>
        </pc:spChg>
        <pc:spChg chg="mod">
          <ac:chgData name="Lili Ye (Student)" userId="29ede785-e103-4b43-b717-4e0a4f23007b" providerId="ADAL" clId="{8A3886F9-788E-4F9D-817F-505D90E40669}" dt="2022-06-22T17:27:11.130" v="174" actId="1037"/>
          <ac:spMkLst>
            <pc:docMk/>
            <pc:sldMk cId="4126185078" sldId="256"/>
            <ac:spMk id="18" creationId="{34A24449-83C8-4E8F-B5B2-50EAFDF8A39F}"/>
          </ac:spMkLst>
        </pc:spChg>
        <pc:spChg chg="mod">
          <ac:chgData name="Lili Ye (Student)" userId="29ede785-e103-4b43-b717-4e0a4f23007b" providerId="ADAL" clId="{8A3886F9-788E-4F9D-817F-505D90E40669}" dt="2022-06-22T17:27:11.130" v="174" actId="1037"/>
          <ac:spMkLst>
            <pc:docMk/>
            <pc:sldMk cId="4126185078" sldId="256"/>
            <ac:spMk id="19" creationId="{7A896168-38D0-4AE8-B0AD-76A4D8C91F7F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21" creationId="{1D9B249C-F338-4AD6-9C6D-9967D46EEB76}"/>
          </ac:spMkLst>
        </pc:spChg>
        <pc:spChg chg="del">
          <ac:chgData name="Lili Ye (Student)" userId="29ede785-e103-4b43-b717-4e0a4f23007b" providerId="ADAL" clId="{8A3886F9-788E-4F9D-817F-505D90E40669}" dt="2022-06-22T16:55:02.853" v="9" actId="478"/>
          <ac:spMkLst>
            <pc:docMk/>
            <pc:sldMk cId="4126185078" sldId="256"/>
            <ac:spMk id="23" creationId="{E76452FB-5A41-4526-B01B-A1BDF33E40F4}"/>
          </ac:spMkLst>
        </pc:spChg>
        <pc:spChg chg="del">
          <ac:chgData name="Lili Ye (Student)" userId="29ede785-e103-4b43-b717-4e0a4f23007b" providerId="ADAL" clId="{8A3886F9-788E-4F9D-817F-505D90E40669}" dt="2022-06-22T16:56:07.173" v="22" actId="478"/>
          <ac:spMkLst>
            <pc:docMk/>
            <pc:sldMk cId="4126185078" sldId="256"/>
            <ac:spMk id="24" creationId="{6B751D97-77F1-4976-861A-38AC4DBD8D30}"/>
          </ac:spMkLst>
        </pc:spChg>
        <pc:spChg chg="mod">
          <ac:chgData name="Lili Ye (Student)" userId="29ede785-e103-4b43-b717-4e0a4f23007b" providerId="ADAL" clId="{8A3886F9-788E-4F9D-817F-505D90E40669}" dt="2022-06-22T17:27:11.130" v="174" actId="1037"/>
          <ac:spMkLst>
            <pc:docMk/>
            <pc:sldMk cId="4126185078" sldId="256"/>
            <ac:spMk id="43" creationId="{E34744FE-E23B-4119-B970-B5C19D797AE5}"/>
          </ac:spMkLst>
        </pc:spChg>
        <pc:spChg chg="mod">
          <ac:chgData name="Lili Ye (Student)" userId="29ede785-e103-4b43-b717-4e0a4f23007b" providerId="ADAL" clId="{8A3886F9-788E-4F9D-817F-505D90E40669}" dt="2022-06-22T17:05:21.270" v="100" actId="1076"/>
          <ac:spMkLst>
            <pc:docMk/>
            <pc:sldMk cId="4126185078" sldId="256"/>
            <ac:spMk id="62" creationId="{24B93E13-EA80-4556-B96F-2F3E87DEBCFE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64" creationId="{B8669A23-03AF-410F-922B-B45F321FEF54}"/>
          </ac:spMkLst>
        </pc:spChg>
        <pc:spChg chg="del">
          <ac:chgData name="Lili Ye (Student)" userId="29ede785-e103-4b43-b717-4e0a4f23007b" providerId="ADAL" clId="{8A3886F9-788E-4F9D-817F-505D90E40669}" dt="2022-06-22T16:56:46.475" v="41" actId="478"/>
          <ac:spMkLst>
            <pc:docMk/>
            <pc:sldMk cId="4126185078" sldId="256"/>
            <ac:spMk id="67" creationId="{C6241782-B0ED-42A9-A5E6-79EFB226C50C}"/>
          </ac:spMkLst>
        </pc:spChg>
        <pc:spChg chg="mod">
          <ac:chgData name="Lili Ye (Student)" userId="29ede785-e103-4b43-b717-4e0a4f23007b" providerId="ADAL" clId="{8A3886F9-788E-4F9D-817F-505D90E40669}" dt="2022-06-22T17:26:57.175" v="159" actId="403"/>
          <ac:spMkLst>
            <pc:docMk/>
            <pc:sldMk cId="4126185078" sldId="256"/>
            <ac:spMk id="68" creationId="{47CAE921-E3DA-4F3D-9021-5046DA87897F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70" creationId="{6C2B2A61-A5E6-4D4D-A924-6BF42BC01D65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71" creationId="{2D831448-1A32-443B-84E7-C54E6A3F9977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72" creationId="{A56BF452-FE86-4BA1-9252-8FB4DA23D1C4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81" creationId="{322DAE7C-FB65-4C2E-B528-E2F19FEFF75A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85" creationId="{86B3D913-5850-4DA3-BD3D-B19FBE288ED5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90" creationId="{5697A265-95DC-4972-9AD5-D78802918D9F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122" creationId="{B5DDD452-19EA-4F66-A79B-C03485006EF4}"/>
          </ac:spMkLst>
        </pc:spChg>
        <pc:spChg chg="mod">
          <ac:chgData name="Lili Ye (Student)" userId="29ede785-e103-4b43-b717-4e0a4f23007b" providerId="ADAL" clId="{8A3886F9-788E-4F9D-817F-505D90E40669}" dt="2022-06-22T17:21:00.639" v="146" actId="14100"/>
          <ac:spMkLst>
            <pc:docMk/>
            <pc:sldMk cId="4126185078" sldId="256"/>
            <ac:spMk id="128" creationId="{B5CD14F5-6288-4DF0-AF7C-CE04DA0BBA8C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129" creationId="{E25E6D39-5370-4A1D-AC16-A9A464351F6C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135" creationId="{D7C80D9B-1CC4-404F-978B-C7A3A918429C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136" creationId="{A2187461-819F-40A7-B923-80E4C9B4781A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138" creationId="{1BFB86B7-592B-421B-82B6-A42BA151CE92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140" creationId="{16FEC01D-8CE7-4AE0-80F7-AACC20123CFC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141" creationId="{1727DD3C-9332-44B6-8BDC-66555DF932E1}"/>
          </ac:spMkLst>
        </pc:spChg>
        <pc:spChg chg="del">
          <ac:chgData name="Lili Ye (Student)" userId="29ede785-e103-4b43-b717-4e0a4f23007b" providerId="ADAL" clId="{8A3886F9-788E-4F9D-817F-505D90E40669}" dt="2022-06-22T16:57:01.469" v="47" actId="478"/>
          <ac:spMkLst>
            <pc:docMk/>
            <pc:sldMk cId="4126185078" sldId="256"/>
            <ac:spMk id="155" creationId="{F72B2D94-C3C0-411E-B99F-1DE5C0A3B47C}"/>
          </ac:spMkLst>
        </pc:spChg>
        <pc:spChg chg="del">
          <ac:chgData name="Lili Ye (Student)" userId="29ede785-e103-4b43-b717-4e0a4f23007b" providerId="ADAL" clId="{8A3886F9-788E-4F9D-817F-505D90E40669}" dt="2022-06-22T16:56:27.404" v="32" actId="478"/>
          <ac:spMkLst>
            <pc:docMk/>
            <pc:sldMk cId="4126185078" sldId="256"/>
            <ac:spMk id="157" creationId="{CA2ECF7D-9DEF-42C2-A8CC-2AD146BF5001}"/>
          </ac:spMkLst>
        </pc:spChg>
        <pc:spChg chg="mod">
          <ac:chgData name="Lili Ye (Student)" userId="29ede785-e103-4b43-b717-4e0a4f23007b" providerId="ADAL" clId="{8A3886F9-788E-4F9D-817F-505D90E40669}" dt="2022-06-22T17:27:11.130" v="174" actId="1037"/>
          <ac:spMkLst>
            <pc:docMk/>
            <pc:sldMk cId="4126185078" sldId="256"/>
            <ac:spMk id="159" creationId="{9C7F31CE-4976-4C36-9735-3BA4D4E716CC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161" creationId="{C87C8528-4002-4F6B-98AA-5439150EBD3C}"/>
          </ac:spMkLst>
        </pc:spChg>
        <pc:spChg chg="mod">
          <ac:chgData name="Lili Ye (Student)" userId="29ede785-e103-4b43-b717-4e0a4f23007b" providerId="ADAL" clId="{8A3886F9-788E-4F9D-817F-505D90E40669}" dt="2022-06-22T17:21:07.903" v="147" actId="14100"/>
          <ac:spMkLst>
            <pc:docMk/>
            <pc:sldMk cId="4126185078" sldId="256"/>
            <ac:spMk id="163" creationId="{87933328-F2DD-498B-AC4C-949C52F49D33}"/>
          </ac:spMkLst>
        </pc:spChg>
        <pc:spChg chg="mod">
          <ac:chgData name="Lili Ye (Student)" userId="29ede785-e103-4b43-b717-4e0a4f23007b" providerId="ADAL" clId="{8A3886F9-788E-4F9D-817F-505D90E40669}" dt="2022-06-22T17:05:18.280" v="99" actId="404"/>
          <ac:spMkLst>
            <pc:docMk/>
            <pc:sldMk cId="4126185078" sldId="256"/>
            <ac:spMk id="164" creationId="{B9558E7A-FE03-4046-8C18-12888AC78EC6}"/>
          </ac:spMkLst>
        </pc:spChg>
        <pc:grpChg chg="add mod">
          <ac:chgData name="Lili Ye (Student)" userId="29ede785-e103-4b43-b717-4e0a4f23007b" providerId="ADAL" clId="{8A3886F9-788E-4F9D-817F-505D90E40669}" dt="2022-06-22T17:05:18.280" v="99" actId="404"/>
          <ac:grpSpMkLst>
            <pc:docMk/>
            <pc:sldMk cId="4126185078" sldId="256"/>
            <ac:grpSpMk id="20" creationId="{0C02D391-0C3F-99AB-0AF0-DA4427C084CB}"/>
          </ac:grpSpMkLst>
        </pc:grpChg>
        <pc:grpChg chg="mod">
          <ac:chgData name="Lili Ye (Student)" userId="29ede785-e103-4b43-b717-4e0a4f23007b" providerId="ADAL" clId="{8A3886F9-788E-4F9D-817F-505D90E40669}" dt="2022-06-22T17:05:18.280" v="99" actId="404"/>
          <ac:grpSpMkLst>
            <pc:docMk/>
            <pc:sldMk cId="4126185078" sldId="256"/>
            <ac:grpSpMk id="83" creationId="{204270C6-0F65-483A-BED0-2D2539DA7A05}"/>
          </ac:grpSpMkLst>
        </pc:grpChg>
        <pc:grpChg chg="mod">
          <ac:chgData name="Lili Ye (Student)" userId="29ede785-e103-4b43-b717-4e0a4f23007b" providerId="ADAL" clId="{8A3886F9-788E-4F9D-817F-505D90E40669}" dt="2022-06-22T17:05:18.280" v="99" actId="404"/>
          <ac:grpSpMkLst>
            <pc:docMk/>
            <pc:sldMk cId="4126185078" sldId="256"/>
            <ac:grpSpMk id="89" creationId="{93B03EE1-EF88-4930-ACAA-A88F28437040}"/>
          </ac:grpSpMkLst>
        </pc:grpChg>
        <pc:grpChg chg="mod">
          <ac:chgData name="Lili Ye (Student)" userId="29ede785-e103-4b43-b717-4e0a4f23007b" providerId="ADAL" clId="{8A3886F9-788E-4F9D-817F-505D90E40669}" dt="2022-06-22T17:05:18.280" v="99" actId="404"/>
          <ac:grpSpMkLst>
            <pc:docMk/>
            <pc:sldMk cId="4126185078" sldId="256"/>
            <ac:grpSpMk id="123" creationId="{431AE930-8C3E-40EB-A906-388F8E306E20}"/>
          </ac:grpSpMkLst>
        </pc:grpChg>
        <pc:grpChg chg="mod">
          <ac:chgData name="Lili Ye (Student)" userId="29ede785-e103-4b43-b717-4e0a4f23007b" providerId="ADAL" clId="{8A3886F9-788E-4F9D-817F-505D90E40669}" dt="2022-06-22T17:05:18.280" v="99" actId="404"/>
          <ac:grpSpMkLst>
            <pc:docMk/>
            <pc:sldMk cId="4126185078" sldId="256"/>
            <ac:grpSpMk id="130" creationId="{1746F3EB-C50B-41A3-928D-8244C676631E}"/>
          </ac:grpSpMkLst>
        </pc:grpChg>
        <pc:grpChg chg="mod">
          <ac:chgData name="Lili Ye (Student)" userId="29ede785-e103-4b43-b717-4e0a4f23007b" providerId="ADAL" clId="{8A3886F9-788E-4F9D-817F-505D90E40669}" dt="2022-06-22T17:05:18.280" v="99" actId="404"/>
          <ac:grpSpMkLst>
            <pc:docMk/>
            <pc:sldMk cId="4126185078" sldId="256"/>
            <ac:grpSpMk id="137" creationId="{285CD183-D372-4507-AC6E-47EEA8242741}"/>
          </ac:grpSpMkLst>
        </pc:grpChg>
        <pc:grpChg chg="mod">
          <ac:chgData name="Lili Ye (Student)" userId="29ede785-e103-4b43-b717-4e0a4f23007b" providerId="ADAL" clId="{8A3886F9-788E-4F9D-817F-505D90E40669}" dt="2022-06-22T17:05:18.280" v="99" actId="404"/>
          <ac:grpSpMkLst>
            <pc:docMk/>
            <pc:sldMk cId="4126185078" sldId="256"/>
            <ac:grpSpMk id="139" creationId="{469F3BB6-A6FB-41E7-8216-75EC1C547910}"/>
          </ac:grpSpMkLst>
        </pc:grpChg>
        <pc:grpChg chg="mod">
          <ac:chgData name="Lili Ye (Student)" userId="29ede785-e103-4b43-b717-4e0a4f23007b" providerId="ADAL" clId="{8A3886F9-788E-4F9D-817F-505D90E40669}" dt="2022-06-22T17:05:18.280" v="99" actId="404"/>
          <ac:grpSpMkLst>
            <pc:docMk/>
            <pc:sldMk cId="4126185078" sldId="256"/>
            <ac:grpSpMk id="160" creationId="{E7DE4D4D-D4B0-4630-9D4B-224DC2F880CC}"/>
          </ac:grpSpMkLst>
        </pc:grpChg>
        <pc:grpChg chg="mod">
          <ac:chgData name="Lili Ye (Student)" userId="29ede785-e103-4b43-b717-4e0a4f23007b" providerId="ADAL" clId="{8A3886F9-788E-4F9D-817F-505D90E40669}" dt="2022-06-22T17:05:18.280" v="99" actId="404"/>
          <ac:grpSpMkLst>
            <pc:docMk/>
            <pc:sldMk cId="4126185078" sldId="256"/>
            <ac:grpSpMk id="162" creationId="{2ECA9F5A-4740-49D8-B91F-8ACB4CB6B1B1}"/>
          </ac:grpSpMkLst>
        </pc:grpChg>
        <pc:grpChg chg="mod">
          <ac:chgData name="Lili Ye (Student)" userId="29ede785-e103-4b43-b717-4e0a4f23007b" providerId="ADAL" clId="{8A3886F9-788E-4F9D-817F-505D90E40669}" dt="2022-06-22T17:05:18.280" v="99" actId="404"/>
          <ac:grpSpMkLst>
            <pc:docMk/>
            <pc:sldMk cId="4126185078" sldId="256"/>
            <ac:grpSpMk id="168" creationId="{B77C6DE2-6944-4A3C-9C17-16A1B50EB516}"/>
          </ac:grpSpMkLst>
        </pc:grpChg>
        <pc:picChg chg="add del mod">
          <ac:chgData name="Lili Ye (Student)" userId="29ede785-e103-4b43-b717-4e0a4f23007b" providerId="ADAL" clId="{8A3886F9-788E-4F9D-817F-505D90E40669}" dt="2022-06-22T16:47:36.539" v="3" actId="478"/>
          <ac:picMkLst>
            <pc:docMk/>
            <pc:sldMk cId="4126185078" sldId="256"/>
            <ac:picMk id="3" creationId="{A13DF3A4-E217-8799-9397-5DB1926751C1}"/>
          </ac:picMkLst>
        </pc:picChg>
        <pc:picChg chg="add del mod">
          <ac:chgData name="Lili Ye (Student)" userId="29ede785-e103-4b43-b717-4e0a4f23007b" providerId="ADAL" clId="{8A3886F9-788E-4F9D-817F-505D90E40669}" dt="2022-06-22T16:55:12.084" v="15" actId="478"/>
          <ac:picMkLst>
            <pc:docMk/>
            <pc:sldMk cId="4126185078" sldId="256"/>
            <ac:picMk id="7" creationId="{2304EEEF-6696-CF33-25BC-771202E39DF6}"/>
          </ac:picMkLst>
        </pc:picChg>
        <pc:picChg chg="add mod">
          <ac:chgData name="Lili Ye (Student)" userId="29ede785-e103-4b43-b717-4e0a4f23007b" providerId="ADAL" clId="{8A3886F9-788E-4F9D-817F-505D90E40669}" dt="2022-06-22T17:28:21.798" v="193" actId="1076"/>
          <ac:picMkLst>
            <pc:docMk/>
            <pc:sldMk cId="4126185078" sldId="256"/>
            <ac:picMk id="9" creationId="{BDB883EC-6DE3-059D-3F11-DEEE56396F25}"/>
          </ac:picMkLst>
        </pc:picChg>
        <pc:picChg chg="add mod">
          <ac:chgData name="Lili Ye (Student)" userId="29ede785-e103-4b43-b717-4e0a4f23007b" providerId="ADAL" clId="{8A3886F9-788E-4F9D-817F-505D90E40669}" dt="2022-06-22T17:27:52.843" v="182" actId="1076"/>
          <ac:picMkLst>
            <pc:docMk/>
            <pc:sldMk cId="4126185078" sldId="256"/>
            <ac:picMk id="11" creationId="{BF0AD537-2433-CCDC-A2AD-CC75EDA6D7F6}"/>
          </ac:picMkLst>
        </pc:picChg>
        <pc:picChg chg="add mod">
          <ac:chgData name="Lili Ye (Student)" userId="29ede785-e103-4b43-b717-4e0a4f23007b" providerId="ADAL" clId="{8A3886F9-788E-4F9D-817F-505D90E40669}" dt="2022-06-22T17:28:05.780" v="186" actId="1076"/>
          <ac:picMkLst>
            <pc:docMk/>
            <pc:sldMk cId="4126185078" sldId="256"/>
            <ac:picMk id="13" creationId="{9E2744CF-1947-99A0-24B2-AAC399F9A224}"/>
          </ac:picMkLst>
        </pc:picChg>
        <pc:picChg chg="add mod">
          <ac:chgData name="Lili Ye (Student)" userId="29ede785-e103-4b43-b717-4e0a4f23007b" providerId="ADAL" clId="{8A3886F9-788E-4F9D-817F-505D90E40669}" dt="2022-06-22T17:28:10.266" v="189" actId="1076"/>
          <ac:picMkLst>
            <pc:docMk/>
            <pc:sldMk cId="4126185078" sldId="256"/>
            <ac:picMk id="15" creationId="{F9D7767E-B057-E961-82B1-0C012A7DC4B9}"/>
          </ac:picMkLst>
        </pc:picChg>
        <pc:picChg chg="add mod">
          <ac:chgData name="Lili Ye (Student)" userId="29ede785-e103-4b43-b717-4e0a4f23007b" providerId="ADAL" clId="{8A3886F9-788E-4F9D-817F-505D90E40669}" dt="2022-06-22T17:28:15.681" v="191" actId="1076"/>
          <ac:picMkLst>
            <pc:docMk/>
            <pc:sldMk cId="4126185078" sldId="256"/>
            <ac:picMk id="17" creationId="{92D7B435-4CB8-D3A0-518A-1D3FC60BBFC0}"/>
          </ac:picMkLst>
        </pc:pic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61" creationId="{4014D65A-75C0-4EA4-900F-FDD9261174F3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65" creationId="{155A0D3F-CDE8-43E3-9E16-802D3D138F70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66" creationId="{9A3AE049-25E4-420A-95FE-00C5D01D317E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69" creationId="{D8BE3A0A-4308-4FF3-AAAA-C89931B99904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86" creationId="{AD7A5302-3979-40D1-B0BA-8AF0CFB25CD2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87" creationId="{C62DC3DF-142B-4440-8CDA-D7817CD5E986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88" creationId="{420AD4D7-65FF-47D8-9501-12F120DDFAF3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91" creationId="{F826655B-DFCB-4661-962F-A556518AF2E0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92" creationId="{07199BEC-9E3F-44B0-9A8E-1B2D5E7D481D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93" creationId="{FBFBDD18-747E-42F2-84AE-62BEA45BD89C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125" creationId="{842372EE-C33A-43F6-832A-2F581AFA7891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126" creationId="{D0DE9719-ED49-420F-801D-3962F0EF7D62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127" creationId="{7C29696B-3D8A-44A7-B30A-879D9D5F9B16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142" creationId="{CF29D481-DFE4-435A-ACFF-D3B72AD9003B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143" creationId="{12813A36-671E-4B96-B0C2-21391580DA3B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144" creationId="{1E7D8451-D4E5-4275-B5D6-8DF5C88086FA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165" creationId="{BC41F2F5-375F-464E-A0D2-593869F4EFCE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166" creationId="{A46F9788-F625-4253-B9C0-966C5E0C60AC}"/>
          </ac:cxnSpMkLst>
        </pc:cxnChg>
        <pc:cxnChg chg="mod">
          <ac:chgData name="Lili Ye (Student)" userId="29ede785-e103-4b43-b717-4e0a4f23007b" providerId="ADAL" clId="{8A3886F9-788E-4F9D-817F-505D90E40669}" dt="2022-06-22T17:05:18.280" v="99" actId="404"/>
          <ac:cxnSpMkLst>
            <pc:docMk/>
            <pc:sldMk cId="4126185078" sldId="256"/>
            <ac:cxnSpMk id="167" creationId="{6B19F916-A35F-4DDE-83B2-E863ADE5F508}"/>
          </ac:cxnSpMkLst>
        </pc:cxnChg>
      </pc:sldChg>
    </pc:docChg>
  </pc:docChgLst>
  <pc:docChgLst>
    <pc:chgData name="Lili" userId="29ede785-e103-4b43-b717-4e0a4f23007b" providerId="ADAL" clId="{EDDC1FA8-1806-41D9-AEE2-93D1CA4358EA}"/>
    <pc:docChg chg="undo custSel addSld modSld">
      <pc:chgData name="Lili" userId="29ede785-e103-4b43-b717-4e0a4f23007b" providerId="ADAL" clId="{EDDC1FA8-1806-41D9-AEE2-93D1CA4358EA}" dt="2022-04-08T18:40:48.391" v="1666" actId="14100"/>
      <pc:docMkLst>
        <pc:docMk/>
      </pc:docMkLst>
      <pc:sldChg chg="addSp delSp modSp new mod">
        <pc:chgData name="Lili" userId="29ede785-e103-4b43-b717-4e0a4f23007b" providerId="ADAL" clId="{EDDC1FA8-1806-41D9-AEE2-93D1CA4358EA}" dt="2022-04-08T18:40:48.391" v="1666" actId="14100"/>
        <pc:sldMkLst>
          <pc:docMk/>
          <pc:sldMk cId="4126185078" sldId="256"/>
        </pc:sldMkLst>
        <pc:spChg chg="del">
          <ac:chgData name="Lili" userId="29ede785-e103-4b43-b717-4e0a4f23007b" providerId="ADAL" clId="{EDDC1FA8-1806-41D9-AEE2-93D1CA4358EA}" dt="2022-04-01T17:27:02.328" v="2" actId="478"/>
          <ac:spMkLst>
            <pc:docMk/>
            <pc:sldMk cId="4126185078" sldId="256"/>
            <ac:spMk id="2" creationId="{B6858285-AAC4-4560-A4EA-B21641F9C93D}"/>
          </ac:spMkLst>
        </pc:spChg>
        <pc:spChg chg="del">
          <ac:chgData name="Lili" userId="29ede785-e103-4b43-b717-4e0a4f23007b" providerId="ADAL" clId="{EDDC1FA8-1806-41D9-AEE2-93D1CA4358EA}" dt="2022-04-01T17:27:02.328" v="2" actId="478"/>
          <ac:spMkLst>
            <pc:docMk/>
            <pc:sldMk cId="4126185078" sldId="256"/>
            <ac:spMk id="3" creationId="{4CC5AD57-D043-4B8E-A400-5ABE5FC2788E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4" creationId="{2D40A308-95F0-4FD0-9422-B814C88FA0CB}"/>
          </ac:spMkLst>
        </pc:spChg>
        <pc:spChg chg="add del mod or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5" creationId="{4DE6EF82-866F-48E6-89D2-4702B7006FFD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8" creationId="{67B17FFC-1DA5-48B7-9103-47B8248356F0}"/>
          </ac:spMkLst>
        </pc:spChg>
        <pc:spChg chg="add del mod">
          <ac:chgData name="Lili" userId="29ede785-e103-4b43-b717-4e0a4f23007b" providerId="ADAL" clId="{EDDC1FA8-1806-41D9-AEE2-93D1CA4358EA}" dt="2022-04-01T17:32:22.127" v="101" actId="478"/>
          <ac:spMkLst>
            <pc:docMk/>
            <pc:sldMk cId="4126185078" sldId="256"/>
            <ac:spMk id="11" creationId="{4F496DFB-335A-477E-81E3-9ED20B153181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14" creationId="{9A6D8E2B-A1EC-4557-9E7C-9183BBB41B4A}"/>
          </ac:spMkLst>
        </pc:spChg>
        <pc:spChg chg="add del mod">
          <ac:chgData name="Lili" userId="29ede785-e103-4b43-b717-4e0a4f23007b" providerId="ADAL" clId="{EDDC1FA8-1806-41D9-AEE2-93D1CA4358EA}" dt="2022-04-01T17:37:27.487" v="155" actId="478"/>
          <ac:spMkLst>
            <pc:docMk/>
            <pc:sldMk cId="4126185078" sldId="256"/>
            <ac:spMk id="17" creationId="{42CCE34D-54E8-468B-AB40-810D56E0682A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8" creationId="{34A24449-83C8-4E8F-B5B2-50EAFDF8A39F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9" creationId="{7A896168-38D0-4AE8-B0AD-76A4D8C91F7F}"/>
          </ac:spMkLst>
        </pc:spChg>
        <pc:spChg chg="add del mod topLvl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21" creationId="{1D9B249C-F338-4AD6-9C6D-9967D46EEB76}"/>
          </ac:spMkLst>
        </pc:spChg>
        <pc:spChg chg="del mod topLvl">
          <ac:chgData name="Lili" userId="29ede785-e103-4b43-b717-4e0a4f23007b" providerId="ADAL" clId="{EDDC1FA8-1806-41D9-AEE2-93D1CA4358EA}" dt="2022-04-01T17:45:51.431" v="399" actId="478"/>
          <ac:spMkLst>
            <pc:docMk/>
            <pc:sldMk cId="4126185078" sldId="256"/>
            <ac:spMk id="22" creationId="{30C978E4-D2D0-4023-B6C1-73518723F5FF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23" creationId="{E76452FB-5A41-4526-B01B-A1BDF33E40F4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24" creationId="{6B751D97-77F1-4976-861A-38AC4DBD8D30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27" creationId="{06625909-C262-4FE5-A14C-479A6C2DC581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29" creationId="{3DAF593F-B797-46AE-AD33-CDDDB671EF0C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31" creationId="{FC48EF2A-83DB-4372-A303-74EA72DBDD6B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36" creationId="{6F86B081-59FD-4316-9824-D2AA8315E2D8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38" creationId="{B15C1A76-7998-43A8-9EEB-8B501B33715F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40" creationId="{163A3526-8E9B-479D-85D8-04575E16E2D6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43" creationId="{E34744FE-E23B-4119-B970-B5C19D797AE5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46" creationId="{F933C1FD-FD9C-4517-82C6-626D36073C2E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48" creationId="{B2EB29B2-BD5A-4C3D-B9F6-09B207FD9F96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53" creationId="{C4998EFB-2456-4C05-ACC4-1F98981C73B8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55" creationId="{1C3B9EC0-EB2A-48AF-B44B-90384EA8BB87}"/>
          </ac:spMkLst>
        </pc:spChg>
        <pc:spChg chg="mod">
          <ac:chgData name="Lili" userId="29ede785-e103-4b43-b717-4e0a4f23007b" providerId="ADAL" clId="{EDDC1FA8-1806-41D9-AEE2-93D1CA4358EA}" dt="2022-04-01T17:27:02.668" v="3"/>
          <ac:spMkLst>
            <pc:docMk/>
            <pc:sldMk cId="4126185078" sldId="256"/>
            <ac:spMk id="57" creationId="{392854E3-7157-4110-84BF-EF36DFE5E28C}"/>
          </ac:spMkLst>
        </pc:spChg>
        <pc:spChg chg="add del mod">
          <ac:chgData name="Lili" userId="29ede785-e103-4b43-b717-4e0a4f23007b" providerId="ADAL" clId="{EDDC1FA8-1806-41D9-AEE2-93D1CA4358EA}" dt="2022-04-01T17:36:20.895" v="141" actId="478"/>
          <ac:spMkLst>
            <pc:docMk/>
            <pc:sldMk cId="4126185078" sldId="256"/>
            <ac:spMk id="60" creationId="{BDB7F656-8E49-4D9D-AF08-91C71D357BFC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62" creationId="{24B93E13-EA80-4556-B96F-2F3E87DEBCFE}"/>
          </ac:spMkLst>
        </pc:spChg>
        <pc:spChg chg="add del mod">
          <ac:chgData name="Lili" userId="29ede785-e103-4b43-b717-4e0a4f23007b" providerId="ADAL" clId="{EDDC1FA8-1806-41D9-AEE2-93D1CA4358EA}" dt="2022-04-01T17:56:29.826" v="1188" actId="21"/>
          <ac:spMkLst>
            <pc:docMk/>
            <pc:sldMk cId="4126185078" sldId="256"/>
            <ac:spMk id="63" creationId="{95816E4E-910D-49D2-8589-9FFD96A707E0}"/>
          </ac:spMkLst>
        </pc:spChg>
        <pc:spChg chg="add mod">
          <ac:chgData name="Lili" userId="29ede785-e103-4b43-b717-4e0a4f23007b" providerId="ADAL" clId="{EDDC1FA8-1806-41D9-AEE2-93D1CA4358EA}" dt="2022-04-08T18:34:15.283" v="1661" actId="1076"/>
          <ac:spMkLst>
            <pc:docMk/>
            <pc:sldMk cId="4126185078" sldId="256"/>
            <ac:spMk id="64" creationId="{B8669A23-03AF-410F-922B-B45F321FEF54}"/>
          </ac:spMkLst>
        </pc:spChg>
        <pc:spChg chg="add del mod">
          <ac:chgData name="Lili" userId="29ede785-e103-4b43-b717-4e0a4f23007b" providerId="ADAL" clId="{EDDC1FA8-1806-41D9-AEE2-93D1CA4358EA}" dt="2022-04-01T17:32:23.007" v="102" actId="478"/>
          <ac:spMkLst>
            <pc:docMk/>
            <pc:sldMk cId="4126185078" sldId="256"/>
            <ac:spMk id="64" creationId="{F07F0428-1F53-4AAF-B353-A2FFE1B3E720}"/>
          </ac:spMkLst>
        </pc:spChg>
        <pc:spChg chg="add del mod">
          <ac:chgData name="Lili" userId="29ede785-e103-4b43-b717-4e0a4f23007b" providerId="ADAL" clId="{EDDC1FA8-1806-41D9-AEE2-93D1CA4358EA}" dt="2022-04-01T17:36:21.735" v="142" actId="478"/>
          <ac:spMkLst>
            <pc:docMk/>
            <pc:sldMk cId="4126185078" sldId="256"/>
            <ac:spMk id="65" creationId="{D39B6AC1-5543-4823-A795-7E11CA4C27CD}"/>
          </ac:spMkLst>
        </pc:spChg>
        <pc:spChg chg="add del mod">
          <ac:chgData name="Lili" userId="29ede785-e103-4b43-b717-4e0a4f23007b" providerId="ADAL" clId="{EDDC1FA8-1806-41D9-AEE2-93D1CA4358EA}" dt="2022-04-01T17:36:22.334" v="143" actId="478"/>
          <ac:spMkLst>
            <pc:docMk/>
            <pc:sldMk cId="4126185078" sldId="256"/>
            <ac:spMk id="66" creationId="{080B8739-5EDF-4D3A-A332-9F760F2BFF2C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67" creationId="{C6241782-B0ED-42A9-A5E6-79EFB226C50C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68" creationId="{47CAE921-E3DA-4F3D-9021-5046DA87897F}"/>
          </ac:spMkLst>
        </pc:spChg>
        <pc:spChg chg="add del mod">
          <ac:chgData name="Lili" userId="29ede785-e103-4b43-b717-4e0a4f23007b" providerId="ADAL" clId="{EDDC1FA8-1806-41D9-AEE2-93D1CA4358EA}" dt="2022-04-01T17:53:26.470" v="1033" actId="478"/>
          <ac:spMkLst>
            <pc:docMk/>
            <pc:sldMk cId="4126185078" sldId="256"/>
            <ac:spMk id="69" creationId="{3C07CF66-6EC2-4887-BE8B-87C237021750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70" creationId="{6C2B2A61-A5E6-4D4D-A924-6BF42BC01D65}"/>
          </ac:spMkLst>
        </pc:spChg>
        <pc:spChg chg="add mod">
          <ac:chgData name="Lili" userId="29ede785-e103-4b43-b717-4e0a4f23007b" providerId="ADAL" clId="{EDDC1FA8-1806-41D9-AEE2-93D1CA4358EA}" dt="2022-04-08T18:34:15.283" v="1661" actId="1076"/>
          <ac:spMkLst>
            <pc:docMk/>
            <pc:sldMk cId="4126185078" sldId="256"/>
            <ac:spMk id="71" creationId="{2D831448-1A32-443B-84E7-C54E6A3F9977}"/>
          </ac:spMkLst>
        </pc:spChg>
        <pc:spChg chg="add del">
          <ac:chgData name="Lili" userId="29ede785-e103-4b43-b717-4e0a4f23007b" providerId="ADAL" clId="{EDDC1FA8-1806-41D9-AEE2-93D1CA4358EA}" dt="2022-04-01T17:33:05.367" v="108" actId="478"/>
          <ac:spMkLst>
            <pc:docMk/>
            <pc:sldMk cId="4126185078" sldId="256"/>
            <ac:spMk id="71" creationId="{88A33DA1-7600-4F6C-86BB-12C1D71AE9F7}"/>
          </ac:spMkLst>
        </pc:spChg>
        <pc:spChg chg="add mod">
          <ac:chgData name="Lili" userId="29ede785-e103-4b43-b717-4e0a4f23007b" providerId="ADAL" clId="{EDDC1FA8-1806-41D9-AEE2-93D1CA4358EA}" dt="2022-04-08T18:34:15.283" v="1661" actId="1076"/>
          <ac:spMkLst>
            <pc:docMk/>
            <pc:sldMk cId="4126185078" sldId="256"/>
            <ac:spMk id="72" creationId="{A56BF452-FE86-4BA1-9252-8FB4DA23D1C4}"/>
          </ac:spMkLst>
        </pc:spChg>
        <pc:spChg chg="add del mod">
          <ac:chgData name="Lili" userId="29ede785-e103-4b43-b717-4e0a4f23007b" providerId="ADAL" clId="{EDDC1FA8-1806-41D9-AEE2-93D1CA4358EA}" dt="2022-04-01T17:33:51.207" v="117" actId="478"/>
          <ac:spMkLst>
            <pc:docMk/>
            <pc:sldMk cId="4126185078" sldId="256"/>
            <ac:spMk id="72" creationId="{D594056F-7E1D-4E53-A310-E01139E14BF6}"/>
          </ac:spMkLst>
        </pc:spChg>
        <pc:spChg chg="add del">
          <ac:chgData name="Lili" userId="29ede785-e103-4b43-b717-4e0a4f23007b" providerId="ADAL" clId="{EDDC1FA8-1806-41D9-AEE2-93D1CA4358EA}" dt="2022-04-01T17:34:01.399" v="119" actId="478"/>
          <ac:spMkLst>
            <pc:docMk/>
            <pc:sldMk cId="4126185078" sldId="256"/>
            <ac:spMk id="73" creationId="{6332862D-5E66-4ADF-8787-AE98AC37219A}"/>
          </ac:spMkLst>
        </pc:spChg>
        <pc:spChg chg="add del mod">
          <ac:chgData name="Lili" userId="29ede785-e103-4b43-b717-4e0a4f23007b" providerId="ADAL" clId="{EDDC1FA8-1806-41D9-AEE2-93D1CA4358EA}" dt="2022-04-01T17:34:31.223" v="123" actId="478"/>
          <ac:spMkLst>
            <pc:docMk/>
            <pc:sldMk cId="4126185078" sldId="256"/>
            <ac:spMk id="74" creationId="{D3132017-35E5-4597-97E8-A0B7B44B9A94}"/>
          </ac:spMkLst>
        </pc:spChg>
        <pc:spChg chg="add del mod">
          <ac:chgData name="Lili" userId="29ede785-e103-4b43-b717-4e0a4f23007b" providerId="ADAL" clId="{EDDC1FA8-1806-41D9-AEE2-93D1CA4358EA}" dt="2022-04-01T17:35:17.455" v="137" actId="478"/>
          <ac:spMkLst>
            <pc:docMk/>
            <pc:sldMk cId="4126185078" sldId="256"/>
            <ac:spMk id="75" creationId="{A293C0AB-C812-46F5-BDC4-3CDF9E939E48}"/>
          </ac:spMkLst>
        </pc:spChg>
        <pc:spChg chg="add del mod">
          <ac:chgData name="Lili" userId="29ede785-e103-4b43-b717-4e0a4f23007b" providerId="ADAL" clId="{EDDC1FA8-1806-41D9-AEE2-93D1CA4358EA}" dt="2022-04-01T17:40:04.735" v="181" actId="478"/>
          <ac:spMkLst>
            <pc:docMk/>
            <pc:sldMk cId="4126185078" sldId="256"/>
            <ac:spMk id="76" creationId="{9A2D71DA-BA53-4B40-A1D2-EFAE0F1F9E8D}"/>
          </ac:spMkLst>
        </pc:spChg>
        <pc:spChg chg="add del mod">
          <ac:chgData name="Lili" userId="29ede785-e103-4b43-b717-4e0a4f23007b" providerId="ADAL" clId="{EDDC1FA8-1806-41D9-AEE2-93D1CA4358EA}" dt="2022-04-01T17:38:02.590" v="160" actId="478"/>
          <ac:spMkLst>
            <pc:docMk/>
            <pc:sldMk cId="4126185078" sldId="256"/>
            <ac:spMk id="80" creationId="{63F243B1-CDE1-4B7F-9724-093AAB5A0F62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81" creationId="{322DAE7C-FB65-4C2E-B528-E2F19FEFF75A}"/>
          </ac:spMkLst>
        </pc:spChg>
        <pc:spChg chg="del mod">
          <ac:chgData name="Lili" userId="29ede785-e103-4b43-b717-4e0a4f23007b" providerId="ADAL" clId="{EDDC1FA8-1806-41D9-AEE2-93D1CA4358EA}" dt="2022-04-01T17:38:31.375" v="167" actId="478"/>
          <ac:spMkLst>
            <pc:docMk/>
            <pc:sldMk cId="4126185078" sldId="256"/>
            <ac:spMk id="84" creationId="{B52179C6-C7C1-4F17-AC8D-7D6E2A8642EF}"/>
          </ac:spMkLst>
        </pc:spChg>
        <pc:spChg chg="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85" creationId="{86B3D913-5850-4DA3-BD3D-B19FBE288ED5}"/>
          </ac:spMkLst>
        </pc:spChg>
        <pc:spChg chg="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90" creationId="{5697A265-95DC-4972-9AD5-D78802918D9F}"/>
          </ac:spMkLst>
        </pc:spChg>
        <pc:spChg chg="mod">
          <ac:chgData name="Lili" userId="29ede785-e103-4b43-b717-4e0a4f23007b" providerId="ADAL" clId="{EDDC1FA8-1806-41D9-AEE2-93D1CA4358EA}" dt="2022-04-01T17:39:25.457" v="175"/>
          <ac:spMkLst>
            <pc:docMk/>
            <pc:sldMk cId="4126185078" sldId="256"/>
            <ac:spMk id="96" creationId="{584715DF-2441-466E-B022-2634E757196F}"/>
          </ac:spMkLst>
        </pc:spChg>
        <pc:spChg chg="mod">
          <ac:chgData name="Lili" userId="29ede785-e103-4b43-b717-4e0a4f23007b" providerId="ADAL" clId="{EDDC1FA8-1806-41D9-AEE2-93D1CA4358EA}" dt="2022-04-01T17:39:25.457" v="175"/>
          <ac:spMkLst>
            <pc:docMk/>
            <pc:sldMk cId="4126185078" sldId="256"/>
            <ac:spMk id="97" creationId="{D5482203-CCEB-4D2F-AD5C-08B30F8C7D06}"/>
          </ac:spMkLst>
        </pc:spChg>
        <pc:spChg chg="mod">
          <ac:chgData name="Lili" userId="29ede785-e103-4b43-b717-4e0a4f23007b" providerId="ADAL" clId="{EDDC1FA8-1806-41D9-AEE2-93D1CA4358EA}" dt="2022-04-01T17:39:25.457" v="175"/>
          <ac:spMkLst>
            <pc:docMk/>
            <pc:sldMk cId="4126185078" sldId="256"/>
            <ac:spMk id="100" creationId="{C585145A-38F1-4851-A1AB-FEA22E141B13}"/>
          </ac:spMkLst>
        </pc:spChg>
        <pc:spChg chg="mod">
          <ac:chgData name="Lili" userId="29ede785-e103-4b43-b717-4e0a4f23007b" providerId="ADAL" clId="{EDDC1FA8-1806-41D9-AEE2-93D1CA4358EA}" dt="2022-04-01T17:39:25.457" v="175"/>
          <ac:spMkLst>
            <pc:docMk/>
            <pc:sldMk cId="4126185078" sldId="256"/>
            <ac:spMk id="101" creationId="{857D16F6-BE4E-468D-B52A-BC2CD5D1E2D7}"/>
          </ac:spMkLst>
        </pc:spChg>
        <pc:spChg chg="mod">
          <ac:chgData name="Lili" userId="29ede785-e103-4b43-b717-4e0a4f23007b" providerId="ADAL" clId="{EDDC1FA8-1806-41D9-AEE2-93D1CA4358EA}" dt="2022-04-01T17:39:25.457" v="175"/>
          <ac:spMkLst>
            <pc:docMk/>
            <pc:sldMk cId="4126185078" sldId="256"/>
            <ac:spMk id="103" creationId="{1F065E72-A0D2-46A4-A9B0-14F5CD18D1F5}"/>
          </ac:spMkLst>
        </pc:spChg>
        <pc:spChg chg="mod">
          <ac:chgData name="Lili" userId="29ede785-e103-4b43-b717-4e0a4f23007b" providerId="ADAL" clId="{EDDC1FA8-1806-41D9-AEE2-93D1CA4358EA}" dt="2022-04-01T17:39:25.457" v="175"/>
          <ac:spMkLst>
            <pc:docMk/>
            <pc:sldMk cId="4126185078" sldId="256"/>
            <ac:spMk id="106" creationId="{E04D4F0B-FB09-4F5D-9159-60E336711301}"/>
          </ac:spMkLst>
        </pc:spChg>
        <pc:spChg chg="mod">
          <ac:chgData name="Lili" userId="29ede785-e103-4b43-b717-4e0a4f23007b" providerId="ADAL" clId="{EDDC1FA8-1806-41D9-AEE2-93D1CA4358EA}" dt="2022-04-01T17:39:25.457" v="175"/>
          <ac:spMkLst>
            <pc:docMk/>
            <pc:sldMk cId="4126185078" sldId="256"/>
            <ac:spMk id="107" creationId="{BD3515D4-365F-4456-8707-DB0D90BFD0AE}"/>
          </ac:spMkLst>
        </pc:spChg>
        <pc:spChg chg="mod">
          <ac:chgData name="Lili" userId="29ede785-e103-4b43-b717-4e0a4f23007b" providerId="ADAL" clId="{EDDC1FA8-1806-41D9-AEE2-93D1CA4358EA}" dt="2022-04-01T17:39:25.457" v="175"/>
          <ac:spMkLst>
            <pc:docMk/>
            <pc:sldMk cId="4126185078" sldId="256"/>
            <ac:spMk id="110" creationId="{12A58C17-E911-45AE-A296-90143CA3E121}"/>
          </ac:spMkLst>
        </pc:spChg>
        <pc:spChg chg="mod">
          <ac:chgData name="Lili" userId="29ede785-e103-4b43-b717-4e0a4f23007b" providerId="ADAL" clId="{EDDC1FA8-1806-41D9-AEE2-93D1CA4358EA}" dt="2022-04-01T17:39:25.457" v="175"/>
          <ac:spMkLst>
            <pc:docMk/>
            <pc:sldMk cId="4126185078" sldId="256"/>
            <ac:spMk id="111" creationId="{3D7AB859-1776-425A-B212-0680A2EB8BDD}"/>
          </ac:spMkLst>
        </pc:spChg>
        <pc:spChg chg="add del mod ord">
          <ac:chgData name="Lili" userId="29ede785-e103-4b43-b717-4e0a4f23007b" providerId="ADAL" clId="{EDDC1FA8-1806-41D9-AEE2-93D1CA4358EA}" dt="2022-04-01T18:06:04.551" v="1312" actId="478"/>
          <ac:spMkLst>
            <pc:docMk/>
            <pc:sldMk cId="4126185078" sldId="256"/>
            <ac:spMk id="114" creationId="{A159A6F9-6E4A-4901-8E5E-05EF2C1E40EA}"/>
          </ac:spMkLst>
        </pc:spChg>
        <pc:spChg chg="add del mod">
          <ac:chgData name="Lili" userId="29ede785-e103-4b43-b717-4e0a4f23007b" providerId="ADAL" clId="{EDDC1FA8-1806-41D9-AEE2-93D1CA4358EA}" dt="2022-04-01T18:06:03.748" v="1311" actId="478"/>
          <ac:spMkLst>
            <pc:docMk/>
            <pc:sldMk cId="4126185078" sldId="256"/>
            <ac:spMk id="115" creationId="{8DB325FC-69AC-487F-94C8-90BC51283B17}"/>
          </ac:spMkLst>
        </pc:spChg>
        <pc:spChg chg="add del mod">
          <ac:chgData name="Lili" userId="29ede785-e103-4b43-b717-4e0a4f23007b" providerId="ADAL" clId="{EDDC1FA8-1806-41D9-AEE2-93D1CA4358EA}" dt="2022-04-01T18:06:02.940" v="1310" actId="478"/>
          <ac:spMkLst>
            <pc:docMk/>
            <pc:sldMk cId="4126185078" sldId="256"/>
            <ac:spMk id="116" creationId="{01F6D752-ADAD-49C4-B8D6-525C7F98310E}"/>
          </ac:spMkLst>
        </pc:spChg>
        <pc:spChg chg="add del mod">
          <ac:chgData name="Lili" userId="29ede785-e103-4b43-b717-4e0a4f23007b" providerId="ADAL" clId="{EDDC1FA8-1806-41D9-AEE2-93D1CA4358EA}" dt="2022-04-01T17:43:12.608" v="289" actId="478"/>
          <ac:spMkLst>
            <pc:docMk/>
            <pc:sldMk cId="4126185078" sldId="256"/>
            <ac:spMk id="118" creationId="{448D81A9-9170-44CD-AE17-174A45646AF3}"/>
          </ac:spMkLst>
        </pc:spChg>
        <pc:spChg chg="add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22" creationId="{B5DDD452-19EA-4F66-A79B-C03485006EF4}"/>
          </ac:spMkLst>
        </pc:spChg>
        <pc:spChg chg="del mod">
          <ac:chgData name="Lili" userId="29ede785-e103-4b43-b717-4e0a4f23007b" providerId="ADAL" clId="{EDDC1FA8-1806-41D9-AEE2-93D1CA4358EA}" dt="2022-04-01T17:43:39.766" v="296" actId="478"/>
          <ac:spMkLst>
            <pc:docMk/>
            <pc:sldMk cId="4126185078" sldId="256"/>
            <ac:spMk id="124" creationId="{4B6DE001-7CFC-4277-9E60-4AB7C8C3C7C0}"/>
          </ac:spMkLst>
        </pc:spChg>
        <pc:spChg chg="add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28" creationId="{B5CD14F5-6288-4DF0-AF7C-CE04DA0BBA8C}"/>
          </ac:spMkLst>
        </pc:spChg>
        <pc:spChg chg="add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29" creationId="{E25E6D39-5370-4A1D-AC16-A9A464351F6C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35" creationId="{D7C80D9B-1CC4-404F-978B-C7A3A918429C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36" creationId="{A2187461-819F-40A7-B923-80E4C9B4781A}"/>
          </ac:spMkLst>
        </pc:spChg>
        <pc:spChg chg="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38" creationId="{1BFB86B7-592B-421B-82B6-A42BA151CE92}"/>
          </ac:spMkLst>
        </pc:spChg>
        <pc:spChg chg="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40" creationId="{16FEC01D-8CE7-4AE0-80F7-AACC20123CFC}"/>
          </ac:spMkLst>
        </pc:spChg>
        <pc:spChg chg="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41" creationId="{1727DD3C-9332-44B6-8BDC-66555DF932E1}"/>
          </ac:spMkLst>
        </pc:spChg>
        <pc:spChg chg="del mod">
          <ac:chgData name="Lili" userId="29ede785-e103-4b43-b717-4e0a4f23007b" providerId="ADAL" clId="{EDDC1FA8-1806-41D9-AEE2-93D1CA4358EA}" dt="2022-04-08T18:34:01.190" v="1660" actId="478"/>
          <ac:spMkLst>
            <pc:docMk/>
            <pc:sldMk cId="4126185078" sldId="256"/>
            <ac:spMk id="146" creationId="{0B838BCE-B3BF-41B1-AFE7-BC110A920280}"/>
          </ac:spMkLst>
        </pc:spChg>
        <pc:spChg chg="del mod">
          <ac:chgData name="Lili" userId="29ede785-e103-4b43-b717-4e0a4f23007b" providerId="ADAL" clId="{EDDC1FA8-1806-41D9-AEE2-93D1CA4358EA}" dt="2022-04-08T18:34:01.190" v="1660" actId="478"/>
          <ac:spMkLst>
            <pc:docMk/>
            <pc:sldMk cId="4126185078" sldId="256"/>
            <ac:spMk id="148" creationId="{3A94B1AB-D27F-4570-AC14-B6FF8066060F}"/>
          </ac:spMkLst>
        </pc:spChg>
        <pc:spChg chg="del mod">
          <ac:chgData name="Lili" userId="29ede785-e103-4b43-b717-4e0a4f23007b" providerId="ADAL" clId="{EDDC1FA8-1806-41D9-AEE2-93D1CA4358EA}" dt="2022-04-08T18:34:01.190" v="1660" actId="478"/>
          <ac:spMkLst>
            <pc:docMk/>
            <pc:sldMk cId="4126185078" sldId="256"/>
            <ac:spMk id="149" creationId="{4BD721D0-FD5F-4DE8-970B-6DA22928D67F}"/>
          </ac:spMkLst>
        </pc:spChg>
        <pc:spChg chg="add del mod">
          <ac:chgData name="Lili" userId="29ede785-e103-4b43-b717-4e0a4f23007b" providerId="ADAL" clId="{EDDC1FA8-1806-41D9-AEE2-93D1CA4358EA}" dt="2022-04-08T18:40:48.391" v="1666" actId="14100"/>
          <ac:spMkLst>
            <pc:docMk/>
            <pc:sldMk cId="4126185078" sldId="256"/>
            <ac:spMk id="155" creationId="{F72B2D94-C3C0-411E-B99F-1DE5C0A3B47C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57" creationId="{CA2ECF7D-9DEF-42C2-A8CC-2AD146BF5001}"/>
          </ac:spMkLst>
        </pc:spChg>
        <pc:spChg chg="add del 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59" creationId="{9C7F31CE-4976-4C36-9735-3BA4D4E716CC}"/>
          </ac:spMkLst>
        </pc:spChg>
        <pc:spChg chg="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61" creationId="{C87C8528-4002-4F6B-98AA-5439150EBD3C}"/>
          </ac:spMkLst>
        </pc:spChg>
        <pc:spChg chg="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63" creationId="{87933328-F2DD-498B-AC4C-949C52F49D33}"/>
          </ac:spMkLst>
        </pc:spChg>
        <pc:spChg chg="mod">
          <ac:chgData name="Lili" userId="29ede785-e103-4b43-b717-4e0a4f23007b" providerId="ADAL" clId="{EDDC1FA8-1806-41D9-AEE2-93D1CA4358EA}" dt="2022-04-08T18:40:45.474" v="1665" actId="20577"/>
          <ac:spMkLst>
            <pc:docMk/>
            <pc:sldMk cId="4126185078" sldId="256"/>
            <ac:spMk id="164" creationId="{B9558E7A-FE03-4046-8C18-12888AC78EC6}"/>
          </ac:spMkLst>
        </pc:spChg>
        <pc:grpChg chg="add del mod">
          <ac:chgData name="Lili" userId="29ede785-e103-4b43-b717-4e0a4f23007b" providerId="ADAL" clId="{EDDC1FA8-1806-41D9-AEE2-93D1CA4358EA}" dt="2022-04-01T17:38:37.096" v="169" actId="478"/>
          <ac:grpSpMkLst>
            <pc:docMk/>
            <pc:sldMk cId="4126185078" sldId="256"/>
            <ac:grpSpMk id="6" creationId="{F57FEFE7-2142-40E8-8E7D-D18FE8B0F808}"/>
          </ac:grpSpMkLst>
        </pc:grpChg>
        <pc:grpChg chg="add del mod">
          <ac:chgData name="Lili" userId="29ede785-e103-4b43-b717-4e0a4f23007b" providerId="ADAL" clId="{EDDC1FA8-1806-41D9-AEE2-93D1CA4358EA}" dt="2022-04-01T17:38:25.103" v="165" actId="478"/>
          <ac:grpSpMkLst>
            <pc:docMk/>
            <pc:sldMk cId="4126185078" sldId="256"/>
            <ac:grpSpMk id="12" creationId="{C3C92739-E843-4838-B192-57EB5D05F02C}"/>
          </ac:grpSpMkLst>
        </pc:grpChg>
        <pc:grpChg chg="add del mod">
          <ac:chgData name="Lili" userId="29ede785-e103-4b43-b717-4e0a4f23007b" providerId="ADAL" clId="{EDDC1FA8-1806-41D9-AEE2-93D1CA4358EA}" dt="2022-04-01T17:45:51.431" v="399" actId="478"/>
          <ac:grpSpMkLst>
            <pc:docMk/>
            <pc:sldMk cId="4126185078" sldId="256"/>
            <ac:grpSpMk id="20" creationId="{BF616C1B-ABA1-483F-9A9A-B1C03B61C1DC}"/>
          </ac:grpSpMkLst>
        </pc:grpChg>
        <pc:grpChg chg="add del mod">
          <ac:chgData name="Lili" userId="29ede785-e103-4b43-b717-4e0a4f23007b" providerId="ADAL" clId="{EDDC1FA8-1806-41D9-AEE2-93D1CA4358EA}" dt="2022-04-01T17:45:06.263" v="389" actId="478"/>
          <ac:grpSpMkLst>
            <pc:docMk/>
            <pc:sldMk cId="4126185078" sldId="256"/>
            <ac:grpSpMk id="25" creationId="{16775620-5F24-4091-AA51-6B734CBB194E}"/>
          </ac:grpSpMkLst>
        </pc:grpChg>
        <pc:grpChg chg="mod">
          <ac:chgData name="Lili" userId="29ede785-e103-4b43-b717-4e0a4f23007b" providerId="ADAL" clId="{EDDC1FA8-1806-41D9-AEE2-93D1CA4358EA}" dt="2022-04-01T17:27:02.668" v="3"/>
          <ac:grpSpMkLst>
            <pc:docMk/>
            <pc:sldMk cId="4126185078" sldId="256"/>
            <ac:grpSpMk id="26" creationId="{6A75A787-DAC3-4C99-91A1-4130B07B7263}"/>
          </ac:grpSpMkLst>
        </pc:grpChg>
        <pc:grpChg chg="mod">
          <ac:chgData name="Lili" userId="29ede785-e103-4b43-b717-4e0a4f23007b" providerId="ADAL" clId="{EDDC1FA8-1806-41D9-AEE2-93D1CA4358EA}" dt="2022-04-01T17:27:02.668" v="3"/>
          <ac:grpSpMkLst>
            <pc:docMk/>
            <pc:sldMk cId="4126185078" sldId="256"/>
            <ac:grpSpMk id="28" creationId="{DCC28EF2-A39F-41EF-B9C7-A1FA62763EBF}"/>
          </ac:grpSpMkLst>
        </pc:grpChg>
        <pc:grpChg chg="add del mod">
          <ac:chgData name="Lili" userId="29ede785-e103-4b43-b717-4e0a4f23007b" providerId="ADAL" clId="{EDDC1FA8-1806-41D9-AEE2-93D1CA4358EA}" dt="2022-04-01T17:45:14.415" v="392" actId="478"/>
          <ac:grpSpMkLst>
            <pc:docMk/>
            <pc:sldMk cId="4126185078" sldId="256"/>
            <ac:grpSpMk id="34" creationId="{DCD6B4DE-CD9C-47D5-BE65-BB6A03055960}"/>
          </ac:grpSpMkLst>
        </pc:grpChg>
        <pc:grpChg chg="mod">
          <ac:chgData name="Lili" userId="29ede785-e103-4b43-b717-4e0a4f23007b" providerId="ADAL" clId="{EDDC1FA8-1806-41D9-AEE2-93D1CA4358EA}" dt="2022-04-01T17:27:02.668" v="3"/>
          <ac:grpSpMkLst>
            <pc:docMk/>
            <pc:sldMk cId="4126185078" sldId="256"/>
            <ac:grpSpMk id="35" creationId="{B6E219B2-8911-4EA5-82A3-4EFF482E7345}"/>
          </ac:grpSpMkLst>
        </pc:grpChg>
        <pc:grpChg chg="mod">
          <ac:chgData name="Lili" userId="29ede785-e103-4b43-b717-4e0a4f23007b" providerId="ADAL" clId="{EDDC1FA8-1806-41D9-AEE2-93D1CA4358EA}" dt="2022-04-01T17:27:02.668" v="3"/>
          <ac:grpSpMkLst>
            <pc:docMk/>
            <pc:sldMk cId="4126185078" sldId="256"/>
            <ac:grpSpMk id="37" creationId="{3CD3019C-BFBD-4F44-BA43-A8C005B03148}"/>
          </ac:grpSpMkLst>
        </pc:grpChg>
        <pc:grpChg chg="add del mod">
          <ac:chgData name="Lili" userId="29ede785-e103-4b43-b717-4e0a4f23007b" providerId="ADAL" clId="{EDDC1FA8-1806-41D9-AEE2-93D1CA4358EA}" dt="2022-04-01T17:36:18.735" v="140" actId="478"/>
          <ac:grpSpMkLst>
            <pc:docMk/>
            <pc:sldMk cId="4126185078" sldId="256"/>
            <ac:grpSpMk id="44" creationId="{C767DBFA-2A28-4364-B9D4-557089F54010}"/>
          </ac:grpSpMkLst>
        </pc:grpChg>
        <pc:grpChg chg="mod">
          <ac:chgData name="Lili" userId="29ede785-e103-4b43-b717-4e0a4f23007b" providerId="ADAL" clId="{EDDC1FA8-1806-41D9-AEE2-93D1CA4358EA}" dt="2022-04-01T17:27:02.668" v="3"/>
          <ac:grpSpMkLst>
            <pc:docMk/>
            <pc:sldMk cId="4126185078" sldId="256"/>
            <ac:grpSpMk id="45" creationId="{3DE05D58-065C-46E9-8148-9A2AE1A7108F}"/>
          </ac:grpSpMkLst>
        </pc:grpChg>
        <pc:grpChg chg="add del mod">
          <ac:chgData name="Lili" userId="29ede785-e103-4b43-b717-4e0a4f23007b" providerId="ADAL" clId="{EDDC1FA8-1806-41D9-AEE2-93D1CA4358EA}" dt="2022-04-01T17:43:34.799" v="294" actId="478"/>
          <ac:grpSpMkLst>
            <pc:docMk/>
            <pc:sldMk cId="4126185078" sldId="256"/>
            <ac:grpSpMk id="51" creationId="{53CA9FFB-11F0-4CEA-BE92-5065737A63E9}"/>
          </ac:grpSpMkLst>
        </pc:grpChg>
        <pc:grpChg chg="mod">
          <ac:chgData name="Lili" userId="29ede785-e103-4b43-b717-4e0a4f23007b" providerId="ADAL" clId="{EDDC1FA8-1806-41D9-AEE2-93D1CA4358EA}" dt="2022-04-01T17:27:02.668" v="3"/>
          <ac:grpSpMkLst>
            <pc:docMk/>
            <pc:sldMk cId="4126185078" sldId="256"/>
            <ac:grpSpMk id="52" creationId="{65CBBE9A-DF1B-44AB-959E-95659F1227E9}"/>
          </ac:grpSpMkLst>
        </pc:grpChg>
        <pc:grpChg chg="mod">
          <ac:chgData name="Lili" userId="29ede785-e103-4b43-b717-4e0a4f23007b" providerId="ADAL" clId="{EDDC1FA8-1806-41D9-AEE2-93D1CA4358EA}" dt="2022-04-01T17:27:02.668" v="3"/>
          <ac:grpSpMkLst>
            <pc:docMk/>
            <pc:sldMk cId="4126185078" sldId="256"/>
            <ac:grpSpMk id="54" creationId="{B7113074-D9B1-41F4-AC36-D01AA5C7BD57}"/>
          </ac:grpSpMkLst>
        </pc:grpChg>
        <pc:grpChg chg="add del mod">
          <ac:chgData name="Lili" userId="29ede785-e103-4b43-b717-4e0a4f23007b" providerId="ADAL" clId="{EDDC1FA8-1806-41D9-AEE2-93D1CA4358EA}" dt="2022-04-01T18:06:00.540" v="1309" actId="478"/>
          <ac:grpSpMkLst>
            <pc:docMk/>
            <pc:sldMk cId="4126185078" sldId="256"/>
            <ac:grpSpMk id="82" creationId="{7E5F0DF9-59DE-4764-82DB-55E6DDBAD967}"/>
          </ac:grpSpMkLst>
        </pc:grpChg>
        <pc:grpChg chg="add del mod">
          <ac:chgData name="Lili" userId="29ede785-e103-4b43-b717-4e0a4f23007b" providerId="ADAL" clId="{EDDC1FA8-1806-41D9-AEE2-93D1CA4358EA}" dt="2022-04-08T18:40:45.474" v="1665" actId="20577"/>
          <ac:grpSpMkLst>
            <pc:docMk/>
            <pc:sldMk cId="4126185078" sldId="256"/>
            <ac:grpSpMk id="83" creationId="{204270C6-0F65-483A-BED0-2D2539DA7A05}"/>
          </ac:grpSpMkLst>
        </pc:grpChg>
        <pc:grpChg chg="add del mod">
          <ac:chgData name="Lili" userId="29ede785-e103-4b43-b717-4e0a4f23007b" providerId="ADAL" clId="{EDDC1FA8-1806-41D9-AEE2-93D1CA4358EA}" dt="2022-04-08T18:40:45.474" v="1665" actId="20577"/>
          <ac:grpSpMkLst>
            <pc:docMk/>
            <pc:sldMk cId="4126185078" sldId="256"/>
            <ac:grpSpMk id="89" creationId="{93B03EE1-EF88-4930-ACAA-A88F28437040}"/>
          </ac:grpSpMkLst>
        </pc:grpChg>
        <pc:grpChg chg="add del mod">
          <ac:chgData name="Lili" userId="29ede785-e103-4b43-b717-4e0a4f23007b" providerId="ADAL" clId="{EDDC1FA8-1806-41D9-AEE2-93D1CA4358EA}" dt="2022-04-01T17:52:09.118" v="1005" actId="478"/>
          <ac:grpSpMkLst>
            <pc:docMk/>
            <pc:sldMk cId="4126185078" sldId="256"/>
            <ac:grpSpMk id="94" creationId="{4BF249DE-A75E-4A63-8B83-6216E0E35E1F}"/>
          </ac:grpSpMkLst>
        </pc:grpChg>
        <pc:grpChg chg="mod">
          <ac:chgData name="Lili" userId="29ede785-e103-4b43-b717-4e0a4f23007b" providerId="ADAL" clId="{EDDC1FA8-1806-41D9-AEE2-93D1CA4358EA}" dt="2022-04-01T17:39:25.457" v="175"/>
          <ac:grpSpMkLst>
            <pc:docMk/>
            <pc:sldMk cId="4126185078" sldId="256"/>
            <ac:grpSpMk id="95" creationId="{B950C691-C684-4778-A8B3-803486B788FD}"/>
          </ac:grpSpMkLst>
        </pc:grpChg>
        <pc:grpChg chg="mod">
          <ac:chgData name="Lili" userId="29ede785-e103-4b43-b717-4e0a4f23007b" providerId="ADAL" clId="{EDDC1FA8-1806-41D9-AEE2-93D1CA4358EA}" dt="2022-04-01T17:39:25.457" v="175"/>
          <ac:grpSpMkLst>
            <pc:docMk/>
            <pc:sldMk cId="4126185078" sldId="256"/>
            <ac:grpSpMk id="98" creationId="{9DD31FCF-1E31-4B70-B4BB-91B5D5D218D0}"/>
          </ac:grpSpMkLst>
        </pc:grpChg>
        <pc:grpChg chg="mod">
          <ac:chgData name="Lili" userId="29ede785-e103-4b43-b717-4e0a4f23007b" providerId="ADAL" clId="{EDDC1FA8-1806-41D9-AEE2-93D1CA4358EA}" dt="2022-04-01T17:39:25.457" v="175"/>
          <ac:grpSpMkLst>
            <pc:docMk/>
            <pc:sldMk cId="4126185078" sldId="256"/>
            <ac:grpSpMk id="99" creationId="{9BBACA28-55D2-47A8-82F4-6373EAD64C31}"/>
          </ac:grpSpMkLst>
        </pc:grpChg>
        <pc:grpChg chg="mod">
          <ac:chgData name="Lili" userId="29ede785-e103-4b43-b717-4e0a4f23007b" providerId="ADAL" clId="{EDDC1FA8-1806-41D9-AEE2-93D1CA4358EA}" dt="2022-04-01T17:39:25.457" v="175"/>
          <ac:grpSpMkLst>
            <pc:docMk/>
            <pc:sldMk cId="4126185078" sldId="256"/>
            <ac:grpSpMk id="102" creationId="{D3DAE080-A33F-45B0-BBB1-0334D0E6C85D}"/>
          </ac:grpSpMkLst>
        </pc:grpChg>
        <pc:grpChg chg="mod">
          <ac:chgData name="Lili" userId="29ede785-e103-4b43-b717-4e0a4f23007b" providerId="ADAL" clId="{EDDC1FA8-1806-41D9-AEE2-93D1CA4358EA}" dt="2022-04-01T17:39:25.457" v="175"/>
          <ac:grpSpMkLst>
            <pc:docMk/>
            <pc:sldMk cId="4126185078" sldId="256"/>
            <ac:grpSpMk id="108" creationId="{9838AE94-DA18-4635-824E-D1068AE77305}"/>
          </ac:grpSpMkLst>
        </pc:grpChg>
        <pc:grpChg chg="add del mod">
          <ac:chgData name="Lili" userId="29ede785-e103-4b43-b717-4e0a4f23007b" providerId="ADAL" clId="{EDDC1FA8-1806-41D9-AEE2-93D1CA4358EA}" dt="2022-04-01T17:43:13.489" v="290"/>
          <ac:grpSpMkLst>
            <pc:docMk/>
            <pc:sldMk cId="4126185078" sldId="256"/>
            <ac:grpSpMk id="117" creationId="{FD0C3655-E9CE-4671-8947-6A34CFF28A25}"/>
          </ac:grpSpMkLst>
        </pc:grpChg>
        <pc:grpChg chg="add mod">
          <ac:chgData name="Lili" userId="29ede785-e103-4b43-b717-4e0a4f23007b" providerId="ADAL" clId="{EDDC1FA8-1806-41D9-AEE2-93D1CA4358EA}" dt="2022-04-08T18:40:45.474" v="1665" actId="20577"/>
          <ac:grpSpMkLst>
            <pc:docMk/>
            <pc:sldMk cId="4126185078" sldId="256"/>
            <ac:grpSpMk id="123" creationId="{431AE930-8C3E-40EB-A906-388F8E306E20}"/>
          </ac:grpSpMkLst>
        </pc:grpChg>
        <pc:grpChg chg="add del mod">
          <ac:chgData name="Lili" userId="29ede785-e103-4b43-b717-4e0a4f23007b" providerId="ADAL" clId="{EDDC1FA8-1806-41D9-AEE2-93D1CA4358EA}" dt="2022-04-08T18:40:45.474" v="1665" actId="20577"/>
          <ac:grpSpMkLst>
            <pc:docMk/>
            <pc:sldMk cId="4126185078" sldId="256"/>
            <ac:grpSpMk id="130" creationId="{1746F3EB-C50B-41A3-928D-8244C676631E}"/>
          </ac:grpSpMkLst>
        </pc:grpChg>
        <pc:grpChg chg="add del mod">
          <ac:chgData name="Lili" userId="29ede785-e103-4b43-b717-4e0a4f23007b" providerId="ADAL" clId="{EDDC1FA8-1806-41D9-AEE2-93D1CA4358EA}" dt="2022-04-08T18:40:45.474" v="1665" actId="20577"/>
          <ac:grpSpMkLst>
            <pc:docMk/>
            <pc:sldMk cId="4126185078" sldId="256"/>
            <ac:grpSpMk id="137" creationId="{285CD183-D372-4507-AC6E-47EEA8242741}"/>
          </ac:grpSpMkLst>
        </pc:grpChg>
        <pc:grpChg chg="mod">
          <ac:chgData name="Lili" userId="29ede785-e103-4b43-b717-4e0a4f23007b" providerId="ADAL" clId="{EDDC1FA8-1806-41D9-AEE2-93D1CA4358EA}" dt="2022-04-08T18:40:45.474" v="1665" actId="20577"/>
          <ac:grpSpMkLst>
            <pc:docMk/>
            <pc:sldMk cId="4126185078" sldId="256"/>
            <ac:grpSpMk id="139" creationId="{469F3BB6-A6FB-41E7-8216-75EC1C547910}"/>
          </ac:grpSpMkLst>
        </pc:grpChg>
        <pc:grpChg chg="add del mod">
          <ac:chgData name="Lili" userId="29ede785-e103-4b43-b717-4e0a4f23007b" providerId="ADAL" clId="{EDDC1FA8-1806-41D9-AEE2-93D1CA4358EA}" dt="2022-04-08T18:34:01.190" v="1660" actId="478"/>
          <ac:grpSpMkLst>
            <pc:docMk/>
            <pc:sldMk cId="4126185078" sldId="256"/>
            <ac:grpSpMk id="145" creationId="{47A0744A-EB61-401A-BBD8-DF951DAE6F4F}"/>
          </ac:grpSpMkLst>
        </pc:grpChg>
        <pc:grpChg chg="del mod">
          <ac:chgData name="Lili" userId="29ede785-e103-4b43-b717-4e0a4f23007b" providerId="ADAL" clId="{EDDC1FA8-1806-41D9-AEE2-93D1CA4358EA}" dt="2022-04-08T18:34:01.190" v="1660" actId="478"/>
          <ac:grpSpMkLst>
            <pc:docMk/>
            <pc:sldMk cId="4126185078" sldId="256"/>
            <ac:grpSpMk id="147" creationId="{B1949932-E99B-4EC6-9074-170EF1A14149}"/>
          </ac:grpSpMkLst>
        </pc:grpChg>
        <pc:grpChg chg="add del mod">
          <ac:chgData name="Lili" userId="29ede785-e103-4b43-b717-4e0a4f23007b" providerId="ADAL" clId="{EDDC1FA8-1806-41D9-AEE2-93D1CA4358EA}" dt="2022-04-08T18:40:45.474" v="1665" actId="20577"/>
          <ac:grpSpMkLst>
            <pc:docMk/>
            <pc:sldMk cId="4126185078" sldId="256"/>
            <ac:grpSpMk id="160" creationId="{E7DE4D4D-D4B0-4630-9D4B-224DC2F880CC}"/>
          </ac:grpSpMkLst>
        </pc:grpChg>
        <pc:grpChg chg="mod">
          <ac:chgData name="Lili" userId="29ede785-e103-4b43-b717-4e0a4f23007b" providerId="ADAL" clId="{EDDC1FA8-1806-41D9-AEE2-93D1CA4358EA}" dt="2022-04-08T18:40:45.474" v="1665" actId="20577"/>
          <ac:grpSpMkLst>
            <pc:docMk/>
            <pc:sldMk cId="4126185078" sldId="256"/>
            <ac:grpSpMk id="162" creationId="{2ECA9F5A-4740-49D8-B91F-8ACB4CB6B1B1}"/>
          </ac:grpSpMkLst>
        </pc:grpChg>
        <pc:grpChg chg="add mod">
          <ac:chgData name="Lili" userId="29ede785-e103-4b43-b717-4e0a4f23007b" providerId="ADAL" clId="{EDDC1FA8-1806-41D9-AEE2-93D1CA4358EA}" dt="2022-04-08T18:40:45.474" v="1665" actId="20577"/>
          <ac:grpSpMkLst>
            <pc:docMk/>
            <pc:sldMk cId="4126185078" sldId="256"/>
            <ac:grpSpMk id="168" creationId="{B77C6DE2-6944-4A3C-9C17-16A1B50EB516}"/>
          </ac:grpSpMkLst>
        </pc:grpChg>
        <pc:cxnChg chg="mod">
          <ac:chgData name="Lili" userId="29ede785-e103-4b43-b717-4e0a4f23007b" providerId="ADAL" clId="{EDDC1FA8-1806-41D9-AEE2-93D1CA4358EA}" dt="2022-04-01T17:27:36.067" v="10" actId="1076"/>
          <ac:cxnSpMkLst>
            <pc:docMk/>
            <pc:sldMk cId="4126185078" sldId="256"/>
            <ac:cxnSpMk id="7" creationId="{98D12955-DE11-4695-9405-32B975C40A07}"/>
          </ac:cxnSpMkLst>
        </pc:cxnChg>
        <pc:cxnChg chg="mod">
          <ac:chgData name="Lili" userId="29ede785-e103-4b43-b717-4e0a4f23007b" providerId="ADAL" clId="{EDDC1FA8-1806-41D9-AEE2-93D1CA4358EA}" dt="2022-04-01T17:38:37.096" v="169" actId="478"/>
          <ac:cxnSpMkLst>
            <pc:docMk/>
            <pc:sldMk cId="4126185078" sldId="256"/>
            <ac:cxnSpMk id="9" creationId="{D9D2CFCC-8EE0-4959-9332-81C7F18A62BE}"/>
          </ac:cxnSpMkLst>
        </pc:cxnChg>
        <pc:cxnChg chg="mod">
          <ac:chgData name="Lili" userId="29ede785-e103-4b43-b717-4e0a4f23007b" providerId="ADAL" clId="{EDDC1FA8-1806-41D9-AEE2-93D1CA4358EA}" dt="2022-04-01T17:38:37.096" v="169" actId="478"/>
          <ac:cxnSpMkLst>
            <pc:docMk/>
            <pc:sldMk cId="4126185078" sldId="256"/>
            <ac:cxnSpMk id="10" creationId="{041D521D-4453-4BDB-885C-6C58AE5C1591}"/>
          </ac:cxnSpMkLst>
        </pc:cxnChg>
        <pc:cxnChg chg="mod">
          <ac:chgData name="Lili" userId="29ede785-e103-4b43-b717-4e0a4f23007b" providerId="ADAL" clId="{EDDC1FA8-1806-41D9-AEE2-93D1CA4358EA}" dt="2022-04-01T17:27:02.668" v="3"/>
          <ac:cxnSpMkLst>
            <pc:docMk/>
            <pc:sldMk cId="4126185078" sldId="256"/>
            <ac:cxnSpMk id="13" creationId="{0495003E-6797-450D-A2C6-F396D3E273A9}"/>
          </ac:cxnSpMkLst>
        </pc:cxnChg>
        <pc:cxnChg chg="mod">
          <ac:chgData name="Lili" userId="29ede785-e103-4b43-b717-4e0a4f23007b" providerId="ADAL" clId="{EDDC1FA8-1806-41D9-AEE2-93D1CA4358EA}" dt="2022-04-01T17:38:25.103" v="165" actId="478"/>
          <ac:cxnSpMkLst>
            <pc:docMk/>
            <pc:sldMk cId="4126185078" sldId="256"/>
            <ac:cxnSpMk id="15" creationId="{C929DA6A-28D2-47FB-B2FD-3049BA52D8AF}"/>
          </ac:cxnSpMkLst>
        </pc:cxnChg>
        <pc:cxnChg chg="mod">
          <ac:chgData name="Lili" userId="29ede785-e103-4b43-b717-4e0a4f23007b" providerId="ADAL" clId="{EDDC1FA8-1806-41D9-AEE2-93D1CA4358EA}" dt="2022-04-01T17:38:25.103" v="165" actId="478"/>
          <ac:cxnSpMkLst>
            <pc:docMk/>
            <pc:sldMk cId="4126185078" sldId="256"/>
            <ac:cxnSpMk id="16" creationId="{9CA62721-258C-4E59-B80C-B306C1D85C36}"/>
          </ac:cxnSpMkLst>
        </pc:cxnChg>
        <pc:cxnChg chg="mod">
          <ac:chgData name="Lili" userId="29ede785-e103-4b43-b717-4e0a4f23007b" providerId="ADAL" clId="{EDDC1FA8-1806-41D9-AEE2-93D1CA4358EA}" dt="2022-04-01T17:27:02.668" v="3"/>
          <ac:cxnSpMkLst>
            <pc:docMk/>
            <pc:sldMk cId="4126185078" sldId="256"/>
            <ac:cxnSpMk id="30" creationId="{75E2F45E-6737-4AA6-84BE-D56CB9060C80}"/>
          </ac:cxnSpMkLst>
        </pc:cxnChg>
        <pc:cxnChg chg="mod">
          <ac:chgData name="Lili" userId="29ede785-e103-4b43-b717-4e0a4f23007b" providerId="ADAL" clId="{EDDC1FA8-1806-41D9-AEE2-93D1CA4358EA}" dt="2022-04-01T17:45:06.263" v="389" actId="478"/>
          <ac:cxnSpMkLst>
            <pc:docMk/>
            <pc:sldMk cId="4126185078" sldId="256"/>
            <ac:cxnSpMk id="32" creationId="{95A64214-273E-4EF3-AF41-1CF2F51712C9}"/>
          </ac:cxnSpMkLst>
        </pc:cxnChg>
        <pc:cxnChg chg="mod">
          <ac:chgData name="Lili" userId="29ede785-e103-4b43-b717-4e0a4f23007b" providerId="ADAL" clId="{EDDC1FA8-1806-41D9-AEE2-93D1CA4358EA}" dt="2022-04-01T17:45:06.263" v="389" actId="478"/>
          <ac:cxnSpMkLst>
            <pc:docMk/>
            <pc:sldMk cId="4126185078" sldId="256"/>
            <ac:cxnSpMk id="33" creationId="{37EF000B-CABD-4040-A563-C1A7AA63B240}"/>
          </ac:cxnSpMkLst>
        </pc:cxnChg>
        <pc:cxnChg chg="mod">
          <ac:chgData name="Lili" userId="29ede785-e103-4b43-b717-4e0a4f23007b" providerId="ADAL" clId="{EDDC1FA8-1806-41D9-AEE2-93D1CA4358EA}" dt="2022-04-01T17:27:02.668" v="3"/>
          <ac:cxnSpMkLst>
            <pc:docMk/>
            <pc:sldMk cId="4126185078" sldId="256"/>
            <ac:cxnSpMk id="39" creationId="{BA7EE3FE-63DC-4C6F-BD64-2F4FF21251BD}"/>
          </ac:cxnSpMkLst>
        </pc:cxnChg>
        <pc:cxnChg chg="mod">
          <ac:chgData name="Lili" userId="29ede785-e103-4b43-b717-4e0a4f23007b" providerId="ADAL" clId="{EDDC1FA8-1806-41D9-AEE2-93D1CA4358EA}" dt="2022-04-01T17:45:14.415" v="392" actId="478"/>
          <ac:cxnSpMkLst>
            <pc:docMk/>
            <pc:sldMk cId="4126185078" sldId="256"/>
            <ac:cxnSpMk id="41" creationId="{6FCA3674-F541-4116-BB21-34F4C6323A98}"/>
          </ac:cxnSpMkLst>
        </pc:cxnChg>
        <pc:cxnChg chg="mod">
          <ac:chgData name="Lili" userId="29ede785-e103-4b43-b717-4e0a4f23007b" providerId="ADAL" clId="{EDDC1FA8-1806-41D9-AEE2-93D1CA4358EA}" dt="2022-04-01T17:45:14.415" v="392" actId="478"/>
          <ac:cxnSpMkLst>
            <pc:docMk/>
            <pc:sldMk cId="4126185078" sldId="256"/>
            <ac:cxnSpMk id="42" creationId="{0D4C1042-B9C6-49AB-A5F2-D48547C742B0}"/>
          </ac:cxnSpMkLst>
        </pc:cxnChg>
        <pc:cxnChg chg="mod">
          <ac:chgData name="Lili" userId="29ede785-e103-4b43-b717-4e0a4f23007b" providerId="ADAL" clId="{EDDC1FA8-1806-41D9-AEE2-93D1CA4358EA}" dt="2022-04-01T17:27:02.668" v="3"/>
          <ac:cxnSpMkLst>
            <pc:docMk/>
            <pc:sldMk cId="4126185078" sldId="256"/>
            <ac:cxnSpMk id="47" creationId="{1A99EBE0-1FB5-41EA-A68C-D83981CAD4A7}"/>
          </ac:cxnSpMkLst>
        </pc:cxnChg>
        <pc:cxnChg chg="mod">
          <ac:chgData name="Lili" userId="29ede785-e103-4b43-b717-4e0a4f23007b" providerId="ADAL" clId="{EDDC1FA8-1806-41D9-AEE2-93D1CA4358EA}" dt="2022-04-01T17:36:18.735" v="140" actId="478"/>
          <ac:cxnSpMkLst>
            <pc:docMk/>
            <pc:sldMk cId="4126185078" sldId="256"/>
            <ac:cxnSpMk id="49" creationId="{AE2385BB-A628-42C9-A8BF-F9ECC61A80B5}"/>
          </ac:cxnSpMkLst>
        </pc:cxnChg>
        <pc:cxnChg chg="mod">
          <ac:chgData name="Lili" userId="29ede785-e103-4b43-b717-4e0a4f23007b" providerId="ADAL" clId="{EDDC1FA8-1806-41D9-AEE2-93D1CA4358EA}" dt="2022-04-01T17:36:18.735" v="140" actId="478"/>
          <ac:cxnSpMkLst>
            <pc:docMk/>
            <pc:sldMk cId="4126185078" sldId="256"/>
            <ac:cxnSpMk id="50" creationId="{0D4E3751-D4EE-45AC-8F16-9B8C99868299}"/>
          </ac:cxnSpMkLst>
        </pc:cxnChg>
        <pc:cxnChg chg="mod">
          <ac:chgData name="Lili" userId="29ede785-e103-4b43-b717-4e0a4f23007b" providerId="ADAL" clId="{EDDC1FA8-1806-41D9-AEE2-93D1CA4358EA}" dt="2022-04-01T17:27:02.668" v="3"/>
          <ac:cxnSpMkLst>
            <pc:docMk/>
            <pc:sldMk cId="4126185078" sldId="256"/>
            <ac:cxnSpMk id="56" creationId="{94AB8CC2-2B02-4285-8A21-A5EE55DF6CB3}"/>
          </ac:cxnSpMkLst>
        </pc:cxnChg>
        <pc:cxnChg chg="mod">
          <ac:chgData name="Lili" userId="29ede785-e103-4b43-b717-4e0a4f23007b" providerId="ADAL" clId="{EDDC1FA8-1806-41D9-AEE2-93D1CA4358EA}" dt="2022-04-01T17:43:34.799" v="294" actId="478"/>
          <ac:cxnSpMkLst>
            <pc:docMk/>
            <pc:sldMk cId="4126185078" sldId="256"/>
            <ac:cxnSpMk id="58" creationId="{9B104553-F5B1-4826-83ED-AFF582D89F22}"/>
          </ac:cxnSpMkLst>
        </pc:cxnChg>
        <pc:cxnChg chg="mod">
          <ac:chgData name="Lili" userId="29ede785-e103-4b43-b717-4e0a4f23007b" providerId="ADAL" clId="{EDDC1FA8-1806-41D9-AEE2-93D1CA4358EA}" dt="2022-04-01T17:43:34.799" v="294" actId="478"/>
          <ac:cxnSpMkLst>
            <pc:docMk/>
            <pc:sldMk cId="4126185078" sldId="256"/>
            <ac:cxnSpMk id="59" creationId="{0794F93A-000A-4BB9-AFD0-44EACE64A505}"/>
          </ac:cxnSpMkLst>
        </pc:cxnChg>
        <pc:cxnChg chg="add del 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61" creationId="{4014D65A-75C0-4EA4-900F-FDD9261174F3}"/>
          </ac:cxnSpMkLst>
        </pc:cxnChg>
        <pc:cxnChg chg="add mod">
          <ac:chgData name="Lili" userId="29ede785-e103-4b43-b717-4e0a4f23007b" providerId="ADAL" clId="{EDDC1FA8-1806-41D9-AEE2-93D1CA4358EA}" dt="2022-04-08T18:34:15.283" v="1661" actId="1076"/>
          <ac:cxnSpMkLst>
            <pc:docMk/>
            <pc:sldMk cId="4126185078" sldId="256"/>
            <ac:cxnSpMk id="65" creationId="{155A0D3F-CDE8-43E3-9E16-802D3D138F70}"/>
          </ac:cxnSpMkLst>
        </pc:cxnChg>
        <pc:cxnChg chg="add mod">
          <ac:chgData name="Lili" userId="29ede785-e103-4b43-b717-4e0a4f23007b" providerId="ADAL" clId="{EDDC1FA8-1806-41D9-AEE2-93D1CA4358EA}" dt="2022-04-08T18:34:15.283" v="1661" actId="1076"/>
          <ac:cxnSpMkLst>
            <pc:docMk/>
            <pc:sldMk cId="4126185078" sldId="256"/>
            <ac:cxnSpMk id="66" creationId="{9A3AE049-25E4-420A-95FE-00C5D01D317E}"/>
          </ac:cxnSpMkLst>
        </pc:cxnChg>
        <pc:cxnChg chg="add mod">
          <ac:chgData name="Lili" userId="29ede785-e103-4b43-b717-4e0a4f23007b" providerId="ADAL" clId="{EDDC1FA8-1806-41D9-AEE2-93D1CA4358EA}" dt="2022-04-08T18:34:15.283" v="1661" actId="1076"/>
          <ac:cxnSpMkLst>
            <pc:docMk/>
            <pc:sldMk cId="4126185078" sldId="256"/>
            <ac:cxnSpMk id="69" creationId="{D8BE3A0A-4308-4FF3-AAAA-C89931B99904}"/>
          </ac:cxnSpMkLst>
        </pc:cxnChg>
        <pc:cxnChg chg="add mod">
          <ac:chgData name="Lili" userId="29ede785-e103-4b43-b717-4e0a4f23007b" providerId="ADAL" clId="{EDDC1FA8-1806-41D9-AEE2-93D1CA4358EA}" dt="2022-04-01T18:06:00.540" v="1309" actId="478"/>
          <ac:cxnSpMkLst>
            <pc:docMk/>
            <pc:sldMk cId="4126185078" sldId="256"/>
            <ac:cxnSpMk id="77" creationId="{4D9142F6-196F-477B-864E-23C33D33F16D}"/>
          </ac:cxnSpMkLst>
        </pc:cxnChg>
        <pc:cxnChg chg="add mod">
          <ac:chgData name="Lili" userId="29ede785-e103-4b43-b717-4e0a4f23007b" providerId="ADAL" clId="{EDDC1FA8-1806-41D9-AEE2-93D1CA4358EA}" dt="2022-04-01T17:55:22.203" v="1113" actId="20577"/>
          <ac:cxnSpMkLst>
            <pc:docMk/>
            <pc:sldMk cId="4126185078" sldId="256"/>
            <ac:cxnSpMk id="78" creationId="{31AF4380-CF49-4512-8DE6-633C2E941A06}"/>
          </ac:cxnSpMkLst>
        </pc:cxnChg>
        <pc:cxnChg chg="add mod">
          <ac:chgData name="Lili" userId="29ede785-e103-4b43-b717-4e0a4f23007b" providerId="ADAL" clId="{EDDC1FA8-1806-41D9-AEE2-93D1CA4358EA}" dt="2022-04-01T17:55:22.203" v="1113" actId="20577"/>
          <ac:cxnSpMkLst>
            <pc:docMk/>
            <pc:sldMk cId="4126185078" sldId="256"/>
            <ac:cxnSpMk id="79" creationId="{9D0E24EA-83B5-4AF5-BC41-83F1DCD9FCFA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86" creationId="{AD7A5302-3979-40D1-B0BA-8AF0CFB25CD2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87" creationId="{C62DC3DF-142B-4440-8CDA-D7817CD5E986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88" creationId="{420AD4D7-65FF-47D8-9501-12F120DDFAF3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91" creationId="{F826655B-DFCB-4661-962F-A556518AF2E0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92" creationId="{07199BEC-9E3F-44B0-9A8E-1B2D5E7D481D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93" creationId="{FBFBDD18-747E-42F2-84AE-62BEA45BD89C}"/>
          </ac:cxnSpMkLst>
        </pc:cxnChg>
        <pc:cxnChg chg="mod">
          <ac:chgData name="Lili" userId="29ede785-e103-4b43-b717-4e0a4f23007b" providerId="ADAL" clId="{EDDC1FA8-1806-41D9-AEE2-93D1CA4358EA}" dt="2022-04-01T17:52:09.118" v="1005" actId="478"/>
          <ac:cxnSpMkLst>
            <pc:docMk/>
            <pc:sldMk cId="4126185078" sldId="256"/>
            <ac:cxnSpMk id="104" creationId="{B8E16C07-FB33-4F3B-B5AD-F5631C7FA2D3}"/>
          </ac:cxnSpMkLst>
        </pc:cxnChg>
        <pc:cxnChg chg="mod">
          <ac:chgData name="Lili" userId="29ede785-e103-4b43-b717-4e0a4f23007b" providerId="ADAL" clId="{EDDC1FA8-1806-41D9-AEE2-93D1CA4358EA}" dt="2022-04-01T17:52:09.118" v="1005" actId="478"/>
          <ac:cxnSpMkLst>
            <pc:docMk/>
            <pc:sldMk cId="4126185078" sldId="256"/>
            <ac:cxnSpMk id="105" creationId="{40B0A8B3-4D32-41D5-82C4-F4C15DA77F59}"/>
          </ac:cxnSpMkLst>
        </pc:cxnChg>
        <pc:cxnChg chg="mod">
          <ac:chgData name="Lili" userId="29ede785-e103-4b43-b717-4e0a4f23007b" providerId="ADAL" clId="{EDDC1FA8-1806-41D9-AEE2-93D1CA4358EA}" dt="2022-04-01T17:39:25.457" v="175"/>
          <ac:cxnSpMkLst>
            <pc:docMk/>
            <pc:sldMk cId="4126185078" sldId="256"/>
            <ac:cxnSpMk id="109" creationId="{AACFC8F4-1A0B-460D-A62F-8A34FA623E7E}"/>
          </ac:cxnSpMkLst>
        </pc:cxnChg>
        <pc:cxnChg chg="mod">
          <ac:chgData name="Lili" userId="29ede785-e103-4b43-b717-4e0a4f23007b" providerId="ADAL" clId="{EDDC1FA8-1806-41D9-AEE2-93D1CA4358EA}" dt="2022-04-01T17:52:09.118" v="1005" actId="478"/>
          <ac:cxnSpMkLst>
            <pc:docMk/>
            <pc:sldMk cId="4126185078" sldId="256"/>
            <ac:cxnSpMk id="112" creationId="{0197034D-F82E-4E3F-81A7-C43D18D673D6}"/>
          </ac:cxnSpMkLst>
        </pc:cxnChg>
        <pc:cxnChg chg="mod">
          <ac:chgData name="Lili" userId="29ede785-e103-4b43-b717-4e0a4f23007b" providerId="ADAL" clId="{EDDC1FA8-1806-41D9-AEE2-93D1CA4358EA}" dt="2022-04-01T17:52:09.118" v="1005" actId="478"/>
          <ac:cxnSpMkLst>
            <pc:docMk/>
            <pc:sldMk cId="4126185078" sldId="256"/>
            <ac:cxnSpMk id="113" creationId="{ACA36460-72AC-4E31-BCFB-440BB4E8A8BF}"/>
          </ac:cxnSpMkLst>
        </pc:cxnChg>
        <pc:cxnChg chg="mod">
          <ac:chgData name="Lili" userId="29ede785-e103-4b43-b717-4e0a4f23007b" providerId="ADAL" clId="{EDDC1FA8-1806-41D9-AEE2-93D1CA4358EA}" dt="2022-04-01T17:43:06.623" v="285"/>
          <ac:cxnSpMkLst>
            <pc:docMk/>
            <pc:sldMk cId="4126185078" sldId="256"/>
            <ac:cxnSpMk id="119" creationId="{13C7D4FF-1107-40B2-BE25-4E7B445880BB}"/>
          </ac:cxnSpMkLst>
        </pc:cxnChg>
        <pc:cxnChg chg="mod">
          <ac:chgData name="Lili" userId="29ede785-e103-4b43-b717-4e0a4f23007b" providerId="ADAL" clId="{EDDC1FA8-1806-41D9-AEE2-93D1CA4358EA}" dt="2022-04-01T17:43:06.623" v="285"/>
          <ac:cxnSpMkLst>
            <pc:docMk/>
            <pc:sldMk cId="4126185078" sldId="256"/>
            <ac:cxnSpMk id="120" creationId="{D6CD2AE6-1F82-4699-91DD-0E0F7969FC19}"/>
          </ac:cxnSpMkLst>
        </pc:cxnChg>
        <pc:cxnChg chg="mod">
          <ac:chgData name="Lili" userId="29ede785-e103-4b43-b717-4e0a4f23007b" providerId="ADAL" clId="{EDDC1FA8-1806-41D9-AEE2-93D1CA4358EA}" dt="2022-04-01T17:43:06.623" v="285"/>
          <ac:cxnSpMkLst>
            <pc:docMk/>
            <pc:sldMk cId="4126185078" sldId="256"/>
            <ac:cxnSpMk id="121" creationId="{564E7AF9-75B3-4403-99B2-23B261197786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125" creationId="{842372EE-C33A-43F6-832A-2F581AFA7891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126" creationId="{D0DE9719-ED49-420F-801D-3962F0EF7D62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127" creationId="{7C29696B-3D8A-44A7-B30A-879D9D5F9B16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142" creationId="{CF29D481-DFE4-435A-ACFF-D3B72AD9003B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143" creationId="{12813A36-671E-4B96-B0C2-21391580DA3B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144" creationId="{1E7D8451-D4E5-4275-B5D6-8DF5C88086FA}"/>
          </ac:cxnSpMkLst>
        </pc:cxnChg>
        <pc:cxnChg chg="del mod">
          <ac:chgData name="Lili" userId="29ede785-e103-4b43-b717-4e0a4f23007b" providerId="ADAL" clId="{EDDC1FA8-1806-41D9-AEE2-93D1CA4358EA}" dt="2022-04-08T18:34:01.190" v="1660" actId="478"/>
          <ac:cxnSpMkLst>
            <pc:docMk/>
            <pc:sldMk cId="4126185078" sldId="256"/>
            <ac:cxnSpMk id="150" creationId="{3902ADAC-EBDE-454F-930D-B07876B05EE3}"/>
          </ac:cxnSpMkLst>
        </pc:cxnChg>
        <pc:cxnChg chg="del mod">
          <ac:chgData name="Lili" userId="29ede785-e103-4b43-b717-4e0a4f23007b" providerId="ADAL" clId="{EDDC1FA8-1806-41D9-AEE2-93D1CA4358EA}" dt="2022-04-08T18:34:01.190" v="1660" actId="478"/>
          <ac:cxnSpMkLst>
            <pc:docMk/>
            <pc:sldMk cId="4126185078" sldId="256"/>
            <ac:cxnSpMk id="151" creationId="{D3928CB1-D026-45F3-9296-110D8808EDCD}"/>
          </ac:cxnSpMkLst>
        </pc:cxnChg>
        <pc:cxnChg chg="del mod">
          <ac:chgData name="Lili" userId="29ede785-e103-4b43-b717-4e0a4f23007b" providerId="ADAL" clId="{EDDC1FA8-1806-41D9-AEE2-93D1CA4358EA}" dt="2022-04-08T18:34:01.190" v="1660" actId="478"/>
          <ac:cxnSpMkLst>
            <pc:docMk/>
            <pc:sldMk cId="4126185078" sldId="256"/>
            <ac:cxnSpMk id="152" creationId="{EC028B49-8332-488E-9CEE-8497AE3933AE}"/>
          </ac:cxnSpMkLst>
        </pc:cxnChg>
        <pc:cxnChg chg="add del">
          <ac:chgData name="Lili" userId="29ede785-e103-4b43-b717-4e0a4f23007b" providerId="ADAL" clId="{EDDC1FA8-1806-41D9-AEE2-93D1CA4358EA}" dt="2022-04-01T17:45:47.216" v="397" actId="11529"/>
          <ac:cxnSpMkLst>
            <pc:docMk/>
            <pc:sldMk cId="4126185078" sldId="256"/>
            <ac:cxnSpMk id="154" creationId="{DB6C8808-6D73-450C-9570-D0BFE0C0A3D7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165" creationId="{BC41F2F5-375F-464E-A0D2-593869F4EFCE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166" creationId="{A46F9788-F625-4253-B9C0-966C5E0C60AC}"/>
          </ac:cxnSpMkLst>
        </pc:cxnChg>
        <pc:cxnChg chg="mod">
          <ac:chgData name="Lili" userId="29ede785-e103-4b43-b717-4e0a4f23007b" providerId="ADAL" clId="{EDDC1FA8-1806-41D9-AEE2-93D1CA4358EA}" dt="2022-04-08T18:40:45.474" v="1665" actId="20577"/>
          <ac:cxnSpMkLst>
            <pc:docMk/>
            <pc:sldMk cId="4126185078" sldId="256"/>
            <ac:cxnSpMk id="167" creationId="{6B19F916-A35F-4DDE-83B2-E863ADE5F508}"/>
          </ac:cxnSpMkLst>
        </pc:cxnChg>
      </pc:sldChg>
    </pc:docChg>
  </pc:docChgLst>
  <pc:docChgLst>
    <pc:chgData name="Lili Ye (Student)" userId="29ede785-e103-4b43-b717-4e0a4f23007b" providerId="ADAL" clId="{E28521DF-C8B9-4E19-B7D6-27A232C49853}"/>
    <pc:docChg chg="modSld">
      <pc:chgData name="Lili Ye (Student)" userId="29ede785-e103-4b43-b717-4e0a4f23007b" providerId="ADAL" clId="{E28521DF-C8B9-4E19-B7D6-27A232C49853}" dt="2023-04-28T15:54:59.809" v="16" actId="20577"/>
      <pc:docMkLst>
        <pc:docMk/>
      </pc:docMkLst>
      <pc:sldChg chg="modSp">
        <pc:chgData name="Lili Ye (Student)" userId="29ede785-e103-4b43-b717-4e0a4f23007b" providerId="ADAL" clId="{E28521DF-C8B9-4E19-B7D6-27A232C49853}" dt="2023-04-28T15:54:59.809" v="16" actId="20577"/>
        <pc:sldMkLst>
          <pc:docMk/>
          <pc:sldMk cId="4126185078" sldId="256"/>
        </pc:sldMkLst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4" creationId="{2D40A308-95F0-4FD0-9422-B814C88FA0CB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5" creationId="{4DE6EF82-866F-48E6-89D2-4702B7006FFD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8" creationId="{34A24449-83C8-4E8F-B5B2-50EAFDF8A39F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9" creationId="{7A896168-38D0-4AE8-B0AD-76A4D8C91F7F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21" creationId="{1D9B249C-F338-4AD6-9C6D-9967D46EEB76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43" creationId="{E34744FE-E23B-4119-B970-B5C19D797AE5}"/>
          </ac:spMkLst>
        </pc:spChg>
        <pc:spChg chg="mod">
          <ac:chgData name="Lili Ye (Student)" userId="29ede785-e103-4b43-b717-4e0a4f23007b" providerId="ADAL" clId="{E28521DF-C8B9-4E19-B7D6-27A232C49853}" dt="2023-04-28T15:54:59.809" v="16" actId="20577"/>
          <ac:spMkLst>
            <pc:docMk/>
            <pc:sldMk cId="4126185078" sldId="256"/>
            <ac:spMk id="62" creationId="{24B93E13-EA80-4556-B96F-2F3E87DEBCFE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64" creationId="{B8669A23-03AF-410F-922B-B45F321FEF54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68" creationId="{47CAE921-E3DA-4F3D-9021-5046DA87897F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70" creationId="{6C2B2A61-A5E6-4D4D-A924-6BF42BC01D65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71" creationId="{2D831448-1A32-443B-84E7-C54E6A3F9977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72" creationId="{A56BF452-FE86-4BA1-9252-8FB4DA23D1C4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81" creationId="{322DAE7C-FB65-4C2E-B528-E2F19FEFF75A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85" creationId="{86B3D913-5850-4DA3-BD3D-B19FBE288ED5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90" creationId="{5697A265-95DC-4972-9AD5-D78802918D9F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22" creationId="{B5DDD452-19EA-4F66-A79B-C03485006EF4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28" creationId="{B5CD14F5-6288-4DF0-AF7C-CE04DA0BBA8C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29" creationId="{E25E6D39-5370-4A1D-AC16-A9A464351F6C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35" creationId="{D7C80D9B-1CC4-404F-978B-C7A3A918429C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36" creationId="{A2187461-819F-40A7-B923-80E4C9B4781A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38" creationId="{1BFB86B7-592B-421B-82B6-A42BA151CE92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40" creationId="{16FEC01D-8CE7-4AE0-80F7-AACC20123CFC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41" creationId="{1727DD3C-9332-44B6-8BDC-66555DF932E1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59" creationId="{9C7F31CE-4976-4C36-9735-3BA4D4E716CC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61" creationId="{C87C8528-4002-4F6B-98AA-5439150EBD3C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63" creationId="{87933328-F2DD-498B-AC4C-949C52F49D33}"/>
          </ac:spMkLst>
        </pc:spChg>
        <pc:spChg chg="mod">
          <ac:chgData name="Lili Ye (Student)" userId="29ede785-e103-4b43-b717-4e0a4f23007b" providerId="ADAL" clId="{E28521DF-C8B9-4E19-B7D6-27A232C49853}" dt="2023-04-28T15:54:55.783" v="7" actId="20577"/>
          <ac:spMkLst>
            <pc:docMk/>
            <pc:sldMk cId="4126185078" sldId="256"/>
            <ac:spMk id="164" creationId="{B9558E7A-FE03-4046-8C18-12888AC78EC6}"/>
          </ac:spMkLst>
        </pc:spChg>
        <pc:grpChg chg="mod">
          <ac:chgData name="Lili Ye (Student)" userId="29ede785-e103-4b43-b717-4e0a4f23007b" providerId="ADAL" clId="{E28521DF-C8B9-4E19-B7D6-27A232C49853}" dt="2023-04-28T15:54:55.783" v="7" actId="20577"/>
          <ac:grpSpMkLst>
            <pc:docMk/>
            <pc:sldMk cId="4126185078" sldId="256"/>
            <ac:grpSpMk id="20" creationId="{0C02D391-0C3F-99AB-0AF0-DA4427C084CB}"/>
          </ac:grpSpMkLst>
        </pc:grpChg>
        <pc:grpChg chg="mod">
          <ac:chgData name="Lili Ye (Student)" userId="29ede785-e103-4b43-b717-4e0a4f23007b" providerId="ADAL" clId="{E28521DF-C8B9-4E19-B7D6-27A232C49853}" dt="2023-04-28T15:54:55.783" v="7" actId="20577"/>
          <ac:grpSpMkLst>
            <pc:docMk/>
            <pc:sldMk cId="4126185078" sldId="256"/>
            <ac:grpSpMk id="83" creationId="{204270C6-0F65-483A-BED0-2D2539DA7A05}"/>
          </ac:grpSpMkLst>
        </pc:grpChg>
        <pc:grpChg chg="mod">
          <ac:chgData name="Lili Ye (Student)" userId="29ede785-e103-4b43-b717-4e0a4f23007b" providerId="ADAL" clId="{E28521DF-C8B9-4E19-B7D6-27A232C49853}" dt="2023-04-28T15:54:55.783" v="7" actId="20577"/>
          <ac:grpSpMkLst>
            <pc:docMk/>
            <pc:sldMk cId="4126185078" sldId="256"/>
            <ac:grpSpMk id="89" creationId="{93B03EE1-EF88-4930-ACAA-A88F28437040}"/>
          </ac:grpSpMkLst>
        </pc:grpChg>
        <pc:grpChg chg="mod">
          <ac:chgData name="Lili Ye (Student)" userId="29ede785-e103-4b43-b717-4e0a4f23007b" providerId="ADAL" clId="{E28521DF-C8B9-4E19-B7D6-27A232C49853}" dt="2023-04-28T15:54:55.783" v="7" actId="20577"/>
          <ac:grpSpMkLst>
            <pc:docMk/>
            <pc:sldMk cId="4126185078" sldId="256"/>
            <ac:grpSpMk id="123" creationId="{431AE930-8C3E-40EB-A906-388F8E306E20}"/>
          </ac:grpSpMkLst>
        </pc:grpChg>
        <pc:grpChg chg="mod">
          <ac:chgData name="Lili Ye (Student)" userId="29ede785-e103-4b43-b717-4e0a4f23007b" providerId="ADAL" clId="{E28521DF-C8B9-4E19-B7D6-27A232C49853}" dt="2023-04-28T15:54:55.783" v="7" actId="20577"/>
          <ac:grpSpMkLst>
            <pc:docMk/>
            <pc:sldMk cId="4126185078" sldId="256"/>
            <ac:grpSpMk id="130" creationId="{1746F3EB-C50B-41A3-928D-8244C676631E}"/>
          </ac:grpSpMkLst>
        </pc:grpChg>
        <pc:grpChg chg="mod">
          <ac:chgData name="Lili Ye (Student)" userId="29ede785-e103-4b43-b717-4e0a4f23007b" providerId="ADAL" clId="{E28521DF-C8B9-4E19-B7D6-27A232C49853}" dt="2023-04-28T15:54:55.783" v="7" actId="20577"/>
          <ac:grpSpMkLst>
            <pc:docMk/>
            <pc:sldMk cId="4126185078" sldId="256"/>
            <ac:grpSpMk id="137" creationId="{285CD183-D372-4507-AC6E-47EEA8242741}"/>
          </ac:grpSpMkLst>
        </pc:grpChg>
        <pc:grpChg chg="mod">
          <ac:chgData name="Lili Ye (Student)" userId="29ede785-e103-4b43-b717-4e0a4f23007b" providerId="ADAL" clId="{E28521DF-C8B9-4E19-B7D6-27A232C49853}" dt="2023-04-28T15:54:55.783" v="7" actId="20577"/>
          <ac:grpSpMkLst>
            <pc:docMk/>
            <pc:sldMk cId="4126185078" sldId="256"/>
            <ac:grpSpMk id="139" creationId="{469F3BB6-A6FB-41E7-8216-75EC1C547910}"/>
          </ac:grpSpMkLst>
        </pc:grpChg>
        <pc:grpChg chg="mod">
          <ac:chgData name="Lili Ye (Student)" userId="29ede785-e103-4b43-b717-4e0a4f23007b" providerId="ADAL" clId="{E28521DF-C8B9-4E19-B7D6-27A232C49853}" dt="2023-04-28T15:54:55.783" v="7" actId="20577"/>
          <ac:grpSpMkLst>
            <pc:docMk/>
            <pc:sldMk cId="4126185078" sldId="256"/>
            <ac:grpSpMk id="160" creationId="{E7DE4D4D-D4B0-4630-9D4B-224DC2F880CC}"/>
          </ac:grpSpMkLst>
        </pc:grpChg>
        <pc:grpChg chg="mod">
          <ac:chgData name="Lili Ye (Student)" userId="29ede785-e103-4b43-b717-4e0a4f23007b" providerId="ADAL" clId="{E28521DF-C8B9-4E19-B7D6-27A232C49853}" dt="2023-04-28T15:54:55.783" v="7" actId="20577"/>
          <ac:grpSpMkLst>
            <pc:docMk/>
            <pc:sldMk cId="4126185078" sldId="256"/>
            <ac:grpSpMk id="162" creationId="{2ECA9F5A-4740-49D8-B91F-8ACB4CB6B1B1}"/>
          </ac:grpSpMkLst>
        </pc:grpChg>
        <pc:grpChg chg="mod">
          <ac:chgData name="Lili Ye (Student)" userId="29ede785-e103-4b43-b717-4e0a4f23007b" providerId="ADAL" clId="{E28521DF-C8B9-4E19-B7D6-27A232C49853}" dt="2023-04-28T15:54:55.783" v="7" actId="20577"/>
          <ac:grpSpMkLst>
            <pc:docMk/>
            <pc:sldMk cId="4126185078" sldId="256"/>
            <ac:grpSpMk id="168" creationId="{B77C6DE2-6944-4A3C-9C17-16A1B50EB516}"/>
          </ac:grpSpMkLst>
        </pc:grp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61" creationId="{4014D65A-75C0-4EA4-900F-FDD9261174F3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65" creationId="{155A0D3F-CDE8-43E3-9E16-802D3D138F70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66" creationId="{9A3AE049-25E4-420A-95FE-00C5D01D317E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69" creationId="{D8BE3A0A-4308-4FF3-AAAA-C89931B99904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86" creationId="{AD7A5302-3979-40D1-B0BA-8AF0CFB25CD2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87" creationId="{C62DC3DF-142B-4440-8CDA-D7817CD5E986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88" creationId="{420AD4D7-65FF-47D8-9501-12F120DDFAF3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91" creationId="{F826655B-DFCB-4661-962F-A556518AF2E0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92" creationId="{07199BEC-9E3F-44B0-9A8E-1B2D5E7D481D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93" creationId="{FBFBDD18-747E-42F2-84AE-62BEA45BD89C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125" creationId="{842372EE-C33A-43F6-832A-2F581AFA7891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126" creationId="{D0DE9719-ED49-420F-801D-3962F0EF7D62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127" creationId="{7C29696B-3D8A-44A7-B30A-879D9D5F9B16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142" creationId="{CF29D481-DFE4-435A-ACFF-D3B72AD9003B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143" creationId="{12813A36-671E-4B96-B0C2-21391580DA3B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144" creationId="{1E7D8451-D4E5-4275-B5D6-8DF5C88086FA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165" creationId="{BC41F2F5-375F-464E-A0D2-593869F4EFCE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166" creationId="{A46F9788-F625-4253-B9C0-966C5E0C60AC}"/>
          </ac:cxnSpMkLst>
        </pc:cxnChg>
        <pc:cxnChg chg="mod">
          <ac:chgData name="Lili Ye (Student)" userId="29ede785-e103-4b43-b717-4e0a4f23007b" providerId="ADAL" clId="{E28521DF-C8B9-4E19-B7D6-27A232C49853}" dt="2023-04-28T15:54:55.783" v="7" actId="20577"/>
          <ac:cxnSpMkLst>
            <pc:docMk/>
            <pc:sldMk cId="4126185078" sldId="256"/>
            <ac:cxnSpMk id="167" creationId="{6B19F916-A35F-4DDE-83B2-E863ADE5F508}"/>
          </ac:cxnSpMkLst>
        </pc:cxnChg>
      </pc:sldChg>
    </pc:docChg>
  </pc:docChgLst>
  <pc:docChgLst>
    <pc:chgData name="Lili Ye (Student)" userId="29ede785-e103-4b43-b717-4e0a4f23007b" providerId="ADAL" clId="{414B92BC-48BA-4546-8F0F-1E26A9463797}"/>
    <pc:docChg chg="custSel modSld">
      <pc:chgData name="Lili Ye (Student)" userId="29ede785-e103-4b43-b717-4e0a4f23007b" providerId="ADAL" clId="{414B92BC-48BA-4546-8F0F-1E26A9463797}" dt="2023-05-30T16:01:08.194" v="97" actId="1076"/>
      <pc:docMkLst>
        <pc:docMk/>
      </pc:docMkLst>
      <pc:sldChg chg="addSp delSp modSp mod">
        <pc:chgData name="Lili Ye (Student)" userId="29ede785-e103-4b43-b717-4e0a4f23007b" providerId="ADAL" clId="{414B92BC-48BA-4546-8F0F-1E26A9463797}" dt="2023-05-30T16:01:08.194" v="97" actId="1076"/>
        <pc:sldMkLst>
          <pc:docMk/>
          <pc:sldMk cId="4126185078" sldId="256"/>
        </pc:sldMkLst>
        <pc:spChg chg="mod">
          <ac:chgData name="Lili Ye (Student)" userId="29ede785-e103-4b43-b717-4e0a4f23007b" providerId="ADAL" clId="{414B92BC-48BA-4546-8F0F-1E26A9463797}" dt="2023-05-16T21:53:58.346" v="86" actId="1076"/>
          <ac:spMkLst>
            <pc:docMk/>
            <pc:sldMk cId="4126185078" sldId="256"/>
            <ac:spMk id="18" creationId="{34A24449-83C8-4E8F-B5B2-50EAFDF8A39F}"/>
          </ac:spMkLst>
        </pc:spChg>
        <pc:spChg chg="mod">
          <ac:chgData name="Lili Ye (Student)" userId="29ede785-e103-4b43-b717-4e0a4f23007b" providerId="ADAL" clId="{414B92BC-48BA-4546-8F0F-1E26A9463797}" dt="2023-05-16T21:53:52.266" v="84" actId="20577"/>
          <ac:spMkLst>
            <pc:docMk/>
            <pc:sldMk cId="4126185078" sldId="256"/>
            <ac:spMk id="19" creationId="{7A896168-38D0-4AE8-B0AD-76A4D8C91F7F}"/>
          </ac:spMkLst>
        </pc:spChg>
        <pc:spChg chg="mod">
          <ac:chgData name="Lili Ye (Student)" userId="29ede785-e103-4b43-b717-4e0a4f23007b" providerId="ADAL" clId="{414B92BC-48BA-4546-8F0F-1E26A9463797}" dt="2023-05-16T21:52:40.174" v="38" actId="1076"/>
          <ac:spMkLst>
            <pc:docMk/>
            <pc:sldMk cId="4126185078" sldId="256"/>
            <ac:spMk id="68" creationId="{47CAE921-E3DA-4F3D-9021-5046DA87897F}"/>
          </ac:spMkLst>
        </pc:spChg>
        <pc:spChg chg="mod">
          <ac:chgData name="Lili Ye (Student)" userId="29ede785-e103-4b43-b717-4e0a4f23007b" providerId="ADAL" clId="{414B92BC-48BA-4546-8F0F-1E26A9463797}" dt="2023-05-16T21:53:55.340" v="85" actId="1076"/>
          <ac:spMkLst>
            <pc:docMk/>
            <pc:sldMk cId="4126185078" sldId="256"/>
            <ac:spMk id="159" creationId="{9C7F31CE-4976-4C36-9735-3BA4D4E716CC}"/>
          </ac:spMkLst>
        </pc:spChg>
        <pc:picChg chg="add mod">
          <ac:chgData name="Lili Ye (Student)" userId="29ede785-e103-4b43-b717-4e0a4f23007b" providerId="ADAL" clId="{414B92BC-48BA-4546-8F0F-1E26A9463797}" dt="2023-05-30T16:01:08.194" v="97" actId="1076"/>
          <ac:picMkLst>
            <pc:docMk/>
            <pc:sldMk cId="4126185078" sldId="256"/>
            <ac:picMk id="3" creationId="{F3307D55-6C90-BCE6-8E84-2D8CEA91C359}"/>
          </ac:picMkLst>
        </pc:picChg>
        <pc:picChg chg="del">
          <ac:chgData name="Lili Ye (Student)" userId="29ede785-e103-4b43-b717-4e0a4f23007b" providerId="ADAL" clId="{414B92BC-48BA-4546-8F0F-1E26A9463797}" dt="2023-05-30T16:00:45.081" v="87" actId="478"/>
          <ac:picMkLst>
            <pc:docMk/>
            <pc:sldMk cId="4126185078" sldId="256"/>
            <ac:picMk id="17" creationId="{92D7B435-4CB8-D3A0-518A-1D3FC60BBF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7C72-0D3E-4596-9534-F78912DE458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E02E6-4AA7-4D19-ACBF-3AFE53E72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E02E6-4AA7-4D19-ACBF-3AFE53E728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8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8B50-12F2-4C51-9CC6-229D30EC003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E946-099B-4827-963D-6B03764E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image" Target="../media/image1.png"/><Relationship Id="rId7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mp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C02D391-0C3F-99AB-0AF0-DA4427C084CB}"/>
              </a:ext>
            </a:extLst>
          </p:cNvPr>
          <p:cNvGrpSpPr/>
          <p:nvPr/>
        </p:nvGrpSpPr>
        <p:grpSpPr>
          <a:xfrm>
            <a:off x="256309" y="-2247283"/>
            <a:ext cx="10704876" cy="5708227"/>
            <a:chOff x="328905" y="-2216000"/>
            <a:chExt cx="10704876" cy="570822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77C6DE2-6944-4A3C-9C17-16A1B50EB516}"/>
                </a:ext>
              </a:extLst>
            </p:cNvPr>
            <p:cNvGrpSpPr/>
            <p:nvPr/>
          </p:nvGrpSpPr>
          <p:grpSpPr>
            <a:xfrm>
              <a:off x="328905" y="-2216000"/>
              <a:ext cx="10704876" cy="5708227"/>
              <a:chOff x="125994" y="-2242571"/>
              <a:chExt cx="10704876" cy="5708227"/>
            </a:xfrm>
          </p:grpSpPr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D40A308-95F0-4FD0-9422-B814C88FA0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347" y="-2242571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24449-83C8-4E8F-B5B2-50EAFDF8A39F}"/>
                  </a:ext>
                </a:extLst>
              </p:cNvPr>
              <p:cNvSpPr txBox="1"/>
              <p:nvPr/>
            </p:nvSpPr>
            <p:spPr>
              <a:xfrm>
                <a:off x="3336622" y="245716"/>
                <a:ext cx="1594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896168-38D0-4AE8-B0AD-76A4D8C91F7F}"/>
                  </a:ext>
                </a:extLst>
              </p:cNvPr>
              <p:cNvSpPr txBox="1"/>
              <p:nvPr/>
            </p:nvSpPr>
            <p:spPr>
              <a:xfrm>
                <a:off x="4825953" y="237873"/>
                <a:ext cx="1573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nonlinear</a:t>
                </a:r>
              </a:p>
            </p:txBody>
          </p:sp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1D9B249C-F338-4AD6-9C6D-9967D46EEB76}"/>
                  </a:ext>
                </a:extLst>
              </p:cNvPr>
              <p:cNvSpPr/>
              <p:nvPr/>
            </p:nvSpPr>
            <p:spPr>
              <a:xfrm>
                <a:off x="7802885" y="1440548"/>
                <a:ext cx="2307647" cy="2025108"/>
              </a:xfrm>
              <a:prstGeom prst="hexagon">
                <a:avLst/>
              </a:prstGeom>
              <a:gradFill flip="none" rotWithShape="1">
                <a:gsLst>
                  <a:gs pos="0">
                    <a:srgbClr val="9999FF"/>
                  </a:gs>
                  <a:gs pos="50000">
                    <a:srgbClr val="9999FF"/>
                  </a:gs>
                  <a:gs pos="100000">
                    <a:srgbClr val="9999FF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glow rad="12700">
                  <a:schemeClr val="accent2">
                    <a:satMod val="175000"/>
                    <a:alpha val="65000"/>
                  </a:schemeClr>
                </a:glow>
                <a:outerShdw blurRad="304800" dist="495300" dir="3480000" sx="90000" sy="-19000" rotWithShape="0">
                  <a:schemeClr val="accent1">
                    <a:lumMod val="60000"/>
                    <a:lumOff val="40000"/>
                    <a:alpha val="39000"/>
                  </a:schemeClr>
                </a:outerShdw>
              </a:effectLst>
              <a:scene3d>
                <a:camera prst="orthographicFront">
                  <a:rot lat="42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34744FE-E23B-4119-B970-B5C19D797AE5}"/>
                  </a:ext>
                </a:extLst>
              </p:cNvPr>
              <p:cNvSpPr txBox="1"/>
              <p:nvPr/>
            </p:nvSpPr>
            <p:spPr>
              <a:xfrm>
                <a:off x="306977" y="254310"/>
                <a:ext cx="14568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014D65A-75C0-4EA4-900F-FDD926117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94" y="2958427"/>
                <a:ext cx="10210954" cy="25631"/>
              </a:xfrm>
              <a:prstGeom prst="straightConnector1">
                <a:avLst/>
              </a:prstGeom>
              <a:ln w="25400">
                <a:solidFill>
                  <a:srgbClr val="99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4B93E13-EA80-4556-B96F-2F3E87DEBC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8868" y="2685374"/>
                    <a:ext cx="522002" cy="5314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zh-CN" sz="2800" b="0" i="1" dirty="0" smtClean="0">
                                  <a:solidFill>
                                    <a:srgbClr val="9999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9999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altLang="zh-CN" sz="2800" b="0" i="1" dirty="0" smtClean="0">
                                  <a:solidFill>
                                    <a:srgbClr val="9999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 smtClean="0">
                                  <a:solidFill>
                                    <a:srgbClr val="9999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solidFill>
                        <a:srgbClr val="9999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4B93E13-EA80-4556-B96F-2F3E87DEBC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8868" y="2685374"/>
                    <a:ext cx="522002" cy="5314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7CAE921-E3DA-4F3D-9021-5046DA87897F}"/>
                  </a:ext>
                </a:extLst>
              </p:cNvPr>
              <p:cNvSpPr txBox="1"/>
              <p:nvPr/>
            </p:nvSpPr>
            <p:spPr>
              <a:xfrm>
                <a:off x="7507477" y="51536"/>
                <a:ext cx="315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Bloch-Zener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scillation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E6EF82-866F-48E6-89D2-4702B7006FFD}"/>
                  </a:ext>
                </a:extLst>
              </p:cNvPr>
              <p:cNvSpPr txBox="1"/>
              <p:nvPr/>
            </p:nvSpPr>
            <p:spPr>
              <a:xfrm>
                <a:off x="5664549" y="1747519"/>
                <a:ext cx="2491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Fermi surface</a:t>
                </a: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C2B2A61-A5E6-4D4D-A924-6BF42BC01D65}"/>
                  </a:ext>
                </a:extLst>
              </p:cNvPr>
              <p:cNvSpPr/>
              <p:nvPr/>
            </p:nvSpPr>
            <p:spPr>
              <a:xfrm>
                <a:off x="3976679" y="1749007"/>
                <a:ext cx="147270" cy="238351"/>
              </a:xfrm>
              <a:custGeom>
                <a:avLst/>
                <a:gdLst>
                  <a:gd name="connsiteX0" fmla="*/ 0 w 147270"/>
                  <a:gd name="connsiteY0" fmla="*/ 238351 h 238351"/>
                  <a:gd name="connsiteX1" fmla="*/ 134343 w 147270"/>
                  <a:gd name="connsiteY1" fmla="*/ 147344 h 238351"/>
                  <a:gd name="connsiteX2" fmla="*/ 134343 w 147270"/>
                  <a:gd name="connsiteY2" fmla="*/ 0 h 23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270" h="238351">
                    <a:moveTo>
                      <a:pt x="0" y="238351"/>
                    </a:moveTo>
                    <a:cubicBezTo>
                      <a:pt x="55976" y="212710"/>
                      <a:pt x="111953" y="187069"/>
                      <a:pt x="134343" y="147344"/>
                    </a:cubicBezTo>
                    <a:cubicBezTo>
                      <a:pt x="156734" y="107619"/>
                      <a:pt x="145538" y="53809"/>
                      <a:pt x="134343" y="0"/>
                    </a:cubicBezTo>
                  </a:path>
                </a:pathLst>
              </a:custGeom>
              <a:noFill/>
              <a:ln w="19050">
                <a:solidFill>
                  <a:srgbClr val="9999FF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322DAE7C-FB65-4C2E-B528-E2F19FEFF75A}"/>
                  </a:ext>
                </a:extLst>
              </p:cNvPr>
              <p:cNvSpPr/>
              <p:nvPr/>
            </p:nvSpPr>
            <p:spPr>
              <a:xfrm rot="1021528">
                <a:off x="3220740" y="1120184"/>
                <a:ext cx="1245688" cy="1158671"/>
              </a:xfrm>
              <a:prstGeom prst="arc">
                <a:avLst>
                  <a:gd name="adj1" fmla="val 17515381"/>
                  <a:gd name="adj2" fmla="val 2307903"/>
                </a:avLst>
              </a:prstGeom>
              <a:ln w="19050">
                <a:solidFill>
                  <a:srgbClr val="9999FF"/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04270C6-0F65-483A-BED0-2D2539DA7A05}"/>
                  </a:ext>
                </a:extLst>
              </p:cNvPr>
              <p:cNvGrpSpPr/>
              <p:nvPr/>
            </p:nvGrpSpPr>
            <p:grpSpPr>
              <a:xfrm>
                <a:off x="1630451" y="848354"/>
                <a:ext cx="1159933" cy="1809717"/>
                <a:chOff x="2815875" y="4433790"/>
                <a:chExt cx="1159933" cy="1809717"/>
              </a:xfrm>
            </p:grpSpPr>
            <p:sp>
              <p:nvSpPr>
                <p:cNvPr id="85" name="Isosceles Triangle 84">
                  <a:extLst>
                    <a:ext uri="{FF2B5EF4-FFF2-40B4-BE49-F238E27FC236}">
                      <a16:creationId xmlns:a16="http://schemas.microsoft.com/office/drawing/2014/main" id="{86B3D913-5850-4DA3-BD3D-B19FBE288ED5}"/>
                    </a:ext>
                  </a:extLst>
                </p:cNvPr>
                <p:cNvSpPr/>
                <p:nvPr/>
              </p:nvSpPr>
              <p:spPr>
                <a:xfrm>
                  <a:off x="2938440" y="5310226"/>
                  <a:ext cx="879448" cy="933281"/>
                </a:xfrm>
                <a:prstGeom prst="triangle">
                  <a:avLst>
                    <a:gd name="adj" fmla="val 5103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D7A5302-3979-40D1-B0BA-8AF0CFB25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0392" y="4433790"/>
                  <a:ext cx="850900" cy="17949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62DC3DF-142B-4440-8CDA-D7817CD5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70392" y="4433790"/>
                  <a:ext cx="762000" cy="17949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20AD4D7-65FF-47D8-9501-12F120DDF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15875" y="5271989"/>
                  <a:ext cx="115993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3B03EE1-EF88-4930-ACAA-A88F28437040}"/>
                  </a:ext>
                </a:extLst>
              </p:cNvPr>
              <p:cNvGrpSpPr/>
              <p:nvPr/>
            </p:nvGrpSpPr>
            <p:grpSpPr>
              <a:xfrm>
                <a:off x="165732" y="842200"/>
                <a:ext cx="1159933" cy="1809717"/>
                <a:chOff x="2815875" y="4433790"/>
                <a:chExt cx="1159933" cy="1809717"/>
              </a:xfrm>
            </p:grpSpPr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5697A265-95DC-4972-9AD5-D78802918D9F}"/>
                    </a:ext>
                  </a:extLst>
                </p:cNvPr>
                <p:cNvSpPr/>
                <p:nvPr/>
              </p:nvSpPr>
              <p:spPr>
                <a:xfrm>
                  <a:off x="2938440" y="5310226"/>
                  <a:ext cx="879448" cy="933281"/>
                </a:xfrm>
                <a:prstGeom prst="triangle">
                  <a:avLst>
                    <a:gd name="adj" fmla="val 5103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826655B-DFCB-4661-962F-A556518AF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0392" y="4433790"/>
                  <a:ext cx="850900" cy="17949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7199BEC-9E3F-44B0-9A8E-1B2D5E7D4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70392" y="4433790"/>
                  <a:ext cx="762000" cy="17949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BFBDD18-747E-42F2-84AE-62BEA45BD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15875" y="5271989"/>
                  <a:ext cx="115993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1746F3EB-C50B-41A3-928D-8244C676631E}"/>
                  </a:ext>
                </a:extLst>
              </p:cNvPr>
              <p:cNvGrpSpPr/>
              <p:nvPr/>
            </p:nvGrpSpPr>
            <p:grpSpPr>
              <a:xfrm>
                <a:off x="4848728" y="862519"/>
                <a:ext cx="1159933" cy="1809715"/>
                <a:chOff x="2982344" y="4514562"/>
                <a:chExt cx="1159933" cy="1809715"/>
              </a:xfrm>
            </p:grpSpPr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B5DDD452-19EA-4F66-A79B-C03485006EF4}"/>
                    </a:ext>
                  </a:extLst>
                </p:cNvPr>
                <p:cNvSpPr/>
                <p:nvPr/>
              </p:nvSpPr>
              <p:spPr>
                <a:xfrm>
                  <a:off x="3147894" y="5371881"/>
                  <a:ext cx="847721" cy="952396"/>
                </a:xfrm>
                <a:prstGeom prst="triangle">
                  <a:avLst>
                    <a:gd name="adj" fmla="val 45399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431AE930-8C3E-40EB-A906-388F8E306E20}"/>
                    </a:ext>
                  </a:extLst>
                </p:cNvPr>
                <p:cNvGrpSpPr/>
                <p:nvPr/>
              </p:nvGrpSpPr>
              <p:grpSpPr>
                <a:xfrm>
                  <a:off x="2982344" y="4514562"/>
                  <a:ext cx="1159933" cy="1809715"/>
                  <a:chOff x="2861560" y="4440073"/>
                  <a:chExt cx="1159933" cy="1809715"/>
                </a:xfrm>
              </p:grpSpPr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842372EE-C33A-43F6-832A-2F581AFA7891}"/>
                      </a:ext>
                    </a:extLst>
                  </p:cNvPr>
                  <p:cNvCxnSpPr>
                    <a:cxnSpLocks/>
                    <a:endCxn id="122" idx="4"/>
                  </p:cNvCxnSpPr>
                  <p:nvPr/>
                </p:nvCxnSpPr>
                <p:spPr>
                  <a:xfrm>
                    <a:off x="3016077" y="4440073"/>
                    <a:ext cx="858754" cy="18097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0DE9719-ED49-420F-801D-3962F0EF7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16077" y="4440073"/>
                    <a:ext cx="772495" cy="17949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7C29696B-3D8A-44A7-B30A-879D9D5F9B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61560" y="5278272"/>
                    <a:ext cx="115993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8" name="Isosceles Triangle 127">
                  <a:extLst>
                    <a:ext uri="{FF2B5EF4-FFF2-40B4-BE49-F238E27FC236}">
                      <a16:creationId xmlns:a16="http://schemas.microsoft.com/office/drawing/2014/main" id="{B5CD14F5-6288-4DF0-AF7C-CE04DA0BBA8C}"/>
                    </a:ext>
                  </a:extLst>
                </p:cNvPr>
                <p:cNvSpPr/>
                <p:nvPr/>
              </p:nvSpPr>
              <p:spPr>
                <a:xfrm>
                  <a:off x="3378297" y="5369461"/>
                  <a:ext cx="343838" cy="378589"/>
                </a:xfrm>
                <a:prstGeom prst="triangle">
                  <a:avLst>
                    <a:gd name="adj" fmla="val 46274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Isosceles Triangle 128">
                  <a:extLst>
                    <a:ext uri="{FF2B5EF4-FFF2-40B4-BE49-F238E27FC236}">
                      <a16:creationId xmlns:a16="http://schemas.microsoft.com/office/drawing/2014/main" id="{E25E6D39-5370-4A1D-AC16-A9A464351F6C}"/>
                    </a:ext>
                  </a:extLst>
                </p:cNvPr>
                <p:cNvSpPr/>
                <p:nvPr/>
              </p:nvSpPr>
              <p:spPr>
                <a:xfrm flipV="1">
                  <a:off x="3346749" y="4948980"/>
                  <a:ext cx="375386" cy="400901"/>
                </a:xfrm>
                <a:prstGeom prst="triangle">
                  <a:avLst>
                    <a:gd name="adj" fmla="val 52221"/>
                  </a:avLst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7C80D9B-1CC4-404F-978B-C7A3A918429C}"/>
                  </a:ext>
                </a:extLst>
              </p:cNvPr>
              <p:cNvSpPr/>
              <p:nvPr/>
            </p:nvSpPr>
            <p:spPr>
              <a:xfrm>
                <a:off x="2369628" y="1719388"/>
                <a:ext cx="147270" cy="238351"/>
              </a:xfrm>
              <a:custGeom>
                <a:avLst/>
                <a:gdLst>
                  <a:gd name="connsiteX0" fmla="*/ 0 w 147270"/>
                  <a:gd name="connsiteY0" fmla="*/ 238351 h 238351"/>
                  <a:gd name="connsiteX1" fmla="*/ 134343 w 147270"/>
                  <a:gd name="connsiteY1" fmla="*/ 147344 h 238351"/>
                  <a:gd name="connsiteX2" fmla="*/ 134343 w 147270"/>
                  <a:gd name="connsiteY2" fmla="*/ 0 h 23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270" h="238351">
                    <a:moveTo>
                      <a:pt x="0" y="238351"/>
                    </a:moveTo>
                    <a:cubicBezTo>
                      <a:pt x="55976" y="212710"/>
                      <a:pt x="111953" y="187069"/>
                      <a:pt x="134343" y="147344"/>
                    </a:cubicBezTo>
                    <a:cubicBezTo>
                      <a:pt x="156734" y="107619"/>
                      <a:pt x="145538" y="53809"/>
                      <a:pt x="134343" y="0"/>
                    </a:cubicBezTo>
                  </a:path>
                </a:pathLst>
              </a:custGeom>
              <a:noFill/>
              <a:ln w="19050">
                <a:solidFill>
                  <a:srgbClr val="9999FF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A2187461-819F-40A7-B923-80E4C9B4781A}"/>
                  </a:ext>
                </a:extLst>
              </p:cNvPr>
              <p:cNvSpPr/>
              <p:nvPr/>
            </p:nvSpPr>
            <p:spPr>
              <a:xfrm rot="1021528">
                <a:off x="1613689" y="1090565"/>
                <a:ext cx="1245688" cy="1158671"/>
              </a:xfrm>
              <a:prstGeom prst="arc">
                <a:avLst>
                  <a:gd name="adj1" fmla="val 17515381"/>
                  <a:gd name="adj2" fmla="val 2307903"/>
                </a:avLst>
              </a:prstGeom>
              <a:ln w="19050">
                <a:solidFill>
                  <a:srgbClr val="9999FF"/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966FF"/>
                  </a:solidFill>
                </a:endParaRP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285CD183-D372-4507-AC6E-47EEA8242741}"/>
                  </a:ext>
                </a:extLst>
              </p:cNvPr>
              <p:cNvGrpSpPr/>
              <p:nvPr/>
            </p:nvGrpSpPr>
            <p:grpSpPr>
              <a:xfrm>
                <a:off x="7282527" y="602809"/>
                <a:ext cx="1159933" cy="1809715"/>
                <a:chOff x="3490117" y="4612116"/>
                <a:chExt cx="1159933" cy="1809715"/>
              </a:xfrm>
            </p:grpSpPr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1BFB86B7-592B-421B-82B6-A42BA151CE92}"/>
                    </a:ext>
                  </a:extLst>
                </p:cNvPr>
                <p:cNvSpPr/>
                <p:nvPr/>
              </p:nvSpPr>
              <p:spPr>
                <a:xfrm>
                  <a:off x="3655667" y="5469435"/>
                  <a:ext cx="847721" cy="952396"/>
                </a:xfrm>
                <a:prstGeom prst="triangle">
                  <a:avLst>
                    <a:gd name="adj" fmla="val 45399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469F3BB6-A6FB-41E7-8216-75EC1C547910}"/>
                    </a:ext>
                  </a:extLst>
                </p:cNvPr>
                <p:cNvGrpSpPr/>
                <p:nvPr/>
              </p:nvGrpSpPr>
              <p:grpSpPr>
                <a:xfrm>
                  <a:off x="3490117" y="4612116"/>
                  <a:ext cx="1159933" cy="1809715"/>
                  <a:chOff x="3369333" y="4537627"/>
                  <a:chExt cx="1159933" cy="1809715"/>
                </a:xfrm>
              </p:grpSpPr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CF29D481-DFE4-435A-ACFF-D3B72AD9003B}"/>
                      </a:ext>
                    </a:extLst>
                  </p:cNvPr>
                  <p:cNvCxnSpPr>
                    <a:cxnSpLocks/>
                    <a:endCxn id="138" idx="4"/>
                  </p:cNvCxnSpPr>
                  <p:nvPr/>
                </p:nvCxnSpPr>
                <p:spPr>
                  <a:xfrm>
                    <a:off x="3523850" y="4537627"/>
                    <a:ext cx="858754" cy="18097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12813A36-671E-4B96-B0C2-21391580DA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23850" y="4537627"/>
                    <a:ext cx="772495" cy="17949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1E7D8451-D4E5-4275-B5D6-8DF5C88086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69333" y="5375826"/>
                    <a:ext cx="115993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Isosceles Triangle 139">
                  <a:extLst>
                    <a:ext uri="{FF2B5EF4-FFF2-40B4-BE49-F238E27FC236}">
                      <a16:creationId xmlns:a16="http://schemas.microsoft.com/office/drawing/2014/main" id="{16FEC01D-8CE7-4AE0-80F7-AACC20123CFC}"/>
                    </a:ext>
                  </a:extLst>
                </p:cNvPr>
                <p:cNvSpPr/>
                <p:nvPr/>
              </p:nvSpPr>
              <p:spPr>
                <a:xfrm>
                  <a:off x="3884252" y="5467015"/>
                  <a:ext cx="345783" cy="378589"/>
                </a:xfrm>
                <a:prstGeom prst="triangle">
                  <a:avLst>
                    <a:gd name="adj" fmla="val 46274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Isosceles Triangle 140">
                  <a:extLst>
                    <a:ext uri="{FF2B5EF4-FFF2-40B4-BE49-F238E27FC236}">
                      <a16:creationId xmlns:a16="http://schemas.microsoft.com/office/drawing/2014/main" id="{1727DD3C-9332-44B6-8BDC-66555DF932E1}"/>
                    </a:ext>
                  </a:extLst>
                </p:cNvPr>
                <p:cNvSpPr/>
                <p:nvPr/>
              </p:nvSpPr>
              <p:spPr>
                <a:xfrm flipV="1">
                  <a:off x="3854522" y="5046534"/>
                  <a:ext cx="375386" cy="400901"/>
                </a:xfrm>
                <a:prstGeom prst="triangle">
                  <a:avLst>
                    <a:gd name="adj" fmla="val 52221"/>
                  </a:avLst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C7F31CE-4976-4C36-9735-3BA4D4E716CC}"/>
                  </a:ext>
                </a:extLst>
              </p:cNvPr>
              <p:cNvSpPr txBox="1"/>
              <p:nvPr/>
            </p:nvSpPr>
            <p:spPr>
              <a:xfrm>
                <a:off x="1545011" y="237873"/>
                <a:ext cx="1295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transient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7DE4D4D-D4B0-4630-9D4B-224DC2F880CC}"/>
                  </a:ext>
                </a:extLst>
              </p:cNvPr>
              <p:cNvGrpSpPr/>
              <p:nvPr/>
            </p:nvGrpSpPr>
            <p:grpSpPr>
              <a:xfrm>
                <a:off x="3192637" y="862519"/>
                <a:ext cx="1159933" cy="1809715"/>
                <a:chOff x="2936659" y="4508279"/>
                <a:chExt cx="1159933" cy="1809715"/>
              </a:xfrm>
            </p:grpSpPr>
            <p:sp>
              <p:nvSpPr>
                <p:cNvPr id="161" name="Isosceles Triangle 160">
                  <a:extLst>
                    <a:ext uri="{FF2B5EF4-FFF2-40B4-BE49-F238E27FC236}">
                      <a16:creationId xmlns:a16="http://schemas.microsoft.com/office/drawing/2014/main" id="{C87C8528-4002-4F6B-98AA-5439150EBD3C}"/>
                    </a:ext>
                  </a:extLst>
                </p:cNvPr>
                <p:cNvSpPr/>
                <p:nvPr/>
              </p:nvSpPr>
              <p:spPr>
                <a:xfrm>
                  <a:off x="3102209" y="5365598"/>
                  <a:ext cx="847721" cy="952396"/>
                </a:xfrm>
                <a:prstGeom prst="triangle">
                  <a:avLst>
                    <a:gd name="adj" fmla="val 45399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2ECA9F5A-4740-49D8-B91F-8ACB4CB6B1B1}"/>
                    </a:ext>
                  </a:extLst>
                </p:cNvPr>
                <p:cNvGrpSpPr/>
                <p:nvPr/>
              </p:nvGrpSpPr>
              <p:grpSpPr>
                <a:xfrm>
                  <a:off x="2936659" y="4508279"/>
                  <a:ext cx="1159933" cy="1809715"/>
                  <a:chOff x="2815875" y="4433790"/>
                  <a:chExt cx="1159933" cy="1809715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BC41F2F5-375F-464E-A0D2-593869F4EFCE}"/>
                      </a:ext>
                    </a:extLst>
                  </p:cNvPr>
                  <p:cNvCxnSpPr>
                    <a:cxnSpLocks/>
                    <a:endCxn id="161" idx="4"/>
                  </p:cNvCxnSpPr>
                  <p:nvPr/>
                </p:nvCxnSpPr>
                <p:spPr>
                  <a:xfrm>
                    <a:off x="2970392" y="4433790"/>
                    <a:ext cx="858754" cy="18097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A46F9788-F625-4253-B9C0-966C5E0C6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70392" y="4433790"/>
                    <a:ext cx="772495" cy="17949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6B19F916-A35F-4DDE-83B2-E863ADE5F5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15875" y="5271989"/>
                    <a:ext cx="115993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3" name="Isosceles Triangle 162">
                  <a:extLst>
                    <a:ext uri="{FF2B5EF4-FFF2-40B4-BE49-F238E27FC236}">
                      <a16:creationId xmlns:a16="http://schemas.microsoft.com/office/drawing/2014/main" id="{87933328-F2DD-498B-AC4C-949C52F49D33}"/>
                    </a:ext>
                  </a:extLst>
                </p:cNvPr>
                <p:cNvSpPr/>
                <p:nvPr/>
              </p:nvSpPr>
              <p:spPr>
                <a:xfrm>
                  <a:off x="3326216" y="5363178"/>
                  <a:ext cx="355284" cy="378589"/>
                </a:xfrm>
                <a:prstGeom prst="triangle">
                  <a:avLst>
                    <a:gd name="adj" fmla="val 46274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Isosceles Triangle 163">
                  <a:extLst>
                    <a:ext uri="{FF2B5EF4-FFF2-40B4-BE49-F238E27FC236}">
                      <a16:creationId xmlns:a16="http://schemas.microsoft.com/office/drawing/2014/main" id="{B9558E7A-FE03-4046-8C18-12888AC78EC6}"/>
                    </a:ext>
                  </a:extLst>
                </p:cNvPr>
                <p:cNvSpPr/>
                <p:nvPr/>
              </p:nvSpPr>
              <p:spPr>
                <a:xfrm flipV="1">
                  <a:off x="3301064" y="4942697"/>
                  <a:ext cx="375386" cy="400901"/>
                </a:xfrm>
                <a:prstGeom prst="triangle">
                  <a:avLst>
                    <a:gd name="adj" fmla="val 52221"/>
                  </a:avLst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8669A23-03AF-410F-922B-B45F321FEF54}"/>
                </a:ext>
              </a:extLst>
            </p:cNvPr>
            <p:cNvSpPr/>
            <p:nvPr/>
          </p:nvSpPr>
          <p:spPr>
            <a:xfrm>
              <a:off x="9778397" y="1480389"/>
              <a:ext cx="847721" cy="952396"/>
            </a:xfrm>
            <a:prstGeom prst="triangle">
              <a:avLst>
                <a:gd name="adj" fmla="val 453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5A0D3F-CDE8-43E3-9E16-802D3D138F70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>
              <a:off x="9767364" y="623070"/>
              <a:ext cx="858754" cy="1809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3AE049-25E4-420A-95FE-00C5D01D3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7364" y="623070"/>
              <a:ext cx="772495" cy="17949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BE3A0A-4308-4FF3-AAAA-C89931B999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2847" y="1461269"/>
              <a:ext cx="11599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2D831448-1A32-443B-84E7-C54E6A3F9977}"/>
                </a:ext>
              </a:extLst>
            </p:cNvPr>
            <p:cNvSpPr/>
            <p:nvPr/>
          </p:nvSpPr>
          <p:spPr>
            <a:xfrm>
              <a:off x="10008799" y="1477969"/>
              <a:ext cx="343839" cy="378589"/>
            </a:xfrm>
            <a:prstGeom prst="triangle">
              <a:avLst>
                <a:gd name="adj" fmla="val 462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A56BF452-FE86-4BA1-9252-8FB4DA23D1C4}"/>
                </a:ext>
              </a:extLst>
            </p:cNvPr>
            <p:cNvSpPr/>
            <p:nvPr/>
          </p:nvSpPr>
          <p:spPr>
            <a:xfrm flipV="1">
              <a:off x="9977252" y="1057488"/>
              <a:ext cx="375386" cy="400901"/>
            </a:xfrm>
            <a:prstGeom prst="triangle">
              <a:avLst>
                <a:gd name="adj" fmla="val 52221"/>
              </a:avLst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DB883EC-6DE3-059D-3F11-DEEE56396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9" y="3068579"/>
            <a:ext cx="923786" cy="46298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F0AD537-2433-CCDC-A2AD-CC75EDA6D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15" y="3084998"/>
            <a:ext cx="1178650" cy="468262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9E2744CF-1947-99A0-24B2-AAC399F9A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69" y="3114329"/>
            <a:ext cx="1032008" cy="481606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F9D7767E-B057-E961-82B1-0C012A7DC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28" y="3103354"/>
            <a:ext cx="1641060" cy="480420"/>
          </a:xfrm>
          <a:prstGeom prst="rect">
            <a:avLst/>
          </a:prstGeom>
        </p:spPr>
      </p:pic>
      <p:pic>
        <p:nvPicPr>
          <p:cNvPr id="3" name="Picture 2" descr="A picture containing font, typography, white, calligraphy&#10;&#10;Description automatically generated">
            <a:extLst>
              <a:ext uri="{FF2B5EF4-FFF2-40B4-BE49-F238E27FC236}">
                <a16:creationId xmlns:a16="http://schemas.microsoft.com/office/drawing/2014/main" id="{F3307D55-6C90-BCE6-8E84-2D8CEA91C3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671" y="3087076"/>
            <a:ext cx="2430344" cy="4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11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Lili Ye (Student)</cp:lastModifiedBy>
  <cp:revision>1</cp:revision>
  <dcterms:created xsi:type="dcterms:W3CDTF">2022-04-01T17:26:47Z</dcterms:created>
  <dcterms:modified xsi:type="dcterms:W3CDTF">2023-05-30T16:01:13Z</dcterms:modified>
</cp:coreProperties>
</file>