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3932238" cy="5303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D71014-56CE-4BA3-95E5-9D41B2FAC7DB}" v="1" dt="2024-02-19T23:32:29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1" autoAdjust="0"/>
    <p:restoredTop sz="94660"/>
  </p:normalViewPr>
  <p:slideViewPr>
    <p:cSldViewPr snapToGrid="0">
      <p:cViewPr varScale="1">
        <p:scale>
          <a:sx n="173" d="100"/>
          <a:sy n="173" d="100"/>
        </p:scale>
        <p:origin x="3669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i" userId="29ede785-e103-4b43-b717-4e0a4f23007b" providerId="ADAL" clId="{EA994002-0F22-4680-BB6E-E6BB3C8E758B}"/>
    <pc:docChg chg="undo custSel addSld modSld modMainMaster">
      <pc:chgData name="Lili" userId="29ede785-e103-4b43-b717-4e0a4f23007b" providerId="ADAL" clId="{EA994002-0F22-4680-BB6E-E6BB3C8E758B}" dt="2022-03-31T17:43:00.353" v="152" actId="14100"/>
      <pc:docMkLst>
        <pc:docMk/>
      </pc:docMkLst>
      <pc:sldChg chg="addSp delSp modSp new mod">
        <pc:chgData name="Lili" userId="29ede785-e103-4b43-b717-4e0a4f23007b" providerId="ADAL" clId="{EA994002-0F22-4680-BB6E-E6BB3C8E758B}" dt="2022-03-31T17:43:00.353" v="152" actId="14100"/>
        <pc:sldMkLst>
          <pc:docMk/>
          <pc:sldMk cId="2243882073" sldId="256"/>
        </pc:sldMkLst>
        <pc:spChg chg="del">
          <ac:chgData name="Lili" userId="29ede785-e103-4b43-b717-4e0a4f23007b" providerId="ADAL" clId="{EA994002-0F22-4680-BB6E-E6BB3C8E758B}" dt="2022-03-29T17:10:47.382" v="1" actId="478"/>
          <ac:spMkLst>
            <pc:docMk/>
            <pc:sldMk cId="2243882073" sldId="256"/>
            <ac:spMk id="2" creationId="{978EF60B-E96D-499B-9978-DDCA584D5998}"/>
          </ac:spMkLst>
        </pc:spChg>
        <pc:spChg chg="del">
          <ac:chgData name="Lili" userId="29ede785-e103-4b43-b717-4e0a4f23007b" providerId="ADAL" clId="{EA994002-0F22-4680-BB6E-E6BB3C8E758B}" dt="2022-03-29T17:10:47.382" v="1" actId="478"/>
          <ac:spMkLst>
            <pc:docMk/>
            <pc:sldMk cId="2243882073" sldId="256"/>
            <ac:spMk id="3" creationId="{B5B8F639-D459-4A59-BEFA-6B63E3031358}"/>
          </ac:spMkLst>
        </pc:spChg>
        <pc:spChg chg="add mod">
          <ac:chgData name="Lili" userId="29ede785-e103-4b43-b717-4e0a4f23007b" providerId="ADAL" clId="{EA994002-0F22-4680-BB6E-E6BB3C8E758B}" dt="2022-03-31T17:37:05.335" v="103" actId="1076"/>
          <ac:spMkLst>
            <pc:docMk/>
            <pc:sldMk cId="2243882073" sldId="256"/>
            <ac:spMk id="4" creationId="{ED733C87-1B6A-450F-B481-99B4B067501E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8" creationId="{C1A75AED-AFC1-4118-BC7A-A23EF0FECD20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9" creationId="{714412D4-1FC6-4974-B06F-BB7E1860AA55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12" creationId="{2C79531B-9242-4EA5-BFEB-5BC6F2B9ECC6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13" creationId="{D71CF760-F54A-49C0-91AE-E5DD0C5D415D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14" creationId="{180E89B2-6EBB-4784-96E0-2022F8B52BFB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15" creationId="{2EA9F037-76F3-4AD3-A234-66226CC25421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16" creationId="{FAF38B3E-5238-41FF-9634-16D2A403EF85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17" creationId="{517067A9-981B-4050-856F-CF9F1C84B89E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18" creationId="{0D497162-AB78-400C-8D5D-E853FDCCB62E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25" creationId="{7250CDB8-7288-497C-85FD-E7F023DA2D64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29" creationId="{48E18C1C-AE41-4984-8EA3-517395461E5A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30" creationId="{26512015-D098-4F08-9C97-7875523C84DD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31" creationId="{576A350B-1E5C-49C7-AF6A-5A60563D88C1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32" creationId="{BBBDF265-060D-4F30-A6F3-30686A2B1473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33" creationId="{A9080055-50CD-443F-BAB1-31008D99F849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34" creationId="{7BD5E6DA-E614-495A-90AA-133B0F5100C8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35" creationId="{367E6A93-CE3B-4C6D-98C4-A23CB5807583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36" creationId="{EF452368-B726-49DB-9496-A1A7F92A30E7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40" creationId="{78C76241-9F03-44D5-8033-6FB6DD06EA16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41" creationId="{C62C4B68-B3C3-48BB-9241-8EC71B7EF20F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42" creationId="{750E6F1A-8E39-4343-B6B5-D956C2BE1DE6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43" creationId="{876B7136-D979-44DA-ADA0-BDA2EC45F980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44" creationId="{743B051C-8A05-4FF4-B9D8-A9CF9C941DD2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45" creationId="{D2E4B67E-E537-4D6F-A057-3678D76E7775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46" creationId="{1FE1D3B9-5482-4243-8CE8-72D3D1BF5D64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47" creationId="{FF5F88D3-CBD1-4E22-8E9A-90DD965EB598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51" creationId="{491B7674-E438-426C-8F9A-3B48FF0E0836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52" creationId="{36C2B17B-51A2-4239-8E86-41E0846EA3B0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53" creationId="{65FFC049-7CBB-4CAD-B96A-634BA02BB93E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54" creationId="{38D7F4F0-7859-45E0-8D51-D3EE9583D361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55" creationId="{5CA87AF0-A6AA-483A-A071-AE673A69D763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56" creationId="{570D8FDB-6E8B-4BF6-A13E-11B7660EA0E2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57" creationId="{296C7B8C-8D9C-4639-8C83-632726227A53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58" creationId="{D2A5E5A3-010B-413D-BDB1-12CBB17838D4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62" creationId="{1D9308BF-6277-47C4-8A82-48B1E4E3E022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63" creationId="{7C9DECC9-2486-4A7F-9F43-646F2A47B163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64" creationId="{86FE3A0A-894D-48EB-8911-617C5F7091FD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65" creationId="{29C4ECD2-6C77-4304-9B6E-D7F481F7EC4D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66" creationId="{FB4D693B-5223-42B9-B302-9DA97A243F91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67" creationId="{82EC2FF2-8435-49D6-A21A-C57C3AD14442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68" creationId="{A6D4E2E4-C614-41F3-B7EA-4506BAE695D8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69" creationId="{1CE55580-6CCF-484F-A21C-8949380302D0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73" creationId="{8B55980B-CACB-4AF5-A186-5F0399F82708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74" creationId="{82F654E9-263F-4C4C-AB4D-F4BAD4AB4EEB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75" creationId="{2FBC653C-D7DC-49D8-85FD-CA9841351234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76" creationId="{3C5E6884-26F7-48EE-AF60-8E187BE58262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77" creationId="{09EFF2BF-2A25-47FE-8BAF-3CD1E71964FC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78" creationId="{94154BFF-AB62-467F-B414-0781248DC2AB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79" creationId="{D15B61E1-8339-4B0B-A53D-B1ED07192CF3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80" creationId="{A848D915-C9AE-4F6E-A1DF-0FBCF338D737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84" creationId="{562B3BE9-1AE0-4E67-B3F4-200DF9421CA9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85" creationId="{0B887BCE-DFE4-4182-8D7B-68E18933E23B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86" creationId="{BA978A85-28EA-454A-B61F-F914ED4623AF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87" creationId="{23D967C7-6175-4693-B0C4-9D9F0AF39B36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88" creationId="{37751D4F-D849-483B-95AA-7FBF76498B80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89" creationId="{B3F10300-3538-4075-AC0A-5E36F7341FF8}"/>
          </ac:spMkLst>
        </pc:spChg>
        <pc:spChg chg="mod">
          <ac:chgData name="Lili" userId="29ede785-e103-4b43-b717-4e0a4f23007b" providerId="ADAL" clId="{EA994002-0F22-4680-BB6E-E6BB3C8E758B}" dt="2022-03-29T17:11:32.072" v="7"/>
          <ac:spMkLst>
            <pc:docMk/>
            <pc:sldMk cId="2243882073" sldId="256"/>
            <ac:spMk id="90" creationId="{94E5BEA6-8DF6-41B4-AF8E-801EB6B7D3BD}"/>
          </ac:spMkLst>
        </pc:spChg>
        <pc:spChg chg="add del mod">
          <ac:chgData name="Lili" userId="29ede785-e103-4b43-b717-4e0a4f23007b" providerId="ADAL" clId="{EA994002-0F22-4680-BB6E-E6BB3C8E758B}" dt="2022-03-29T17:11:35.478" v="9"/>
          <ac:spMkLst>
            <pc:docMk/>
            <pc:sldMk cId="2243882073" sldId="256"/>
            <ac:spMk id="92" creationId="{656D0C0A-7210-4DE1-89A3-36B8364C5DA0}"/>
          </ac:spMkLst>
        </pc:spChg>
        <pc:spChg chg="add del mod">
          <ac:chgData name="Lili" userId="29ede785-e103-4b43-b717-4e0a4f23007b" providerId="ADAL" clId="{EA994002-0F22-4680-BB6E-E6BB3C8E758B}" dt="2022-03-29T17:11:35.478" v="9"/>
          <ac:spMkLst>
            <pc:docMk/>
            <pc:sldMk cId="2243882073" sldId="256"/>
            <ac:spMk id="93" creationId="{196D8C76-562E-4BA8-9E41-812BAA8E9207}"/>
          </ac:spMkLst>
        </pc:spChg>
        <pc:spChg chg="add mod">
          <ac:chgData name="Lili" userId="29ede785-e103-4b43-b717-4e0a4f23007b" providerId="ADAL" clId="{EA994002-0F22-4680-BB6E-E6BB3C8E758B}" dt="2022-03-29T17:17:34.266" v="68" actId="403"/>
          <ac:spMkLst>
            <pc:docMk/>
            <pc:sldMk cId="2243882073" sldId="256"/>
            <ac:spMk id="94" creationId="{99536E99-B377-4BB7-834B-F20E334BAFBD}"/>
          </ac:spMkLst>
        </pc:spChg>
        <pc:spChg chg="mod">
          <ac:chgData name="Lili" userId="29ede785-e103-4b43-b717-4e0a4f23007b" providerId="ADAL" clId="{EA994002-0F22-4680-BB6E-E6BB3C8E758B}" dt="2022-03-31T17:41:28.175" v="144" actId="207"/>
          <ac:spMkLst>
            <pc:docMk/>
            <pc:sldMk cId="2243882073" sldId="256"/>
            <ac:spMk id="100" creationId="{726D4314-DF71-474C-8A34-FAC0D00E774F}"/>
          </ac:spMkLst>
        </pc:spChg>
        <pc:spChg chg="mod">
          <ac:chgData name="Lili" userId="29ede785-e103-4b43-b717-4e0a4f23007b" providerId="ADAL" clId="{EA994002-0F22-4680-BB6E-E6BB3C8E758B}" dt="2022-03-31T17:41:24.316" v="143" actId="207"/>
          <ac:spMkLst>
            <pc:docMk/>
            <pc:sldMk cId="2243882073" sldId="256"/>
            <ac:spMk id="101" creationId="{8C680CFA-BF20-43C1-AC45-6E0A81E6B697}"/>
          </ac:spMkLst>
        </pc:spChg>
        <pc:spChg chg="mod">
          <ac:chgData name="Lili" userId="29ede785-e103-4b43-b717-4e0a4f23007b" providerId="ADAL" clId="{EA994002-0F22-4680-BB6E-E6BB3C8E758B}" dt="2022-03-29T17:13:12.679" v="31" actId="1076"/>
          <ac:spMkLst>
            <pc:docMk/>
            <pc:sldMk cId="2243882073" sldId="256"/>
            <ac:spMk id="104" creationId="{64E54EA6-7786-4060-8A30-D7FE91BF7FB1}"/>
          </ac:spMkLst>
        </pc:spChg>
        <pc:spChg chg="mod">
          <ac:chgData name="Lili" userId="29ede785-e103-4b43-b717-4e0a4f23007b" providerId="ADAL" clId="{EA994002-0F22-4680-BB6E-E6BB3C8E758B}" dt="2022-03-29T17:13:06.807" v="30" actId="1076"/>
          <ac:spMkLst>
            <pc:docMk/>
            <pc:sldMk cId="2243882073" sldId="256"/>
            <ac:spMk id="105" creationId="{AE884141-4269-4645-BD4C-DCB21E8C68F1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06" creationId="{41787428-621C-417B-B2A3-16CB39956660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07" creationId="{1E4C6D17-8656-4857-9CC1-2633957E299D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08" creationId="{283499A9-E514-4239-B188-40C1043CBE88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09" creationId="{90A6EE44-B94E-417D-8495-565F2AA13FB1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10" creationId="{D119C4EC-81A7-413C-874F-FAD4598BEF69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17" creationId="{85F7ADB7-9167-4EE0-9A6E-D9F67C7B8605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21" creationId="{C87C9B50-9A89-4E3D-9AC1-25CD559308AB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22" creationId="{B0B33612-2091-4C56-B6EC-CD88666697EB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23" creationId="{B7B7F057-AF73-4405-8444-F5CE640A3DAD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24" creationId="{83A81AB9-355C-4648-B832-3B202CE45D81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25" creationId="{0FF5F7D7-7D3F-48D9-8BCB-840D495369E6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26" creationId="{38A39DE1-2EED-4843-B51E-F251BBF2F7C6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27" creationId="{6C0F0C82-8ABC-49C5-8FAC-667C08A54223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28" creationId="{F75EE115-177E-46A8-8B3B-6695EEEE43C1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32" creationId="{4E52B445-C7AA-4A7E-A4B4-7E66D0E585A7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33" creationId="{E5E53A66-389A-49AC-8E03-C2A0F968E9A8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34" creationId="{2DEB8AA0-AA50-478D-A3CB-5FE6BC3C5D65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35" creationId="{EE6C33BC-F719-4E01-AAB9-77A58E0062DC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36" creationId="{F3CF533E-4100-4F19-BB07-055B3659AC10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37" creationId="{C047F380-3555-478E-9DCA-1F8D92D60DDD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38" creationId="{72694912-6531-4326-8D8E-B50096387227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39" creationId="{5D66BFA7-A817-47FE-99E7-BFED9775957C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43" creationId="{648FD5F0-D4D3-46FD-ACBA-FF18E188D3B8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44" creationId="{37DE210B-748C-45C2-8DEF-DA77AB9420DE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45" creationId="{A1C60D36-69D9-4BA5-8F05-04FA9D96A31E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46" creationId="{C8084D17-B831-43C0-A5A3-BFB4C6BB7825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47" creationId="{DBC021F1-D13D-41B2-8921-125BBAF47FBF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48" creationId="{B90F95AC-DFCC-40C4-BF3D-4A9154A24903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49" creationId="{4558CBBD-694F-40FC-B786-83CFE29C14A6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50" creationId="{876D78E6-2169-4E0D-842E-12CC8A503A44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54" creationId="{B51807CA-8757-4768-80FA-C3790F482467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55" creationId="{708CB724-18C0-40E5-943D-051CD2BFEFFC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56" creationId="{04F2504E-5C2C-44ED-8EE5-17ED627B97F8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57" creationId="{1B3F63F0-5762-42A6-BA44-23275739413E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58" creationId="{DEF2AB92-69E4-4BB5-914B-936B0F96E6D1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59" creationId="{4957268D-BD89-418E-9DDE-510EBB5DD7E4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60" creationId="{2FDD879B-2B0D-40CC-8A9A-ABD4674D5354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61" creationId="{4BAD0014-0D91-452A-81A6-8FB3F00E1041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65" creationId="{3E21264A-11B1-4523-B874-F920EAD0E4B3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66" creationId="{A8F38B7A-E1EB-4627-8BB9-A6A14080F0C9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67" creationId="{AAEF0B9A-1894-41BD-8961-67CDD04BF831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68" creationId="{3F2CA66A-7349-4D21-8F73-A3D03CB0357B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69" creationId="{FAB1630B-16A4-46E7-A67A-78DD8994EC27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70" creationId="{D68F5864-4B0B-4E2A-9F70-AE3B63F736CD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71" creationId="{D06FB51A-5D6C-404D-B549-00AADEEF8A7B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72" creationId="{4BA0181D-E400-4317-A1DA-8FEFC2AA673D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76" creationId="{0657C3F9-BAA5-4395-BC3D-7070EC256A35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77" creationId="{F84B9B91-4C9B-41A1-86D5-47D0D950FD04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78" creationId="{323A2DC8-83AB-42D6-B1F4-1F26C824E504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79" creationId="{7C872F8C-8375-4937-97A4-01017347E49E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80" creationId="{EEBBDFFD-3E27-4834-BD71-65DF7523CDFC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81" creationId="{93501C40-712F-4FBE-92C9-C5FB9A960CAF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k cId="2243882073" sldId="256"/>
            <ac:spMk id="182" creationId="{4EBC396A-22EC-455E-A32A-3E289B753FBF}"/>
          </ac:spMkLst>
        </pc:spChg>
        <pc:spChg chg="add mod">
          <ac:chgData name="Lili" userId="29ede785-e103-4b43-b717-4e0a4f23007b" providerId="ADAL" clId="{EA994002-0F22-4680-BB6E-E6BB3C8E758B}" dt="2022-03-31T17:37:16.533" v="105" actId="1076"/>
          <ac:spMkLst>
            <pc:docMk/>
            <pc:sldMk cId="2243882073" sldId="256"/>
            <ac:spMk id="183" creationId="{AF2A6F03-9D02-4CAD-816E-501CE08D97FE}"/>
          </ac:spMkLst>
        </pc:spChg>
        <pc:spChg chg="add del mod">
          <ac:chgData name="Lili" userId="29ede785-e103-4b43-b717-4e0a4f23007b" providerId="ADAL" clId="{EA994002-0F22-4680-BB6E-E6BB3C8E758B}" dt="2022-03-31T17:36:55.050" v="98" actId="478"/>
          <ac:spMkLst>
            <pc:docMk/>
            <pc:sldMk cId="2243882073" sldId="256"/>
            <ac:spMk id="184" creationId="{493F16A2-D233-4A60-AF84-BF1453D6C07B}"/>
          </ac:spMkLst>
        </pc:spChg>
        <pc:spChg chg="add mod">
          <ac:chgData name="Lili" userId="29ede785-e103-4b43-b717-4e0a4f23007b" providerId="ADAL" clId="{EA994002-0F22-4680-BB6E-E6BB3C8E758B}" dt="2022-03-31T17:37:02.495" v="102" actId="1076"/>
          <ac:spMkLst>
            <pc:docMk/>
            <pc:sldMk cId="2243882073" sldId="256"/>
            <ac:spMk id="185" creationId="{8846C34A-6F77-4BA2-9983-FE797FFC9942}"/>
          </ac:spMkLst>
        </pc:spChg>
        <pc:spChg chg="add mod">
          <ac:chgData name="Lili" userId="29ede785-e103-4b43-b717-4e0a4f23007b" providerId="ADAL" clId="{EA994002-0F22-4680-BB6E-E6BB3C8E758B}" dt="2022-03-31T17:40:08.744" v="128" actId="207"/>
          <ac:spMkLst>
            <pc:docMk/>
            <pc:sldMk cId="2243882073" sldId="256"/>
            <ac:spMk id="188" creationId="{86735A66-6A03-476E-B4C9-E7DEB0619123}"/>
          </ac:spMkLst>
        </pc:spChg>
        <pc:spChg chg="add del mod">
          <ac:chgData name="Lili" userId="29ede785-e103-4b43-b717-4e0a4f23007b" providerId="ADAL" clId="{EA994002-0F22-4680-BB6E-E6BB3C8E758B}" dt="2022-03-31T17:40:26.477" v="132" actId="478"/>
          <ac:spMkLst>
            <pc:docMk/>
            <pc:sldMk cId="2243882073" sldId="256"/>
            <ac:spMk id="189" creationId="{685722CA-15CE-4D93-AF90-85405D1373A4}"/>
          </ac:spMkLst>
        </pc:spChg>
        <pc:spChg chg="add mod">
          <ac:chgData name="Lili" userId="29ede785-e103-4b43-b717-4e0a4f23007b" providerId="ADAL" clId="{EA994002-0F22-4680-BB6E-E6BB3C8E758B}" dt="2022-03-31T17:40:33.369" v="134" actId="1076"/>
          <ac:spMkLst>
            <pc:docMk/>
            <pc:sldMk cId="2243882073" sldId="256"/>
            <ac:spMk id="190" creationId="{893891A2-CE17-4905-B85C-FD4398889312}"/>
          </ac:spMkLst>
        </pc:spChg>
        <pc:grpChg chg="add del mod">
          <ac:chgData name="Lili" userId="29ede785-e103-4b43-b717-4e0a4f23007b" providerId="ADAL" clId="{EA994002-0F22-4680-BB6E-E6BB3C8E758B}" dt="2022-03-29T17:11:39.242" v="12"/>
          <ac:grpSpMkLst>
            <pc:docMk/>
            <pc:sldMk cId="2243882073" sldId="256"/>
            <ac:grpSpMk id="4" creationId="{1B49F696-F545-4CFA-BF1E-FEF24D3F42BD}"/>
          </ac:grpSpMkLst>
        </pc:grpChg>
        <pc:grpChg chg="mod">
          <ac:chgData name="Lili" userId="29ede785-e103-4b43-b717-4e0a4f23007b" providerId="ADAL" clId="{EA994002-0F22-4680-BB6E-E6BB3C8E758B}" dt="2022-03-29T17:11:32.072" v="7"/>
          <ac:grpSpMkLst>
            <pc:docMk/>
            <pc:sldMk cId="2243882073" sldId="256"/>
            <ac:grpSpMk id="5" creationId="{E80DC1D5-7AD7-4210-91E0-BCB58F014027}"/>
          </ac:grpSpMkLst>
        </pc:grpChg>
        <pc:grpChg chg="mod">
          <ac:chgData name="Lili" userId="29ede785-e103-4b43-b717-4e0a4f23007b" providerId="ADAL" clId="{EA994002-0F22-4680-BB6E-E6BB3C8E758B}" dt="2022-03-29T17:11:32.072" v="7"/>
          <ac:grpSpMkLst>
            <pc:docMk/>
            <pc:sldMk cId="2243882073" sldId="256"/>
            <ac:grpSpMk id="19" creationId="{BECF68AC-1E38-48F8-9877-37CD7C0AB09F}"/>
          </ac:grpSpMkLst>
        </pc:grpChg>
        <pc:grpChg chg="mod">
          <ac:chgData name="Lili" userId="29ede785-e103-4b43-b717-4e0a4f23007b" providerId="ADAL" clId="{EA994002-0F22-4680-BB6E-E6BB3C8E758B}" dt="2022-03-29T17:11:32.072" v="7"/>
          <ac:grpSpMkLst>
            <pc:docMk/>
            <pc:sldMk cId="2243882073" sldId="256"/>
            <ac:grpSpMk id="20" creationId="{1183F1B5-2ACA-41FE-B41F-799C9EF80799}"/>
          </ac:grpSpMkLst>
        </pc:grpChg>
        <pc:grpChg chg="mod">
          <ac:chgData name="Lili" userId="29ede785-e103-4b43-b717-4e0a4f23007b" providerId="ADAL" clId="{EA994002-0F22-4680-BB6E-E6BB3C8E758B}" dt="2022-03-29T17:11:32.072" v="7"/>
          <ac:grpSpMkLst>
            <pc:docMk/>
            <pc:sldMk cId="2243882073" sldId="256"/>
            <ac:grpSpMk id="21" creationId="{567C9EF4-35D5-4241-AF5E-A0B4229A6551}"/>
          </ac:grpSpMkLst>
        </pc:grpChg>
        <pc:grpChg chg="mod">
          <ac:chgData name="Lili" userId="29ede785-e103-4b43-b717-4e0a4f23007b" providerId="ADAL" clId="{EA994002-0F22-4680-BB6E-E6BB3C8E758B}" dt="2022-03-29T17:11:32.072" v="7"/>
          <ac:grpSpMkLst>
            <pc:docMk/>
            <pc:sldMk cId="2243882073" sldId="256"/>
            <ac:grpSpMk id="22" creationId="{CB96C108-43DE-4206-97D1-37D3D17702EA}"/>
          </ac:grpSpMkLst>
        </pc:grpChg>
        <pc:grpChg chg="mod">
          <ac:chgData name="Lili" userId="29ede785-e103-4b43-b717-4e0a4f23007b" providerId="ADAL" clId="{EA994002-0F22-4680-BB6E-E6BB3C8E758B}" dt="2022-03-29T17:11:32.072" v="7"/>
          <ac:grpSpMkLst>
            <pc:docMk/>
            <pc:sldMk cId="2243882073" sldId="256"/>
            <ac:grpSpMk id="23" creationId="{FD3C6DBA-C27F-4633-A83C-23BAEB8CF735}"/>
          </ac:grpSpMkLst>
        </pc:grpChg>
        <pc:grpChg chg="mod">
          <ac:chgData name="Lili" userId="29ede785-e103-4b43-b717-4e0a4f23007b" providerId="ADAL" clId="{EA994002-0F22-4680-BB6E-E6BB3C8E758B}" dt="2022-03-29T17:11:32.072" v="7"/>
          <ac:grpSpMkLst>
            <pc:docMk/>
            <pc:sldMk cId="2243882073" sldId="256"/>
            <ac:grpSpMk id="24" creationId="{D9BAB4FE-2292-43DD-92A8-81066E093A81}"/>
          </ac:grpSpMkLst>
        </pc:grpChg>
        <pc:grpChg chg="add mod">
          <ac:chgData name="Lili" userId="29ede785-e103-4b43-b717-4e0a4f23007b" providerId="ADAL" clId="{EA994002-0F22-4680-BB6E-E6BB3C8E758B}" dt="2022-03-29T17:17:23.452" v="65" actId="1076"/>
          <ac:grpSpMkLst>
            <pc:docMk/>
            <pc:sldMk cId="2243882073" sldId="256"/>
            <ac:grpSpMk id="96" creationId="{34961809-2814-4335-8061-F51C47295DC1}"/>
          </ac:grpSpMkLst>
        </pc:grpChg>
        <pc:grpChg chg="mod">
          <ac:chgData name="Lili" userId="29ede785-e103-4b43-b717-4e0a4f23007b" providerId="ADAL" clId="{EA994002-0F22-4680-BB6E-E6BB3C8E758B}" dt="2022-03-29T17:12:02.987" v="16"/>
          <ac:grpSpMkLst>
            <pc:docMk/>
            <pc:sldMk cId="2243882073" sldId="256"/>
            <ac:grpSpMk id="97" creationId="{DD81B9D7-7BEB-472D-9C38-DD954B76137D}"/>
          </ac:grpSpMkLst>
        </pc:grpChg>
        <pc:grpChg chg="mod">
          <ac:chgData name="Lili" userId="29ede785-e103-4b43-b717-4e0a4f23007b" providerId="ADAL" clId="{EA994002-0F22-4680-BB6E-E6BB3C8E758B}" dt="2022-03-29T17:12:02.987" v="16"/>
          <ac:grpSpMkLst>
            <pc:docMk/>
            <pc:sldMk cId="2243882073" sldId="256"/>
            <ac:grpSpMk id="111" creationId="{1AF3C1BD-71A7-418C-9A79-D80810263F9B}"/>
          </ac:grpSpMkLst>
        </pc:grpChg>
        <pc:grpChg chg="mod">
          <ac:chgData name="Lili" userId="29ede785-e103-4b43-b717-4e0a4f23007b" providerId="ADAL" clId="{EA994002-0F22-4680-BB6E-E6BB3C8E758B}" dt="2022-03-29T17:12:02.987" v="16"/>
          <ac:grpSpMkLst>
            <pc:docMk/>
            <pc:sldMk cId="2243882073" sldId="256"/>
            <ac:grpSpMk id="112" creationId="{2F06CB75-F486-4B41-9AA3-E57A01FED7F1}"/>
          </ac:grpSpMkLst>
        </pc:grpChg>
        <pc:grpChg chg="mod">
          <ac:chgData name="Lili" userId="29ede785-e103-4b43-b717-4e0a4f23007b" providerId="ADAL" clId="{EA994002-0F22-4680-BB6E-E6BB3C8E758B}" dt="2022-03-29T17:12:02.987" v="16"/>
          <ac:grpSpMkLst>
            <pc:docMk/>
            <pc:sldMk cId="2243882073" sldId="256"/>
            <ac:grpSpMk id="113" creationId="{569801CE-E3BD-4F5E-9F1D-7279A4151542}"/>
          </ac:grpSpMkLst>
        </pc:grpChg>
        <pc:grpChg chg="mod">
          <ac:chgData name="Lili" userId="29ede785-e103-4b43-b717-4e0a4f23007b" providerId="ADAL" clId="{EA994002-0F22-4680-BB6E-E6BB3C8E758B}" dt="2022-03-29T17:12:02.987" v="16"/>
          <ac:grpSpMkLst>
            <pc:docMk/>
            <pc:sldMk cId="2243882073" sldId="256"/>
            <ac:grpSpMk id="114" creationId="{86E088E5-596A-4682-957A-5C37ADD73B80}"/>
          </ac:grpSpMkLst>
        </pc:grpChg>
        <pc:grpChg chg="mod">
          <ac:chgData name="Lili" userId="29ede785-e103-4b43-b717-4e0a4f23007b" providerId="ADAL" clId="{EA994002-0F22-4680-BB6E-E6BB3C8E758B}" dt="2022-03-29T17:12:02.987" v="16"/>
          <ac:grpSpMkLst>
            <pc:docMk/>
            <pc:sldMk cId="2243882073" sldId="256"/>
            <ac:grpSpMk id="115" creationId="{EF61B104-F9A1-4DF8-B777-332B1F8C2CE0}"/>
          </ac:grpSpMkLst>
        </pc:grpChg>
        <pc:grpChg chg="mod">
          <ac:chgData name="Lili" userId="29ede785-e103-4b43-b717-4e0a4f23007b" providerId="ADAL" clId="{EA994002-0F22-4680-BB6E-E6BB3C8E758B}" dt="2022-03-29T17:12:02.987" v="16"/>
          <ac:grpSpMkLst>
            <pc:docMk/>
            <pc:sldMk cId="2243882073" sldId="256"/>
            <ac:grpSpMk id="116" creationId="{338E1D6C-A420-4A23-A531-DB42A87D27FF}"/>
          </ac:grpSpMkLst>
        </pc:grpChg>
        <pc:picChg chg="add mod">
          <ac:chgData name="Lili" userId="29ede785-e103-4b43-b717-4e0a4f23007b" providerId="ADAL" clId="{EA994002-0F22-4680-BB6E-E6BB3C8E758B}" dt="2022-03-31T17:37:05.871" v="104" actId="1076"/>
          <ac:picMkLst>
            <pc:docMk/>
            <pc:sldMk cId="2243882073" sldId="256"/>
            <ac:picMk id="3" creationId="{B8C6DE3A-D9B0-4A18-B4A2-C74B924E45E1}"/>
          </ac:picMkLst>
        </pc:picChg>
        <pc:picChg chg="add del mod">
          <ac:chgData name="Lili" userId="29ede785-e103-4b43-b717-4e0a4f23007b" providerId="ADAL" clId="{EA994002-0F22-4680-BB6E-E6BB3C8E758B}" dt="2022-03-29T17:11:38.759" v="11"/>
          <ac:picMkLst>
            <pc:docMk/>
            <pc:sldMk cId="2243882073" sldId="256"/>
            <ac:picMk id="91" creationId="{149FE6D1-12AE-4571-B4F6-400BF50EEDA0}"/>
          </ac:picMkLst>
        </pc:picChg>
        <pc:picChg chg="add del mod">
          <ac:chgData name="Lili" userId="29ede785-e103-4b43-b717-4e0a4f23007b" providerId="ADAL" clId="{EA994002-0F22-4680-BB6E-E6BB3C8E758B}" dt="2022-03-31T17:35:56.853" v="72" actId="478"/>
          <ac:picMkLst>
            <pc:docMk/>
            <pc:sldMk cId="2243882073" sldId="256"/>
            <ac:picMk id="95" creationId="{CA8AC68B-A371-46C1-80F0-7444252D2364}"/>
          </ac:picMkLst>
        </pc:picChg>
        <pc:cxnChg chg="mod">
          <ac:chgData name="Lili" userId="29ede785-e103-4b43-b717-4e0a4f23007b" providerId="ADAL" clId="{EA994002-0F22-4680-BB6E-E6BB3C8E758B}" dt="2022-03-29T17:11:32.072" v="7"/>
          <ac:cxnSpMkLst>
            <pc:docMk/>
            <pc:sldMk cId="2243882073" sldId="256"/>
            <ac:cxnSpMk id="6" creationId="{1B290CA5-6B77-4D84-A89D-D74C01DC7EAA}"/>
          </ac:cxnSpMkLst>
        </pc:cxnChg>
        <pc:cxnChg chg="mod">
          <ac:chgData name="Lili" userId="29ede785-e103-4b43-b717-4e0a4f23007b" providerId="ADAL" clId="{EA994002-0F22-4680-BB6E-E6BB3C8E758B}" dt="2022-03-29T17:11:32.072" v="7"/>
          <ac:cxnSpMkLst>
            <pc:docMk/>
            <pc:sldMk cId="2243882073" sldId="256"/>
            <ac:cxnSpMk id="7" creationId="{D3BD6487-47B4-4203-80B9-3D4F9DF2AD67}"/>
          </ac:cxnSpMkLst>
        </pc:cxnChg>
        <pc:cxnChg chg="mod">
          <ac:chgData name="Lili" userId="29ede785-e103-4b43-b717-4e0a4f23007b" providerId="ADAL" clId="{EA994002-0F22-4680-BB6E-E6BB3C8E758B}" dt="2022-03-29T17:11:32.072" v="7"/>
          <ac:cxnSpMkLst>
            <pc:docMk/>
            <pc:sldMk cId="2243882073" sldId="256"/>
            <ac:cxnSpMk id="10" creationId="{9A03146B-9435-473F-8D8F-FEC22E7D0187}"/>
          </ac:cxnSpMkLst>
        </pc:cxnChg>
        <pc:cxnChg chg="mod">
          <ac:chgData name="Lili" userId="29ede785-e103-4b43-b717-4e0a4f23007b" providerId="ADAL" clId="{EA994002-0F22-4680-BB6E-E6BB3C8E758B}" dt="2022-03-29T17:11:32.072" v="7"/>
          <ac:cxnSpMkLst>
            <pc:docMk/>
            <pc:sldMk cId="2243882073" sldId="256"/>
            <ac:cxnSpMk id="11" creationId="{02CBD269-7F67-4F77-A994-23C20DFE96C7}"/>
          </ac:cxnSpMkLst>
        </pc:cxnChg>
        <pc:cxnChg chg="mod">
          <ac:chgData name="Lili" userId="29ede785-e103-4b43-b717-4e0a4f23007b" providerId="ADAL" clId="{EA994002-0F22-4680-BB6E-E6BB3C8E758B}" dt="2022-03-29T17:11:32.072" v="7"/>
          <ac:cxnSpMkLst>
            <pc:docMk/>
            <pc:sldMk cId="2243882073" sldId="256"/>
            <ac:cxnSpMk id="26" creationId="{3A09FC28-7B87-4129-AD06-C76EA19E50D4}"/>
          </ac:cxnSpMkLst>
        </pc:cxnChg>
        <pc:cxnChg chg="mod">
          <ac:chgData name="Lili" userId="29ede785-e103-4b43-b717-4e0a4f23007b" providerId="ADAL" clId="{EA994002-0F22-4680-BB6E-E6BB3C8E758B}" dt="2022-03-29T17:11:32.072" v="7"/>
          <ac:cxnSpMkLst>
            <pc:docMk/>
            <pc:sldMk cId="2243882073" sldId="256"/>
            <ac:cxnSpMk id="27" creationId="{AB07F778-CD1B-46EB-81ED-9D8BAB6F8292}"/>
          </ac:cxnSpMkLst>
        </pc:cxnChg>
        <pc:cxnChg chg="mod">
          <ac:chgData name="Lili" userId="29ede785-e103-4b43-b717-4e0a4f23007b" providerId="ADAL" clId="{EA994002-0F22-4680-BB6E-E6BB3C8E758B}" dt="2022-03-29T17:11:32.072" v="7"/>
          <ac:cxnSpMkLst>
            <pc:docMk/>
            <pc:sldMk cId="2243882073" sldId="256"/>
            <ac:cxnSpMk id="28" creationId="{2EBC4E78-1BA7-4F83-88C4-6A256B0A0E7E}"/>
          </ac:cxnSpMkLst>
        </pc:cxnChg>
        <pc:cxnChg chg="mod">
          <ac:chgData name="Lili" userId="29ede785-e103-4b43-b717-4e0a4f23007b" providerId="ADAL" clId="{EA994002-0F22-4680-BB6E-E6BB3C8E758B}" dt="2022-03-29T17:11:32.072" v="7"/>
          <ac:cxnSpMkLst>
            <pc:docMk/>
            <pc:sldMk cId="2243882073" sldId="256"/>
            <ac:cxnSpMk id="37" creationId="{7E8F2891-589F-4593-B91D-254E4E28CEF6}"/>
          </ac:cxnSpMkLst>
        </pc:cxnChg>
        <pc:cxnChg chg="mod">
          <ac:chgData name="Lili" userId="29ede785-e103-4b43-b717-4e0a4f23007b" providerId="ADAL" clId="{EA994002-0F22-4680-BB6E-E6BB3C8E758B}" dt="2022-03-29T17:11:32.072" v="7"/>
          <ac:cxnSpMkLst>
            <pc:docMk/>
            <pc:sldMk cId="2243882073" sldId="256"/>
            <ac:cxnSpMk id="38" creationId="{E9CCF485-3540-4215-A9EA-B8EEA367A4B8}"/>
          </ac:cxnSpMkLst>
        </pc:cxnChg>
        <pc:cxnChg chg="mod">
          <ac:chgData name="Lili" userId="29ede785-e103-4b43-b717-4e0a4f23007b" providerId="ADAL" clId="{EA994002-0F22-4680-BB6E-E6BB3C8E758B}" dt="2022-03-29T17:11:32.072" v="7"/>
          <ac:cxnSpMkLst>
            <pc:docMk/>
            <pc:sldMk cId="2243882073" sldId="256"/>
            <ac:cxnSpMk id="39" creationId="{20D01349-1B5B-4F93-9FDE-0773769CD473}"/>
          </ac:cxnSpMkLst>
        </pc:cxnChg>
        <pc:cxnChg chg="mod">
          <ac:chgData name="Lili" userId="29ede785-e103-4b43-b717-4e0a4f23007b" providerId="ADAL" clId="{EA994002-0F22-4680-BB6E-E6BB3C8E758B}" dt="2022-03-29T17:11:32.072" v="7"/>
          <ac:cxnSpMkLst>
            <pc:docMk/>
            <pc:sldMk cId="2243882073" sldId="256"/>
            <ac:cxnSpMk id="48" creationId="{CDEE7ED5-8EBE-40F8-BFC5-58553355FD9D}"/>
          </ac:cxnSpMkLst>
        </pc:cxnChg>
        <pc:cxnChg chg="mod">
          <ac:chgData name="Lili" userId="29ede785-e103-4b43-b717-4e0a4f23007b" providerId="ADAL" clId="{EA994002-0F22-4680-BB6E-E6BB3C8E758B}" dt="2022-03-29T17:11:32.072" v="7"/>
          <ac:cxnSpMkLst>
            <pc:docMk/>
            <pc:sldMk cId="2243882073" sldId="256"/>
            <ac:cxnSpMk id="49" creationId="{82F629FC-1E5E-4F1B-8F91-C6715429296A}"/>
          </ac:cxnSpMkLst>
        </pc:cxnChg>
        <pc:cxnChg chg="mod">
          <ac:chgData name="Lili" userId="29ede785-e103-4b43-b717-4e0a4f23007b" providerId="ADAL" clId="{EA994002-0F22-4680-BB6E-E6BB3C8E758B}" dt="2022-03-29T17:11:32.072" v="7"/>
          <ac:cxnSpMkLst>
            <pc:docMk/>
            <pc:sldMk cId="2243882073" sldId="256"/>
            <ac:cxnSpMk id="50" creationId="{A21625E2-3297-4AD0-B32D-8A812B0D4F67}"/>
          </ac:cxnSpMkLst>
        </pc:cxnChg>
        <pc:cxnChg chg="mod">
          <ac:chgData name="Lili" userId="29ede785-e103-4b43-b717-4e0a4f23007b" providerId="ADAL" clId="{EA994002-0F22-4680-BB6E-E6BB3C8E758B}" dt="2022-03-29T17:11:32.072" v="7"/>
          <ac:cxnSpMkLst>
            <pc:docMk/>
            <pc:sldMk cId="2243882073" sldId="256"/>
            <ac:cxnSpMk id="59" creationId="{5C005838-9216-4298-9503-EC4AB411558D}"/>
          </ac:cxnSpMkLst>
        </pc:cxnChg>
        <pc:cxnChg chg="mod">
          <ac:chgData name="Lili" userId="29ede785-e103-4b43-b717-4e0a4f23007b" providerId="ADAL" clId="{EA994002-0F22-4680-BB6E-E6BB3C8E758B}" dt="2022-03-29T17:11:32.072" v="7"/>
          <ac:cxnSpMkLst>
            <pc:docMk/>
            <pc:sldMk cId="2243882073" sldId="256"/>
            <ac:cxnSpMk id="60" creationId="{2CDE92FF-626B-4A13-B844-29166FE67045}"/>
          </ac:cxnSpMkLst>
        </pc:cxnChg>
        <pc:cxnChg chg="mod">
          <ac:chgData name="Lili" userId="29ede785-e103-4b43-b717-4e0a4f23007b" providerId="ADAL" clId="{EA994002-0F22-4680-BB6E-E6BB3C8E758B}" dt="2022-03-29T17:11:32.072" v="7"/>
          <ac:cxnSpMkLst>
            <pc:docMk/>
            <pc:sldMk cId="2243882073" sldId="256"/>
            <ac:cxnSpMk id="61" creationId="{BFF3A91A-987C-4619-A535-AEAFE8498691}"/>
          </ac:cxnSpMkLst>
        </pc:cxnChg>
        <pc:cxnChg chg="mod">
          <ac:chgData name="Lili" userId="29ede785-e103-4b43-b717-4e0a4f23007b" providerId="ADAL" clId="{EA994002-0F22-4680-BB6E-E6BB3C8E758B}" dt="2022-03-29T17:11:32.072" v="7"/>
          <ac:cxnSpMkLst>
            <pc:docMk/>
            <pc:sldMk cId="2243882073" sldId="256"/>
            <ac:cxnSpMk id="70" creationId="{ED8A7C35-A24B-4C8E-A7E5-77BBB2997645}"/>
          </ac:cxnSpMkLst>
        </pc:cxnChg>
        <pc:cxnChg chg="mod">
          <ac:chgData name="Lili" userId="29ede785-e103-4b43-b717-4e0a4f23007b" providerId="ADAL" clId="{EA994002-0F22-4680-BB6E-E6BB3C8E758B}" dt="2022-03-29T17:11:32.072" v="7"/>
          <ac:cxnSpMkLst>
            <pc:docMk/>
            <pc:sldMk cId="2243882073" sldId="256"/>
            <ac:cxnSpMk id="71" creationId="{86FA9CDA-5426-431E-ACEB-9DF4EEE54686}"/>
          </ac:cxnSpMkLst>
        </pc:cxnChg>
        <pc:cxnChg chg="mod">
          <ac:chgData name="Lili" userId="29ede785-e103-4b43-b717-4e0a4f23007b" providerId="ADAL" clId="{EA994002-0F22-4680-BB6E-E6BB3C8E758B}" dt="2022-03-29T17:11:32.072" v="7"/>
          <ac:cxnSpMkLst>
            <pc:docMk/>
            <pc:sldMk cId="2243882073" sldId="256"/>
            <ac:cxnSpMk id="72" creationId="{80552DCC-0B89-4BB8-BD9F-D478F2B9EF42}"/>
          </ac:cxnSpMkLst>
        </pc:cxnChg>
        <pc:cxnChg chg="mod">
          <ac:chgData name="Lili" userId="29ede785-e103-4b43-b717-4e0a4f23007b" providerId="ADAL" clId="{EA994002-0F22-4680-BB6E-E6BB3C8E758B}" dt="2022-03-29T17:11:32.072" v="7"/>
          <ac:cxnSpMkLst>
            <pc:docMk/>
            <pc:sldMk cId="2243882073" sldId="256"/>
            <ac:cxnSpMk id="81" creationId="{D90314E5-0187-48D9-BF5A-00D10B3D6C2B}"/>
          </ac:cxnSpMkLst>
        </pc:cxnChg>
        <pc:cxnChg chg="mod">
          <ac:chgData name="Lili" userId="29ede785-e103-4b43-b717-4e0a4f23007b" providerId="ADAL" clId="{EA994002-0F22-4680-BB6E-E6BB3C8E758B}" dt="2022-03-29T17:11:32.072" v="7"/>
          <ac:cxnSpMkLst>
            <pc:docMk/>
            <pc:sldMk cId="2243882073" sldId="256"/>
            <ac:cxnSpMk id="82" creationId="{682DF5E3-F857-4A06-BFFF-9F9A629A7FBB}"/>
          </ac:cxnSpMkLst>
        </pc:cxnChg>
        <pc:cxnChg chg="mod">
          <ac:chgData name="Lili" userId="29ede785-e103-4b43-b717-4e0a4f23007b" providerId="ADAL" clId="{EA994002-0F22-4680-BB6E-E6BB3C8E758B}" dt="2022-03-29T17:11:32.072" v="7"/>
          <ac:cxnSpMkLst>
            <pc:docMk/>
            <pc:sldMk cId="2243882073" sldId="256"/>
            <ac:cxnSpMk id="83" creationId="{51A83B5E-817C-4396-95AF-D8C22BC5A062}"/>
          </ac:cxnSpMkLst>
        </pc:cxnChg>
        <pc:cxnChg chg="mod">
          <ac:chgData name="Lili" userId="29ede785-e103-4b43-b717-4e0a4f23007b" providerId="ADAL" clId="{EA994002-0F22-4680-BB6E-E6BB3C8E758B}" dt="2022-03-31T17:40:55.412" v="137" actId="208"/>
          <ac:cxnSpMkLst>
            <pc:docMk/>
            <pc:sldMk cId="2243882073" sldId="256"/>
            <ac:cxnSpMk id="98" creationId="{3BA25461-E983-4A81-867D-7B5F24B895E3}"/>
          </ac:cxnSpMkLst>
        </pc:cxnChg>
        <pc:cxnChg chg="mod">
          <ac:chgData name="Lili" userId="29ede785-e103-4b43-b717-4e0a4f23007b" providerId="ADAL" clId="{EA994002-0F22-4680-BB6E-E6BB3C8E758B}" dt="2022-03-31T17:40:59.006" v="138" actId="208"/>
          <ac:cxnSpMkLst>
            <pc:docMk/>
            <pc:sldMk cId="2243882073" sldId="256"/>
            <ac:cxnSpMk id="99" creationId="{8578E5A6-AC1F-4767-9E4B-744F81E9D79E}"/>
          </ac:cxnSpMkLst>
        </pc:cxnChg>
        <pc:cxnChg chg="mod">
          <ac:chgData name="Lili" userId="29ede785-e103-4b43-b717-4e0a4f23007b" providerId="ADAL" clId="{EA994002-0F22-4680-BB6E-E6BB3C8E758B}" dt="2022-03-29T17:13:12.679" v="31" actId="1076"/>
          <ac:cxnSpMkLst>
            <pc:docMk/>
            <pc:sldMk cId="2243882073" sldId="256"/>
            <ac:cxnSpMk id="102" creationId="{575B75FE-804C-471B-9B91-B1484470E525}"/>
          </ac:cxnSpMkLst>
        </pc:cxnChg>
        <pc:cxnChg chg="mod">
          <ac:chgData name="Lili" userId="29ede785-e103-4b43-b717-4e0a4f23007b" providerId="ADAL" clId="{EA994002-0F22-4680-BB6E-E6BB3C8E758B}" dt="2022-03-29T17:13:12.679" v="31" actId="1076"/>
          <ac:cxnSpMkLst>
            <pc:docMk/>
            <pc:sldMk cId="2243882073" sldId="256"/>
            <ac:cxnSpMk id="103" creationId="{EE0F09E5-7676-4EBA-B7FA-77048021F647}"/>
          </ac:cxnSpMkLst>
        </pc:cxnChg>
        <pc:cxnChg chg="mod">
          <ac:chgData name="Lili" userId="29ede785-e103-4b43-b717-4e0a4f23007b" providerId="ADAL" clId="{EA994002-0F22-4680-BB6E-E6BB3C8E758B}" dt="2022-03-29T17:12:02.987" v="16"/>
          <ac:cxnSpMkLst>
            <pc:docMk/>
            <pc:sldMk cId="2243882073" sldId="256"/>
            <ac:cxnSpMk id="118" creationId="{E98E2CF9-48E7-4354-B511-E2E0886CBD5F}"/>
          </ac:cxnSpMkLst>
        </pc:cxnChg>
        <pc:cxnChg chg="mod">
          <ac:chgData name="Lili" userId="29ede785-e103-4b43-b717-4e0a4f23007b" providerId="ADAL" clId="{EA994002-0F22-4680-BB6E-E6BB3C8E758B}" dt="2022-03-29T17:12:02.987" v="16"/>
          <ac:cxnSpMkLst>
            <pc:docMk/>
            <pc:sldMk cId="2243882073" sldId="256"/>
            <ac:cxnSpMk id="119" creationId="{9A00773F-17BD-454A-8133-3BFD0931C908}"/>
          </ac:cxnSpMkLst>
        </pc:cxnChg>
        <pc:cxnChg chg="mod">
          <ac:chgData name="Lili" userId="29ede785-e103-4b43-b717-4e0a4f23007b" providerId="ADAL" clId="{EA994002-0F22-4680-BB6E-E6BB3C8E758B}" dt="2022-03-29T17:12:02.987" v="16"/>
          <ac:cxnSpMkLst>
            <pc:docMk/>
            <pc:sldMk cId="2243882073" sldId="256"/>
            <ac:cxnSpMk id="120" creationId="{3DE965BF-18E5-4047-A9A6-99F3A0AA7299}"/>
          </ac:cxnSpMkLst>
        </pc:cxnChg>
        <pc:cxnChg chg="mod">
          <ac:chgData name="Lili" userId="29ede785-e103-4b43-b717-4e0a4f23007b" providerId="ADAL" clId="{EA994002-0F22-4680-BB6E-E6BB3C8E758B}" dt="2022-03-29T17:12:02.987" v="16"/>
          <ac:cxnSpMkLst>
            <pc:docMk/>
            <pc:sldMk cId="2243882073" sldId="256"/>
            <ac:cxnSpMk id="129" creationId="{1562C019-B895-447F-9BA2-77FE9B850F84}"/>
          </ac:cxnSpMkLst>
        </pc:cxnChg>
        <pc:cxnChg chg="mod">
          <ac:chgData name="Lili" userId="29ede785-e103-4b43-b717-4e0a4f23007b" providerId="ADAL" clId="{EA994002-0F22-4680-BB6E-E6BB3C8E758B}" dt="2022-03-29T17:12:02.987" v="16"/>
          <ac:cxnSpMkLst>
            <pc:docMk/>
            <pc:sldMk cId="2243882073" sldId="256"/>
            <ac:cxnSpMk id="130" creationId="{218298AC-FF17-47FB-ACD2-3B5010DBAFF5}"/>
          </ac:cxnSpMkLst>
        </pc:cxnChg>
        <pc:cxnChg chg="mod">
          <ac:chgData name="Lili" userId="29ede785-e103-4b43-b717-4e0a4f23007b" providerId="ADAL" clId="{EA994002-0F22-4680-BB6E-E6BB3C8E758B}" dt="2022-03-29T17:12:02.987" v="16"/>
          <ac:cxnSpMkLst>
            <pc:docMk/>
            <pc:sldMk cId="2243882073" sldId="256"/>
            <ac:cxnSpMk id="131" creationId="{67382003-0DE2-47A7-AEFC-3E98C52A9307}"/>
          </ac:cxnSpMkLst>
        </pc:cxnChg>
        <pc:cxnChg chg="mod">
          <ac:chgData name="Lili" userId="29ede785-e103-4b43-b717-4e0a4f23007b" providerId="ADAL" clId="{EA994002-0F22-4680-BB6E-E6BB3C8E758B}" dt="2022-03-29T17:12:02.987" v="16"/>
          <ac:cxnSpMkLst>
            <pc:docMk/>
            <pc:sldMk cId="2243882073" sldId="256"/>
            <ac:cxnSpMk id="140" creationId="{93E36D83-0768-45CD-AE3A-453D016BF66C}"/>
          </ac:cxnSpMkLst>
        </pc:cxnChg>
        <pc:cxnChg chg="mod">
          <ac:chgData name="Lili" userId="29ede785-e103-4b43-b717-4e0a4f23007b" providerId="ADAL" clId="{EA994002-0F22-4680-BB6E-E6BB3C8E758B}" dt="2022-03-29T17:12:02.987" v="16"/>
          <ac:cxnSpMkLst>
            <pc:docMk/>
            <pc:sldMk cId="2243882073" sldId="256"/>
            <ac:cxnSpMk id="141" creationId="{947545CE-8024-4DF3-9217-9986AE7E8932}"/>
          </ac:cxnSpMkLst>
        </pc:cxnChg>
        <pc:cxnChg chg="mod">
          <ac:chgData name="Lili" userId="29ede785-e103-4b43-b717-4e0a4f23007b" providerId="ADAL" clId="{EA994002-0F22-4680-BB6E-E6BB3C8E758B}" dt="2022-03-29T17:12:02.987" v="16"/>
          <ac:cxnSpMkLst>
            <pc:docMk/>
            <pc:sldMk cId="2243882073" sldId="256"/>
            <ac:cxnSpMk id="142" creationId="{6F4C18FF-DE9F-4E52-AC1A-25B824B4CD70}"/>
          </ac:cxnSpMkLst>
        </pc:cxnChg>
        <pc:cxnChg chg="mod">
          <ac:chgData name="Lili" userId="29ede785-e103-4b43-b717-4e0a4f23007b" providerId="ADAL" clId="{EA994002-0F22-4680-BB6E-E6BB3C8E758B}" dt="2022-03-29T17:12:02.987" v="16"/>
          <ac:cxnSpMkLst>
            <pc:docMk/>
            <pc:sldMk cId="2243882073" sldId="256"/>
            <ac:cxnSpMk id="151" creationId="{D94A15D3-C407-41F6-AE9F-7C7035DD32C9}"/>
          </ac:cxnSpMkLst>
        </pc:cxnChg>
        <pc:cxnChg chg="mod">
          <ac:chgData name="Lili" userId="29ede785-e103-4b43-b717-4e0a4f23007b" providerId="ADAL" clId="{EA994002-0F22-4680-BB6E-E6BB3C8E758B}" dt="2022-03-29T17:12:02.987" v="16"/>
          <ac:cxnSpMkLst>
            <pc:docMk/>
            <pc:sldMk cId="2243882073" sldId="256"/>
            <ac:cxnSpMk id="152" creationId="{68ADDFB3-789D-41EC-B10C-4A5A9162BDA5}"/>
          </ac:cxnSpMkLst>
        </pc:cxnChg>
        <pc:cxnChg chg="mod">
          <ac:chgData name="Lili" userId="29ede785-e103-4b43-b717-4e0a4f23007b" providerId="ADAL" clId="{EA994002-0F22-4680-BB6E-E6BB3C8E758B}" dt="2022-03-29T17:12:02.987" v="16"/>
          <ac:cxnSpMkLst>
            <pc:docMk/>
            <pc:sldMk cId="2243882073" sldId="256"/>
            <ac:cxnSpMk id="153" creationId="{363A91C9-EC97-4C22-8193-3C8A95E2BC9B}"/>
          </ac:cxnSpMkLst>
        </pc:cxnChg>
        <pc:cxnChg chg="mod">
          <ac:chgData name="Lili" userId="29ede785-e103-4b43-b717-4e0a4f23007b" providerId="ADAL" clId="{EA994002-0F22-4680-BB6E-E6BB3C8E758B}" dt="2022-03-29T17:12:02.987" v="16"/>
          <ac:cxnSpMkLst>
            <pc:docMk/>
            <pc:sldMk cId="2243882073" sldId="256"/>
            <ac:cxnSpMk id="162" creationId="{E9412D23-8DEC-488F-8C86-E598B5D7B023}"/>
          </ac:cxnSpMkLst>
        </pc:cxnChg>
        <pc:cxnChg chg="mod">
          <ac:chgData name="Lili" userId="29ede785-e103-4b43-b717-4e0a4f23007b" providerId="ADAL" clId="{EA994002-0F22-4680-BB6E-E6BB3C8E758B}" dt="2022-03-29T17:12:02.987" v="16"/>
          <ac:cxnSpMkLst>
            <pc:docMk/>
            <pc:sldMk cId="2243882073" sldId="256"/>
            <ac:cxnSpMk id="163" creationId="{0BFFF50F-6F10-4CD7-9E7C-4D25BF49DC60}"/>
          </ac:cxnSpMkLst>
        </pc:cxnChg>
        <pc:cxnChg chg="mod">
          <ac:chgData name="Lili" userId="29ede785-e103-4b43-b717-4e0a4f23007b" providerId="ADAL" clId="{EA994002-0F22-4680-BB6E-E6BB3C8E758B}" dt="2022-03-29T17:12:02.987" v="16"/>
          <ac:cxnSpMkLst>
            <pc:docMk/>
            <pc:sldMk cId="2243882073" sldId="256"/>
            <ac:cxnSpMk id="164" creationId="{BFED0214-7230-4512-A704-A3A3686580B7}"/>
          </ac:cxnSpMkLst>
        </pc:cxnChg>
        <pc:cxnChg chg="mod">
          <ac:chgData name="Lili" userId="29ede785-e103-4b43-b717-4e0a4f23007b" providerId="ADAL" clId="{EA994002-0F22-4680-BB6E-E6BB3C8E758B}" dt="2022-03-29T17:12:02.987" v="16"/>
          <ac:cxnSpMkLst>
            <pc:docMk/>
            <pc:sldMk cId="2243882073" sldId="256"/>
            <ac:cxnSpMk id="173" creationId="{DDAED5D8-8F12-40B9-BE58-0AB192C471C6}"/>
          </ac:cxnSpMkLst>
        </pc:cxnChg>
        <pc:cxnChg chg="mod">
          <ac:chgData name="Lili" userId="29ede785-e103-4b43-b717-4e0a4f23007b" providerId="ADAL" clId="{EA994002-0F22-4680-BB6E-E6BB3C8E758B}" dt="2022-03-29T17:12:02.987" v="16"/>
          <ac:cxnSpMkLst>
            <pc:docMk/>
            <pc:sldMk cId="2243882073" sldId="256"/>
            <ac:cxnSpMk id="174" creationId="{6335185C-A2EF-4681-A481-E687CD89609E}"/>
          </ac:cxnSpMkLst>
        </pc:cxnChg>
        <pc:cxnChg chg="mod">
          <ac:chgData name="Lili" userId="29ede785-e103-4b43-b717-4e0a4f23007b" providerId="ADAL" clId="{EA994002-0F22-4680-BB6E-E6BB3C8E758B}" dt="2022-03-29T17:12:02.987" v="16"/>
          <ac:cxnSpMkLst>
            <pc:docMk/>
            <pc:sldMk cId="2243882073" sldId="256"/>
            <ac:cxnSpMk id="175" creationId="{FCE3DD98-8AE6-4629-9EFD-491951E3EA36}"/>
          </ac:cxnSpMkLst>
        </pc:cxnChg>
        <pc:cxnChg chg="add mod">
          <ac:chgData name="Lili" userId="29ede785-e103-4b43-b717-4e0a4f23007b" providerId="ADAL" clId="{EA994002-0F22-4680-BB6E-E6BB3C8E758B}" dt="2022-03-31T17:42:54.943" v="151" actId="14100"/>
          <ac:cxnSpMkLst>
            <pc:docMk/>
            <pc:sldMk cId="2243882073" sldId="256"/>
            <ac:cxnSpMk id="186" creationId="{0A876AD6-5F12-4B5F-8E4F-90BE01CE401D}"/>
          </ac:cxnSpMkLst>
        </pc:cxnChg>
        <pc:cxnChg chg="add mod">
          <ac:chgData name="Lili" userId="29ede785-e103-4b43-b717-4e0a4f23007b" providerId="ADAL" clId="{EA994002-0F22-4680-BB6E-E6BB3C8E758B}" dt="2022-03-31T17:43:00.353" v="152" actId="14100"/>
          <ac:cxnSpMkLst>
            <pc:docMk/>
            <pc:sldMk cId="2243882073" sldId="256"/>
            <ac:cxnSpMk id="187" creationId="{CC0B58E2-D389-456F-97DC-78249412931B}"/>
          </ac:cxnSpMkLst>
        </pc:cxnChg>
      </pc:sldChg>
      <pc:sldMasterChg chg="modSp modSldLayout">
        <pc:chgData name="Lili" userId="29ede785-e103-4b43-b717-4e0a4f23007b" providerId="ADAL" clId="{EA994002-0F22-4680-BB6E-E6BB3C8E758B}" dt="2022-03-29T17:12:02.987" v="16"/>
        <pc:sldMasterMkLst>
          <pc:docMk/>
          <pc:sldMasterMk cId="2040296244" sldId="2147483648"/>
        </pc:sldMasterMkLst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asterMk cId="2040296244" sldId="2147483648"/>
            <ac:spMk id="2" creationId="{EC0E0C48-79A0-4619-A4F4-CE808C420DBE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asterMk cId="2040296244" sldId="2147483648"/>
            <ac:spMk id="3" creationId="{B58359CA-441D-4C51-88A8-040896372F96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asterMk cId="2040296244" sldId="2147483648"/>
            <ac:spMk id="4" creationId="{B4DAC1D5-8C45-4C4C-9CEB-552C2C3F2A41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asterMk cId="2040296244" sldId="2147483648"/>
            <ac:spMk id="5" creationId="{34520BCC-3504-41D6-B1B3-29961FEF61BC}"/>
          </ac:spMkLst>
        </pc:spChg>
        <pc:spChg chg="mod">
          <ac:chgData name="Lili" userId="29ede785-e103-4b43-b717-4e0a4f23007b" providerId="ADAL" clId="{EA994002-0F22-4680-BB6E-E6BB3C8E758B}" dt="2022-03-29T17:12:02.987" v="16"/>
          <ac:spMkLst>
            <pc:docMk/>
            <pc:sldMasterMk cId="2040296244" sldId="2147483648"/>
            <ac:spMk id="6" creationId="{4DBE4ADD-FA0C-462F-AC4E-1AF12BFC5F75}"/>
          </ac:spMkLst>
        </pc:spChg>
        <pc:sldLayoutChg chg="modSp">
          <pc:chgData name="Lili" userId="29ede785-e103-4b43-b717-4e0a4f23007b" providerId="ADAL" clId="{EA994002-0F22-4680-BB6E-E6BB3C8E758B}" dt="2022-03-29T17:12:02.987" v="16"/>
          <pc:sldLayoutMkLst>
            <pc:docMk/>
            <pc:sldMasterMk cId="2040296244" sldId="2147483648"/>
            <pc:sldLayoutMk cId="1272026501" sldId="2147483649"/>
          </pc:sldLayoutMkLst>
          <pc:spChg chg="mod">
            <ac:chgData name="Lili" userId="29ede785-e103-4b43-b717-4e0a4f23007b" providerId="ADAL" clId="{EA994002-0F22-4680-BB6E-E6BB3C8E758B}" dt="2022-03-29T17:12:02.987" v="16"/>
            <ac:spMkLst>
              <pc:docMk/>
              <pc:sldMasterMk cId="2040296244" sldId="2147483648"/>
              <pc:sldLayoutMk cId="1272026501" sldId="2147483649"/>
              <ac:spMk id="2" creationId="{8CC75607-31C6-4B56-835E-C7A62514B0F0}"/>
            </ac:spMkLst>
          </pc:spChg>
          <pc:spChg chg="mod">
            <ac:chgData name="Lili" userId="29ede785-e103-4b43-b717-4e0a4f23007b" providerId="ADAL" clId="{EA994002-0F22-4680-BB6E-E6BB3C8E758B}" dt="2022-03-29T17:12:02.987" v="16"/>
            <ac:spMkLst>
              <pc:docMk/>
              <pc:sldMasterMk cId="2040296244" sldId="2147483648"/>
              <pc:sldLayoutMk cId="1272026501" sldId="2147483649"/>
              <ac:spMk id="3" creationId="{9CF87AF2-DDB1-4579-8D94-875869E39040}"/>
            </ac:spMkLst>
          </pc:spChg>
        </pc:sldLayoutChg>
        <pc:sldLayoutChg chg="modSp">
          <pc:chgData name="Lili" userId="29ede785-e103-4b43-b717-4e0a4f23007b" providerId="ADAL" clId="{EA994002-0F22-4680-BB6E-E6BB3C8E758B}" dt="2022-03-29T17:12:02.987" v="16"/>
          <pc:sldLayoutMkLst>
            <pc:docMk/>
            <pc:sldMasterMk cId="2040296244" sldId="2147483648"/>
            <pc:sldLayoutMk cId="483502366" sldId="2147483651"/>
          </pc:sldLayoutMkLst>
          <pc:spChg chg="mod">
            <ac:chgData name="Lili" userId="29ede785-e103-4b43-b717-4e0a4f23007b" providerId="ADAL" clId="{EA994002-0F22-4680-BB6E-E6BB3C8E758B}" dt="2022-03-29T17:12:02.987" v="16"/>
            <ac:spMkLst>
              <pc:docMk/>
              <pc:sldMasterMk cId="2040296244" sldId="2147483648"/>
              <pc:sldLayoutMk cId="483502366" sldId="2147483651"/>
              <ac:spMk id="2" creationId="{E9E96D51-3207-4EF4-AAE7-A70B1EC3BB28}"/>
            </ac:spMkLst>
          </pc:spChg>
          <pc:spChg chg="mod">
            <ac:chgData name="Lili" userId="29ede785-e103-4b43-b717-4e0a4f23007b" providerId="ADAL" clId="{EA994002-0F22-4680-BB6E-E6BB3C8E758B}" dt="2022-03-29T17:12:02.987" v="16"/>
            <ac:spMkLst>
              <pc:docMk/>
              <pc:sldMasterMk cId="2040296244" sldId="2147483648"/>
              <pc:sldLayoutMk cId="483502366" sldId="2147483651"/>
              <ac:spMk id="3" creationId="{5321A430-354C-4796-A11F-FD2D638335AF}"/>
            </ac:spMkLst>
          </pc:spChg>
        </pc:sldLayoutChg>
        <pc:sldLayoutChg chg="modSp">
          <pc:chgData name="Lili" userId="29ede785-e103-4b43-b717-4e0a4f23007b" providerId="ADAL" clId="{EA994002-0F22-4680-BB6E-E6BB3C8E758B}" dt="2022-03-29T17:12:02.987" v="16"/>
          <pc:sldLayoutMkLst>
            <pc:docMk/>
            <pc:sldMasterMk cId="2040296244" sldId="2147483648"/>
            <pc:sldLayoutMk cId="1981065162" sldId="2147483652"/>
          </pc:sldLayoutMkLst>
          <pc:spChg chg="mod">
            <ac:chgData name="Lili" userId="29ede785-e103-4b43-b717-4e0a4f23007b" providerId="ADAL" clId="{EA994002-0F22-4680-BB6E-E6BB3C8E758B}" dt="2022-03-29T17:12:02.987" v="16"/>
            <ac:spMkLst>
              <pc:docMk/>
              <pc:sldMasterMk cId="2040296244" sldId="2147483648"/>
              <pc:sldLayoutMk cId="1981065162" sldId="2147483652"/>
              <ac:spMk id="3" creationId="{6AFFCA0E-5869-4D0B-A410-AD445F38EDBC}"/>
            </ac:spMkLst>
          </pc:spChg>
          <pc:spChg chg="mod">
            <ac:chgData name="Lili" userId="29ede785-e103-4b43-b717-4e0a4f23007b" providerId="ADAL" clId="{EA994002-0F22-4680-BB6E-E6BB3C8E758B}" dt="2022-03-29T17:12:02.987" v="16"/>
            <ac:spMkLst>
              <pc:docMk/>
              <pc:sldMasterMk cId="2040296244" sldId="2147483648"/>
              <pc:sldLayoutMk cId="1981065162" sldId="2147483652"/>
              <ac:spMk id="4" creationId="{E188B265-64F6-4816-A6FE-3C62FD2638EA}"/>
            </ac:spMkLst>
          </pc:spChg>
        </pc:sldLayoutChg>
        <pc:sldLayoutChg chg="modSp">
          <pc:chgData name="Lili" userId="29ede785-e103-4b43-b717-4e0a4f23007b" providerId="ADAL" clId="{EA994002-0F22-4680-BB6E-E6BB3C8E758B}" dt="2022-03-29T17:12:02.987" v="16"/>
          <pc:sldLayoutMkLst>
            <pc:docMk/>
            <pc:sldMasterMk cId="2040296244" sldId="2147483648"/>
            <pc:sldLayoutMk cId="2117629463" sldId="2147483653"/>
          </pc:sldLayoutMkLst>
          <pc:spChg chg="mod">
            <ac:chgData name="Lili" userId="29ede785-e103-4b43-b717-4e0a4f23007b" providerId="ADAL" clId="{EA994002-0F22-4680-BB6E-E6BB3C8E758B}" dt="2022-03-29T17:12:02.987" v="16"/>
            <ac:spMkLst>
              <pc:docMk/>
              <pc:sldMasterMk cId="2040296244" sldId="2147483648"/>
              <pc:sldLayoutMk cId="2117629463" sldId="2147483653"/>
              <ac:spMk id="2" creationId="{1D7DBA4A-0D7E-4E49-85BE-C5B33877ADD5}"/>
            </ac:spMkLst>
          </pc:spChg>
          <pc:spChg chg="mod">
            <ac:chgData name="Lili" userId="29ede785-e103-4b43-b717-4e0a4f23007b" providerId="ADAL" clId="{EA994002-0F22-4680-BB6E-E6BB3C8E758B}" dt="2022-03-29T17:12:02.987" v="16"/>
            <ac:spMkLst>
              <pc:docMk/>
              <pc:sldMasterMk cId="2040296244" sldId="2147483648"/>
              <pc:sldLayoutMk cId="2117629463" sldId="2147483653"/>
              <ac:spMk id="3" creationId="{0AD109CA-B7AF-49C7-A862-D51CBE091F10}"/>
            </ac:spMkLst>
          </pc:spChg>
          <pc:spChg chg="mod">
            <ac:chgData name="Lili" userId="29ede785-e103-4b43-b717-4e0a4f23007b" providerId="ADAL" clId="{EA994002-0F22-4680-BB6E-E6BB3C8E758B}" dt="2022-03-29T17:12:02.987" v="16"/>
            <ac:spMkLst>
              <pc:docMk/>
              <pc:sldMasterMk cId="2040296244" sldId="2147483648"/>
              <pc:sldLayoutMk cId="2117629463" sldId="2147483653"/>
              <ac:spMk id="4" creationId="{9A99F1E8-3105-4684-B736-3FF1BE11029A}"/>
            </ac:spMkLst>
          </pc:spChg>
          <pc:spChg chg="mod">
            <ac:chgData name="Lili" userId="29ede785-e103-4b43-b717-4e0a4f23007b" providerId="ADAL" clId="{EA994002-0F22-4680-BB6E-E6BB3C8E758B}" dt="2022-03-29T17:12:02.987" v="16"/>
            <ac:spMkLst>
              <pc:docMk/>
              <pc:sldMasterMk cId="2040296244" sldId="2147483648"/>
              <pc:sldLayoutMk cId="2117629463" sldId="2147483653"/>
              <ac:spMk id="5" creationId="{0898B1F7-15DE-41B1-82D8-AD9C89373B0F}"/>
            </ac:spMkLst>
          </pc:spChg>
          <pc:spChg chg="mod">
            <ac:chgData name="Lili" userId="29ede785-e103-4b43-b717-4e0a4f23007b" providerId="ADAL" clId="{EA994002-0F22-4680-BB6E-E6BB3C8E758B}" dt="2022-03-29T17:12:02.987" v="16"/>
            <ac:spMkLst>
              <pc:docMk/>
              <pc:sldMasterMk cId="2040296244" sldId="2147483648"/>
              <pc:sldLayoutMk cId="2117629463" sldId="2147483653"/>
              <ac:spMk id="6" creationId="{61973596-80A8-4375-8E4C-669DDDDA3A6F}"/>
            </ac:spMkLst>
          </pc:spChg>
        </pc:sldLayoutChg>
        <pc:sldLayoutChg chg="modSp">
          <pc:chgData name="Lili" userId="29ede785-e103-4b43-b717-4e0a4f23007b" providerId="ADAL" clId="{EA994002-0F22-4680-BB6E-E6BB3C8E758B}" dt="2022-03-29T17:12:02.987" v="16"/>
          <pc:sldLayoutMkLst>
            <pc:docMk/>
            <pc:sldMasterMk cId="2040296244" sldId="2147483648"/>
            <pc:sldLayoutMk cId="4055663771" sldId="2147483656"/>
          </pc:sldLayoutMkLst>
          <pc:spChg chg="mod">
            <ac:chgData name="Lili" userId="29ede785-e103-4b43-b717-4e0a4f23007b" providerId="ADAL" clId="{EA994002-0F22-4680-BB6E-E6BB3C8E758B}" dt="2022-03-29T17:12:02.987" v="16"/>
            <ac:spMkLst>
              <pc:docMk/>
              <pc:sldMasterMk cId="2040296244" sldId="2147483648"/>
              <pc:sldLayoutMk cId="4055663771" sldId="2147483656"/>
              <ac:spMk id="2" creationId="{27541921-C044-4354-B6EB-69867E18238A}"/>
            </ac:spMkLst>
          </pc:spChg>
          <pc:spChg chg="mod">
            <ac:chgData name="Lili" userId="29ede785-e103-4b43-b717-4e0a4f23007b" providerId="ADAL" clId="{EA994002-0F22-4680-BB6E-E6BB3C8E758B}" dt="2022-03-29T17:12:02.987" v="16"/>
            <ac:spMkLst>
              <pc:docMk/>
              <pc:sldMasterMk cId="2040296244" sldId="2147483648"/>
              <pc:sldLayoutMk cId="4055663771" sldId="2147483656"/>
              <ac:spMk id="3" creationId="{C79960FC-16B5-4565-84B5-4B502CB20771}"/>
            </ac:spMkLst>
          </pc:spChg>
          <pc:spChg chg="mod">
            <ac:chgData name="Lili" userId="29ede785-e103-4b43-b717-4e0a4f23007b" providerId="ADAL" clId="{EA994002-0F22-4680-BB6E-E6BB3C8E758B}" dt="2022-03-29T17:12:02.987" v="16"/>
            <ac:spMkLst>
              <pc:docMk/>
              <pc:sldMasterMk cId="2040296244" sldId="2147483648"/>
              <pc:sldLayoutMk cId="4055663771" sldId="2147483656"/>
              <ac:spMk id="4" creationId="{B18E5B62-E214-4E3B-88A9-A2D4F5ABA0DD}"/>
            </ac:spMkLst>
          </pc:spChg>
        </pc:sldLayoutChg>
        <pc:sldLayoutChg chg="modSp">
          <pc:chgData name="Lili" userId="29ede785-e103-4b43-b717-4e0a4f23007b" providerId="ADAL" clId="{EA994002-0F22-4680-BB6E-E6BB3C8E758B}" dt="2022-03-29T17:12:02.987" v="16"/>
          <pc:sldLayoutMkLst>
            <pc:docMk/>
            <pc:sldMasterMk cId="2040296244" sldId="2147483648"/>
            <pc:sldLayoutMk cId="4131372310" sldId="2147483657"/>
          </pc:sldLayoutMkLst>
          <pc:spChg chg="mod">
            <ac:chgData name="Lili" userId="29ede785-e103-4b43-b717-4e0a4f23007b" providerId="ADAL" clId="{EA994002-0F22-4680-BB6E-E6BB3C8E758B}" dt="2022-03-29T17:12:02.987" v="16"/>
            <ac:spMkLst>
              <pc:docMk/>
              <pc:sldMasterMk cId="2040296244" sldId="2147483648"/>
              <pc:sldLayoutMk cId="4131372310" sldId="2147483657"/>
              <ac:spMk id="2" creationId="{260D6754-09A0-4AD1-B76A-96A323F7FC9B}"/>
            </ac:spMkLst>
          </pc:spChg>
          <pc:spChg chg="mod">
            <ac:chgData name="Lili" userId="29ede785-e103-4b43-b717-4e0a4f23007b" providerId="ADAL" clId="{EA994002-0F22-4680-BB6E-E6BB3C8E758B}" dt="2022-03-29T17:12:02.987" v="16"/>
            <ac:spMkLst>
              <pc:docMk/>
              <pc:sldMasterMk cId="2040296244" sldId="2147483648"/>
              <pc:sldLayoutMk cId="4131372310" sldId="2147483657"/>
              <ac:spMk id="3" creationId="{5493150A-0B5C-4862-96D5-AD621C81650A}"/>
            </ac:spMkLst>
          </pc:spChg>
          <pc:spChg chg="mod">
            <ac:chgData name="Lili" userId="29ede785-e103-4b43-b717-4e0a4f23007b" providerId="ADAL" clId="{EA994002-0F22-4680-BB6E-E6BB3C8E758B}" dt="2022-03-29T17:12:02.987" v="16"/>
            <ac:spMkLst>
              <pc:docMk/>
              <pc:sldMasterMk cId="2040296244" sldId="2147483648"/>
              <pc:sldLayoutMk cId="4131372310" sldId="2147483657"/>
              <ac:spMk id="4" creationId="{6ED60709-DA1F-46A9-8ED5-F214DD8A081A}"/>
            </ac:spMkLst>
          </pc:spChg>
        </pc:sldLayoutChg>
        <pc:sldLayoutChg chg="modSp">
          <pc:chgData name="Lili" userId="29ede785-e103-4b43-b717-4e0a4f23007b" providerId="ADAL" clId="{EA994002-0F22-4680-BB6E-E6BB3C8E758B}" dt="2022-03-29T17:12:02.987" v="16"/>
          <pc:sldLayoutMkLst>
            <pc:docMk/>
            <pc:sldMasterMk cId="2040296244" sldId="2147483648"/>
            <pc:sldLayoutMk cId="1904162752" sldId="2147483659"/>
          </pc:sldLayoutMkLst>
          <pc:spChg chg="mod">
            <ac:chgData name="Lili" userId="29ede785-e103-4b43-b717-4e0a4f23007b" providerId="ADAL" clId="{EA994002-0F22-4680-BB6E-E6BB3C8E758B}" dt="2022-03-29T17:12:02.987" v="16"/>
            <ac:spMkLst>
              <pc:docMk/>
              <pc:sldMasterMk cId="2040296244" sldId="2147483648"/>
              <pc:sldLayoutMk cId="1904162752" sldId="2147483659"/>
              <ac:spMk id="2" creationId="{C5933915-2BD6-41CA-8196-2142D6848812}"/>
            </ac:spMkLst>
          </pc:spChg>
          <pc:spChg chg="mod">
            <ac:chgData name="Lili" userId="29ede785-e103-4b43-b717-4e0a4f23007b" providerId="ADAL" clId="{EA994002-0F22-4680-BB6E-E6BB3C8E758B}" dt="2022-03-29T17:12:02.987" v="16"/>
            <ac:spMkLst>
              <pc:docMk/>
              <pc:sldMasterMk cId="2040296244" sldId="2147483648"/>
              <pc:sldLayoutMk cId="1904162752" sldId="2147483659"/>
              <ac:spMk id="3" creationId="{4A87C46B-0FB2-482A-AB1B-DE019E806A77}"/>
            </ac:spMkLst>
          </pc:spChg>
        </pc:sldLayoutChg>
      </pc:sldMasterChg>
    </pc:docChg>
  </pc:docChgLst>
  <pc:docChgLst>
    <pc:chgData name="Lili Ye (Student)" userId="29ede785-e103-4b43-b717-4e0a4f23007b" providerId="ADAL" clId="{393B5E23-DA2F-4867-BDFD-BA01B2CC74F3}"/>
    <pc:docChg chg="undo custSel modSld">
      <pc:chgData name="Lili Ye (Student)" userId="29ede785-e103-4b43-b717-4e0a4f23007b" providerId="ADAL" clId="{393B5E23-DA2F-4867-BDFD-BA01B2CC74F3}" dt="2023-05-04T18:08:14.353" v="181" actId="1076"/>
      <pc:docMkLst>
        <pc:docMk/>
      </pc:docMkLst>
      <pc:sldChg chg="addSp delSp modSp mod">
        <pc:chgData name="Lili Ye (Student)" userId="29ede785-e103-4b43-b717-4e0a4f23007b" providerId="ADAL" clId="{393B5E23-DA2F-4867-BDFD-BA01B2CC74F3}" dt="2023-05-04T18:08:14.353" v="181" actId="1076"/>
        <pc:sldMkLst>
          <pc:docMk/>
          <pc:sldMk cId="2243882073" sldId="256"/>
        </pc:sldMkLst>
        <pc:spChg chg="add mod ord">
          <ac:chgData name="Lili Ye (Student)" userId="29ede785-e103-4b43-b717-4e0a4f23007b" providerId="ADAL" clId="{393B5E23-DA2F-4867-BDFD-BA01B2CC74F3}" dt="2023-05-04T18:07:49.714" v="172" actId="1076"/>
          <ac:spMkLst>
            <pc:docMk/>
            <pc:sldMk cId="2243882073" sldId="256"/>
            <ac:spMk id="2" creationId="{FBC8CDC0-FC78-58E2-C60A-698441F3848A}"/>
          </ac:spMkLst>
        </pc:spChg>
        <pc:spChg chg="mod">
          <ac:chgData name="Lili Ye (Student)" userId="29ede785-e103-4b43-b717-4e0a4f23007b" providerId="ADAL" clId="{393B5E23-DA2F-4867-BDFD-BA01B2CC74F3}" dt="2023-04-27T14:56:21.851" v="153" actId="207"/>
          <ac:spMkLst>
            <pc:docMk/>
            <pc:sldMk cId="2243882073" sldId="256"/>
            <ac:spMk id="4" creationId="{ED733C87-1B6A-450F-B481-99B4B067501E}"/>
          </ac:spMkLst>
        </pc:spChg>
        <pc:spChg chg="add del mod ord">
          <ac:chgData name="Lili Ye (Student)" userId="29ede785-e103-4b43-b717-4e0a4f23007b" providerId="ADAL" clId="{393B5E23-DA2F-4867-BDFD-BA01B2CC74F3}" dt="2023-05-04T18:07:53.998" v="174" actId="478"/>
          <ac:spMkLst>
            <pc:docMk/>
            <pc:sldMk cId="2243882073" sldId="256"/>
            <ac:spMk id="5" creationId="{7DC013D8-1F7F-3659-AAC5-73B1E90BF594}"/>
          </ac:spMkLst>
        </pc:spChg>
        <pc:spChg chg="add mod">
          <ac:chgData name="Lili Ye (Student)" userId="29ede785-e103-4b43-b717-4e0a4f23007b" providerId="ADAL" clId="{393B5E23-DA2F-4867-BDFD-BA01B2CC74F3}" dt="2023-04-27T14:51:40.721" v="107" actId="1076"/>
          <ac:spMkLst>
            <pc:docMk/>
            <pc:sldMk cId="2243882073" sldId="256"/>
            <ac:spMk id="6" creationId="{238E4AE3-B0EB-968E-46B3-5B606BDC5CC7}"/>
          </ac:spMkLst>
        </pc:spChg>
        <pc:spChg chg="add mod">
          <ac:chgData name="Lili Ye (Student)" userId="29ede785-e103-4b43-b717-4e0a4f23007b" providerId="ADAL" clId="{393B5E23-DA2F-4867-BDFD-BA01B2CC74F3}" dt="2023-04-27T14:51:40.721" v="107" actId="1076"/>
          <ac:spMkLst>
            <pc:docMk/>
            <pc:sldMk cId="2243882073" sldId="256"/>
            <ac:spMk id="7" creationId="{DB303F2D-C9A3-33FA-EED8-C2530C07D419}"/>
          </ac:spMkLst>
        </pc:spChg>
        <pc:spChg chg="add mod">
          <ac:chgData name="Lili Ye (Student)" userId="29ede785-e103-4b43-b717-4e0a4f23007b" providerId="ADAL" clId="{393B5E23-DA2F-4867-BDFD-BA01B2CC74F3}" dt="2023-05-04T18:08:14.353" v="181" actId="1076"/>
          <ac:spMkLst>
            <pc:docMk/>
            <pc:sldMk cId="2243882073" sldId="256"/>
            <ac:spMk id="8" creationId="{CF2E792A-D0B6-AD64-E0D6-EB00B49CDAC1}"/>
          </ac:spMkLst>
        </pc:spChg>
        <pc:spChg chg="mod">
          <ac:chgData name="Lili Ye (Student)" userId="29ede785-e103-4b43-b717-4e0a4f23007b" providerId="ADAL" clId="{393B5E23-DA2F-4867-BDFD-BA01B2CC74F3}" dt="2023-04-27T14:51:40.721" v="107" actId="1076"/>
          <ac:spMkLst>
            <pc:docMk/>
            <pc:sldMk cId="2243882073" sldId="256"/>
            <ac:spMk id="94" creationId="{99536E99-B377-4BB7-834B-F20E334BAFBD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00" creationId="{726D4314-DF71-474C-8A34-FAC0D00E774F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01" creationId="{8C680CFA-BF20-43C1-AC45-6E0A81E6B697}"/>
          </ac:spMkLst>
        </pc:spChg>
        <pc:spChg chg="mod">
          <ac:chgData name="Lili Ye (Student)" userId="29ede785-e103-4b43-b717-4e0a4f23007b" providerId="ADAL" clId="{393B5E23-DA2F-4867-BDFD-BA01B2CC74F3}" dt="2023-04-27T14:45:46.264" v="23" actId="113"/>
          <ac:spMkLst>
            <pc:docMk/>
            <pc:sldMk cId="2243882073" sldId="256"/>
            <ac:spMk id="104" creationId="{64E54EA6-7786-4060-8A30-D7FE91BF7FB1}"/>
          </ac:spMkLst>
        </pc:spChg>
        <pc:spChg chg="mod">
          <ac:chgData name="Lili Ye (Student)" userId="29ede785-e103-4b43-b717-4e0a4f23007b" providerId="ADAL" clId="{393B5E23-DA2F-4867-BDFD-BA01B2CC74F3}" dt="2023-04-27T14:45:46.264" v="23" actId="113"/>
          <ac:spMkLst>
            <pc:docMk/>
            <pc:sldMk cId="2243882073" sldId="256"/>
            <ac:spMk id="105" creationId="{AE884141-4269-4645-BD4C-DCB21E8C68F1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06" creationId="{41787428-621C-417B-B2A3-16CB39956660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07" creationId="{1E4C6D17-8656-4857-9CC1-2633957E299D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08" creationId="{283499A9-E514-4239-B188-40C1043CBE88}"/>
          </ac:spMkLst>
        </pc:spChg>
        <pc:spChg chg="mod">
          <ac:chgData name="Lili Ye (Student)" userId="29ede785-e103-4b43-b717-4e0a4f23007b" providerId="ADAL" clId="{393B5E23-DA2F-4867-BDFD-BA01B2CC74F3}" dt="2023-04-27T14:45:37.605" v="22" actId="114"/>
          <ac:spMkLst>
            <pc:docMk/>
            <pc:sldMk cId="2243882073" sldId="256"/>
            <ac:spMk id="109" creationId="{90A6EE44-B94E-417D-8495-565F2AA13FB1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10" creationId="{D119C4EC-81A7-413C-874F-FAD4598BEF69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17" creationId="{85F7ADB7-9167-4EE0-9A6E-D9F67C7B8605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21" creationId="{C87C9B50-9A89-4E3D-9AC1-25CD559308AB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22" creationId="{B0B33612-2091-4C56-B6EC-CD88666697EB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23" creationId="{B7B7F057-AF73-4405-8444-F5CE640A3DAD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24" creationId="{83A81AB9-355C-4648-B832-3B202CE45D81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25" creationId="{0FF5F7D7-7D3F-48D9-8BCB-840D495369E6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26" creationId="{38A39DE1-2EED-4843-B51E-F251BBF2F7C6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27" creationId="{6C0F0C82-8ABC-49C5-8FAC-667C08A54223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28" creationId="{F75EE115-177E-46A8-8B3B-6695EEEE43C1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32" creationId="{4E52B445-C7AA-4A7E-A4B4-7E66D0E585A7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33" creationId="{E5E53A66-389A-49AC-8E03-C2A0F968E9A8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34" creationId="{2DEB8AA0-AA50-478D-A3CB-5FE6BC3C5D65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35" creationId="{EE6C33BC-F719-4E01-AAB9-77A58E0062DC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36" creationId="{F3CF533E-4100-4F19-BB07-055B3659AC10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37" creationId="{C047F380-3555-478E-9DCA-1F8D92D60DDD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38" creationId="{72694912-6531-4326-8D8E-B50096387227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39" creationId="{5D66BFA7-A817-47FE-99E7-BFED9775957C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43" creationId="{648FD5F0-D4D3-46FD-ACBA-FF18E188D3B8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44" creationId="{37DE210B-748C-45C2-8DEF-DA77AB9420DE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45" creationId="{A1C60D36-69D9-4BA5-8F05-04FA9D96A31E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46" creationId="{C8084D17-B831-43C0-A5A3-BFB4C6BB7825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47" creationId="{DBC021F1-D13D-41B2-8921-125BBAF47FBF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48" creationId="{B90F95AC-DFCC-40C4-BF3D-4A9154A24903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49" creationId="{4558CBBD-694F-40FC-B786-83CFE29C14A6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50" creationId="{876D78E6-2169-4E0D-842E-12CC8A503A44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54" creationId="{B51807CA-8757-4768-80FA-C3790F482467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55" creationId="{708CB724-18C0-40E5-943D-051CD2BFEFFC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56" creationId="{04F2504E-5C2C-44ED-8EE5-17ED627B97F8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57" creationId="{1B3F63F0-5762-42A6-BA44-23275739413E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58" creationId="{DEF2AB92-69E4-4BB5-914B-936B0F96E6D1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59" creationId="{4957268D-BD89-418E-9DDE-510EBB5DD7E4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60" creationId="{2FDD879B-2B0D-40CC-8A9A-ABD4674D5354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61" creationId="{4BAD0014-0D91-452A-81A6-8FB3F00E1041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65" creationId="{3E21264A-11B1-4523-B874-F920EAD0E4B3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66" creationId="{A8F38B7A-E1EB-4627-8BB9-A6A14080F0C9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67" creationId="{AAEF0B9A-1894-41BD-8961-67CDD04BF831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68" creationId="{3F2CA66A-7349-4D21-8F73-A3D03CB0357B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69" creationId="{FAB1630B-16A4-46E7-A67A-78DD8994EC27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70" creationId="{D68F5864-4B0B-4E2A-9F70-AE3B63F736CD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71" creationId="{D06FB51A-5D6C-404D-B549-00AADEEF8A7B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72" creationId="{4BA0181D-E400-4317-A1DA-8FEFC2AA673D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76" creationId="{0657C3F9-BAA5-4395-BC3D-7070EC256A35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77" creationId="{F84B9B91-4C9B-41A1-86D5-47D0D950FD04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78" creationId="{323A2DC8-83AB-42D6-B1F4-1F26C824E504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79" creationId="{7C872F8C-8375-4937-97A4-01017347E49E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80" creationId="{EEBBDFFD-3E27-4834-BD71-65DF7523CDFC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81" creationId="{93501C40-712F-4FBE-92C9-C5FB9A960CAF}"/>
          </ac:spMkLst>
        </pc:spChg>
        <pc:spChg chg="mod">
          <ac:chgData name="Lili Ye (Student)" userId="29ede785-e103-4b43-b717-4e0a4f23007b" providerId="ADAL" clId="{393B5E23-DA2F-4867-BDFD-BA01B2CC74F3}" dt="2023-04-27T14:45:31.576" v="19" actId="20577"/>
          <ac:spMkLst>
            <pc:docMk/>
            <pc:sldMk cId="2243882073" sldId="256"/>
            <ac:spMk id="182" creationId="{4EBC396A-22EC-455E-A32A-3E289B753FBF}"/>
          </ac:spMkLst>
        </pc:spChg>
        <pc:spChg chg="mod">
          <ac:chgData name="Lili Ye (Student)" userId="29ede785-e103-4b43-b717-4e0a4f23007b" providerId="ADAL" clId="{393B5E23-DA2F-4867-BDFD-BA01B2CC74F3}" dt="2023-04-27T14:51:40.721" v="107" actId="1076"/>
          <ac:spMkLst>
            <pc:docMk/>
            <pc:sldMk cId="2243882073" sldId="256"/>
            <ac:spMk id="183" creationId="{AF2A6F03-9D02-4CAD-816E-501CE08D97FE}"/>
          </ac:spMkLst>
        </pc:spChg>
        <pc:spChg chg="mod">
          <ac:chgData name="Lili Ye (Student)" userId="29ede785-e103-4b43-b717-4e0a4f23007b" providerId="ADAL" clId="{393B5E23-DA2F-4867-BDFD-BA01B2CC74F3}" dt="2023-04-27T14:56:21.851" v="153" actId="207"/>
          <ac:spMkLst>
            <pc:docMk/>
            <pc:sldMk cId="2243882073" sldId="256"/>
            <ac:spMk id="185" creationId="{8846C34A-6F77-4BA2-9983-FE797FFC9942}"/>
          </ac:spMkLst>
        </pc:spChg>
        <pc:spChg chg="mod">
          <ac:chgData name="Lili Ye (Student)" userId="29ede785-e103-4b43-b717-4e0a4f23007b" providerId="ADAL" clId="{393B5E23-DA2F-4867-BDFD-BA01B2CC74F3}" dt="2023-04-27T14:55:29.619" v="149" actId="207"/>
          <ac:spMkLst>
            <pc:docMk/>
            <pc:sldMk cId="2243882073" sldId="256"/>
            <ac:spMk id="188" creationId="{86735A66-6A03-476E-B4C9-E7DEB0619123}"/>
          </ac:spMkLst>
        </pc:spChg>
        <pc:spChg chg="mod">
          <ac:chgData name="Lili Ye (Student)" userId="29ede785-e103-4b43-b717-4e0a4f23007b" providerId="ADAL" clId="{393B5E23-DA2F-4867-BDFD-BA01B2CC74F3}" dt="2023-04-27T14:55:29.619" v="149" actId="207"/>
          <ac:spMkLst>
            <pc:docMk/>
            <pc:sldMk cId="2243882073" sldId="256"/>
            <ac:spMk id="190" creationId="{893891A2-CE17-4905-B85C-FD4398889312}"/>
          </ac:spMkLst>
        </pc:spChg>
        <pc:grpChg chg="add mod">
          <ac:chgData name="Lili Ye (Student)" userId="29ede785-e103-4b43-b717-4e0a4f23007b" providerId="ADAL" clId="{393B5E23-DA2F-4867-BDFD-BA01B2CC74F3}" dt="2023-04-27T14:49:47.252" v="90" actId="164"/>
          <ac:grpSpMkLst>
            <pc:docMk/>
            <pc:sldMk cId="2243882073" sldId="256"/>
            <ac:grpSpMk id="12" creationId="{B81B3130-61BE-2A89-8C3E-DFB9977C0443}"/>
          </ac:grpSpMkLst>
        </pc:grpChg>
        <pc:grpChg chg="add mod">
          <ac:chgData name="Lili Ye (Student)" userId="29ede785-e103-4b43-b717-4e0a4f23007b" providerId="ADAL" clId="{393B5E23-DA2F-4867-BDFD-BA01B2CC74F3}" dt="2023-04-27T14:49:44.716" v="86" actId="164"/>
          <ac:grpSpMkLst>
            <pc:docMk/>
            <pc:sldMk cId="2243882073" sldId="256"/>
            <ac:grpSpMk id="13" creationId="{05020F0E-C38D-5061-15BC-ED9EBFA67336}"/>
          </ac:grpSpMkLst>
        </pc:grpChg>
        <pc:grpChg chg="mod">
          <ac:chgData name="Lili Ye (Student)" userId="29ede785-e103-4b43-b717-4e0a4f23007b" providerId="ADAL" clId="{393B5E23-DA2F-4867-BDFD-BA01B2CC74F3}" dt="2023-04-27T14:51:40.721" v="107" actId="1076"/>
          <ac:grpSpMkLst>
            <pc:docMk/>
            <pc:sldMk cId="2243882073" sldId="256"/>
            <ac:grpSpMk id="96" creationId="{34961809-2814-4335-8061-F51C47295DC1}"/>
          </ac:grpSpMkLst>
        </pc:grpChg>
        <pc:grpChg chg="mod">
          <ac:chgData name="Lili Ye (Student)" userId="29ede785-e103-4b43-b717-4e0a4f23007b" providerId="ADAL" clId="{393B5E23-DA2F-4867-BDFD-BA01B2CC74F3}" dt="2023-04-27T14:45:31.576" v="19" actId="20577"/>
          <ac:grpSpMkLst>
            <pc:docMk/>
            <pc:sldMk cId="2243882073" sldId="256"/>
            <ac:grpSpMk id="97" creationId="{DD81B9D7-7BEB-472D-9C38-DD954B76137D}"/>
          </ac:grpSpMkLst>
        </pc:grpChg>
        <pc:grpChg chg="mod">
          <ac:chgData name="Lili Ye (Student)" userId="29ede785-e103-4b43-b717-4e0a4f23007b" providerId="ADAL" clId="{393B5E23-DA2F-4867-BDFD-BA01B2CC74F3}" dt="2023-04-27T14:45:31.576" v="19" actId="20577"/>
          <ac:grpSpMkLst>
            <pc:docMk/>
            <pc:sldMk cId="2243882073" sldId="256"/>
            <ac:grpSpMk id="111" creationId="{1AF3C1BD-71A7-418C-9A79-D80810263F9B}"/>
          </ac:grpSpMkLst>
        </pc:grpChg>
        <pc:grpChg chg="mod">
          <ac:chgData name="Lili Ye (Student)" userId="29ede785-e103-4b43-b717-4e0a4f23007b" providerId="ADAL" clId="{393B5E23-DA2F-4867-BDFD-BA01B2CC74F3}" dt="2023-04-27T14:45:31.576" v="19" actId="20577"/>
          <ac:grpSpMkLst>
            <pc:docMk/>
            <pc:sldMk cId="2243882073" sldId="256"/>
            <ac:grpSpMk id="112" creationId="{2F06CB75-F486-4B41-9AA3-E57A01FED7F1}"/>
          </ac:grpSpMkLst>
        </pc:grpChg>
        <pc:grpChg chg="mod">
          <ac:chgData name="Lili Ye (Student)" userId="29ede785-e103-4b43-b717-4e0a4f23007b" providerId="ADAL" clId="{393B5E23-DA2F-4867-BDFD-BA01B2CC74F3}" dt="2023-04-27T14:45:31.576" v="19" actId="20577"/>
          <ac:grpSpMkLst>
            <pc:docMk/>
            <pc:sldMk cId="2243882073" sldId="256"/>
            <ac:grpSpMk id="113" creationId="{569801CE-E3BD-4F5E-9F1D-7279A4151542}"/>
          </ac:grpSpMkLst>
        </pc:grpChg>
        <pc:grpChg chg="mod">
          <ac:chgData name="Lili Ye (Student)" userId="29ede785-e103-4b43-b717-4e0a4f23007b" providerId="ADAL" clId="{393B5E23-DA2F-4867-BDFD-BA01B2CC74F3}" dt="2023-04-27T14:45:31.576" v="19" actId="20577"/>
          <ac:grpSpMkLst>
            <pc:docMk/>
            <pc:sldMk cId="2243882073" sldId="256"/>
            <ac:grpSpMk id="114" creationId="{86E088E5-596A-4682-957A-5C37ADD73B80}"/>
          </ac:grpSpMkLst>
        </pc:grpChg>
        <pc:grpChg chg="mod">
          <ac:chgData name="Lili Ye (Student)" userId="29ede785-e103-4b43-b717-4e0a4f23007b" providerId="ADAL" clId="{393B5E23-DA2F-4867-BDFD-BA01B2CC74F3}" dt="2023-04-27T14:45:31.576" v="19" actId="20577"/>
          <ac:grpSpMkLst>
            <pc:docMk/>
            <pc:sldMk cId="2243882073" sldId="256"/>
            <ac:grpSpMk id="115" creationId="{EF61B104-F9A1-4DF8-B777-332B1F8C2CE0}"/>
          </ac:grpSpMkLst>
        </pc:grpChg>
        <pc:grpChg chg="mod">
          <ac:chgData name="Lili Ye (Student)" userId="29ede785-e103-4b43-b717-4e0a4f23007b" providerId="ADAL" clId="{393B5E23-DA2F-4867-BDFD-BA01B2CC74F3}" dt="2023-04-27T14:45:31.576" v="19" actId="20577"/>
          <ac:grpSpMkLst>
            <pc:docMk/>
            <pc:sldMk cId="2243882073" sldId="256"/>
            <ac:grpSpMk id="116" creationId="{338E1D6C-A420-4A23-A531-DB42A87D27FF}"/>
          </ac:grpSpMkLst>
        </pc:grpChg>
        <pc:picChg chg="mod">
          <ac:chgData name="Lili Ye (Student)" userId="29ede785-e103-4b43-b717-4e0a4f23007b" providerId="ADAL" clId="{393B5E23-DA2F-4867-BDFD-BA01B2CC74F3}" dt="2023-04-27T14:53:24.773" v="116" actId="1076"/>
          <ac:picMkLst>
            <pc:docMk/>
            <pc:sldMk cId="2243882073" sldId="256"/>
            <ac:picMk id="3" creationId="{B8C6DE3A-D9B0-4A18-B4A2-C74B924E45E1}"/>
          </ac:picMkLst>
        </pc:picChg>
        <pc:cxnChg chg="mod">
          <ac:chgData name="Lili Ye (Student)" userId="29ede785-e103-4b43-b717-4e0a4f23007b" providerId="ADAL" clId="{393B5E23-DA2F-4867-BDFD-BA01B2CC74F3}" dt="2023-04-27T14:45:31.576" v="19" actId="20577"/>
          <ac:cxnSpMkLst>
            <pc:docMk/>
            <pc:sldMk cId="2243882073" sldId="256"/>
            <ac:cxnSpMk id="98" creationId="{3BA25461-E983-4A81-867D-7B5F24B895E3}"/>
          </ac:cxnSpMkLst>
        </pc:cxnChg>
        <pc:cxnChg chg="mod">
          <ac:chgData name="Lili Ye (Student)" userId="29ede785-e103-4b43-b717-4e0a4f23007b" providerId="ADAL" clId="{393B5E23-DA2F-4867-BDFD-BA01B2CC74F3}" dt="2023-04-27T14:45:31.576" v="19" actId="20577"/>
          <ac:cxnSpMkLst>
            <pc:docMk/>
            <pc:sldMk cId="2243882073" sldId="256"/>
            <ac:cxnSpMk id="99" creationId="{8578E5A6-AC1F-4767-9E4B-744F81E9D79E}"/>
          </ac:cxnSpMkLst>
        </pc:cxnChg>
        <pc:cxnChg chg="mod">
          <ac:chgData name="Lili Ye (Student)" userId="29ede785-e103-4b43-b717-4e0a4f23007b" providerId="ADAL" clId="{393B5E23-DA2F-4867-BDFD-BA01B2CC74F3}" dt="2023-04-27T14:45:56.053" v="24" actId="1582"/>
          <ac:cxnSpMkLst>
            <pc:docMk/>
            <pc:sldMk cId="2243882073" sldId="256"/>
            <ac:cxnSpMk id="102" creationId="{575B75FE-804C-471B-9B91-B1484470E525}"/>
          </ac:cxnSpMkLst>
        </pc:cxnChg>
        <pc:cxnChg chg="mod">
          <ac:chgData name="Lili Ye (Student)" userId="29ede785-e103-4b43-b717-4e0a4f23007b" providerId="ADAL" clId="{393B5E23-DA2F-4867-BDFD-BA01B2CC74F3}" dt="2023-04-27T14:46:01.798" v="26" actId="1036"/>
          <ac:cxnSpMkLst>
            <pc:docMk/>
            <pc:sldMk cId="2243882073" sldId="256"/>
            <ac:cxnSpMk id="103" creationId="{EE0F09E5-7676-4EBA-B7FA-77048021F647}"/>
          </ac:cxnSpMkLst>
        </pc:cxnChg>
        <pc:cxnChg chg="mod">
          <ac:chgData name="Lili Ye (Student)" userId="29ede785-e103-4b43-b717-4e0a4f23007b" providerId="ADAL" clId="{393B5E23-DA2F-4867-BDFD-BA01B2CC74F3}" dt="2023-04-27T14:45:31.576" v="19" actId="20577"/>
          <ac:cxnSpMkLst>
            <pc:docMk/>
            <pc:sldMk cId="2243882073" sldId="256"/>
            <ac:cxnSpMk id="118" creationId="{E98E2CF9-48E7-4354-B511-E2E0886CBD5F}"/>
          </ac:cxnSpMkLst>
        </pc:cxnChg>
        <pc:cxnChg chg="mod">
          <ac:chgData name="Lili Ye (Student)" userId="29ede785-e103-4b43-b717-4e0a4f23007b" providerId="ADAL" clId="{393B5E23-DA2F-4867-BDFD-BA01B2CC74F3}" dt="2023-04-27T14:45:31.576" v="19" actId="20577"/>
          <ac:cxnSpMkLst>
            <pc:docMk/>
            <pc:sldMk cId="2243882073" sldId="256"/>
            <ac:cxnSpMk id="119" creationId="{9A00773F-17BD-454A-8133-3BFD0931C908}"/>
          </ac:cxnSpMkLst>
        </pc:cxnChg>
        <pc:cxnChg chg="mod">
          <ac:chgData name="Lili Ye (Student)" userId="29ede785-e103-4b43-b717-4e0a4f23007b" providerId="ADAL" clId="{393B5E23-DA2F-4867-BDFD-BA01B2CC74F3}" dt="2023-04-27T14:45:31.576" v="19" actId="20577"/>
          <ac:cxnSpMkLst>
            <pc:docMk/>
            <pc:sldMk cId="2243882073" sldId="256"/>
            <ac:cxnSpMk id="120" creationId="{3DE965BF-18E5-4047-A9A6-99F3A0AA7299}"/>
          </ac:cxnSpMkLst>
        </pc:cxnChg>
        <pc:cxnChg chg="mod">
          <ac:chgData name="Lili Ye (Student)" userId="29ede785-e103-4b43-b717-4e0a4f23007b" providerId="ADAL" clId="{393B5E23-DA2F-4867-BDFD-BA01B2CC74F3}" dt="2023-04-27T14:45:31.576" v="19" actId="20577"/>
          <ac:cxnSpMkLst>
            <pc:docMk/>
            <pc:sldMk cId="2243882073" sldId="256"/>
            <ac:cxnSpMk id="129" creationId="{1562C019-B895-447F-9BA2-77FE9B850F84}"/>
          </ac:cxnSpMkLst>
        </pc:cxnChg>
        <pc:cxnChg chg="mod">
          <ac:chgData name="Lili Ye (Student)" userId="29ede785-e103-4b43-b717-4e0a4f23007b" providerId="ADAL" clId="{393B5E23-DA2F-4867-BDFD-BA01B2CC74F3}" dt="2023-04-27T14:45:31.576" v="19" actId="20577"/>
          <ac:cxnSpMkLst>
            <pc:docMk/>
            <pc:sldMk cId="2243882073" sldId="256"/>
            <ac:cxnSpMk id="130" creationId="{218298AC-FF17-47FB-ACD2-3B5010DBAFF5}"/>
          </ac:cxnSpMkLst>
        </pc:cxnChg>
        <pc:cxnChg chg="mod">
          <ac:chgData name="Lili Ye (Student)" userId="29ede785-e103-4b43-b717-4e0a4f23007b" providerId="ADAL" clId="{393B5E23-DA2F-4867-BDFD-BA01B2CC74F3}" dt="2023-04-27T14:45:31.576" v="19" actId="20577"/>
          <ac:cxnSpMkLst>
            <pc:docMk/>
            <pc:sldMk cId="2243882073" sldId="256"/>
            <ac:cxnSpMk id="131" creationId="{67382003-0DE2-47A7-AEFC-3E98C52A9307}"/>
          </ac:cxnSpMkLst>
        </pc:cxnChg>
        <pc:cxnChg chg="mod">
          <ac:chgData name="Lili Ye (Student)" userId="29ede785-e103-4b43-b717-4e0a4f23007b" providerId="ADAL" clId="{393B5E23-DA2F-4867-BDFD-BA01B2CC74F3}" dt="2023-04-27T14:45:31.576" v="19" actId="20577"/>
          <ac:cxnSpMkLst>
            <pc:docMk/>
            <pc:sldMk cId="2243882073" sldId="256"/>
            <ac:cxnSpMk id="140" creationId="{93E36D83-0768-45CD-AE3A-453D016BF66C}"/>
          </ac:cxnSpMkLst>
        </pc:cxnChg>
        <pc:cxnChg chg="mod">
          <ac:chgData name="Lili Ye (Student)" userId="29ede785-e103-4b43-b717-4e0a4f23007b" providerId="ADAL" clId="{393B5E23-DA2F-4867-BDFD-BA01B2CC74F3}" dt="2023-04-27T14:45:31.576" v="19" actId="20577"/>
          <ac:cxnSpMkLst>
            <pc:docMk/>
            <pc:sldMk cId="2243882073" sldId="256"/>
            <ac:cxnSpMk id="141" creationId="{947545CE-8024-4DF3-9217-9986AE7E8932}"/>
          </ac:cxnSpMkLst>
        </pc:cxnChg>
        <pc:cxnChg chg="mod">
          <ac:chgData name="Lili Ye (Student)" userId="29ede785-e103-4b43-b717-4e0a4f23007b" providerId="ADAL" clId="{393B5E23-DA2F-4867-BDFD-BA01B2CC74F3}" dt="2023-04-27T14:45:31.576" v="19" actId="20577"/>
          <ac:cxnSpMkLst>
            <pc:docMk/>
            <pc:sldMk cId="2243882073" sldId="256"/>
            <ac:cxnSpMk id="142" creationId="{6F4C18FF-DE9F-4E52-AC1A-25B824B4CD70}"/>
          </ac:cxnSpMkLst>
        </pc:cxnChg>
        <pc:cxnChg chg="mod">
          <ac:chgData name="Lili Ye (Student)" userId="29ede785-e103-4b43-b717-4e0a4f23007b" providerId="ADAL" clId="{393B5E23-DA2F-4867-BDFD-BA01B2CC74F3}" dt="2023-04-27T14:45:31.576" v="19" actId="20577"/>
          <ac:cxnSpMkLst>
            <pc:docMk/>
            <pc:sldMk cId="2243882073" sldId="256"/>
            <ac:cxnSpMk id="151" creationId="{D94A15D3-C407-41F6-AE9F-7C7035DD32C9}"/>
          </ac:cxnSpMkLst>
        </pc:cxnChg>
        <pc:cxnChg chg="mod">
          <ac:chgData name="Lili Ye (Student)" userId="29ede785-e103-4b43-b717-4e0a4f23007b" providerId="ADAL" clId="{393B5E23-DA2F-4867-BDFD-BA01B2CC74F3}" dt="2023-04-27T14:45:31.576" v="19" actId="20577"/>
          <ac:cxnSpMkLst>
            <pc:docMk/>
            <pc:sldMk cId="2243882073" sldId="256"/>
            <ac:cxnSpMk id="152" creationId="{68ADDFB3-789D-41EC-B10C-4A5A9162BDA5}"/>
          </ac:cxnSpMkLst>
        </pc:cxnChg>
        <pc:cxnChg chg="mod">
          <ac:chgData name="Lili Ye (Student)" userId="29ede785-e103-4b43-b717-4e0a4f23007b" providerId="ADAL" clId="{393B5E23-DA2F-4867-BDFD-BA01B2CC74F3}" dt="2023-04-27T14:45:31.576" v="19" actId="20577"/>
          <ac:cxnSpMkLst>
            <pc:docMk/>
            <pc:sldMk cId="2243882073" sldId="256"/>
            <ac:cxnSpMk id="153" creationId="{363A91C9-EC97-4C22-8193-3C8A95E2BC9B}"/>
          </ac:cxnSpMkLst>
        </pc:cxnChg>
        <pc:cxnChg chg="mod">
          <ac:chgData name="Lili Ye (Student)" userId="29ede785-e103-4b43-b717-4e0a4f23007b" providerId="ADAL" clId="{393B5E23-DA2F-4867-BDFD-BA01B2CC74F3}" dt="2023-04-27T14:45:31.576" v="19" actId="20577"/>
          <ac:cxnSpMkLst>
            <pc:docMk/>
            <pc:sldMk cId="2243882073" sldId="256"/>
            <ac:cxnSpMk id="162" creationId="{E9412D23-8DEC-488F-8C86-E598B5D7B023}"/>
          </ac:cxnSpMkLst>
        </pc:cxnChg>
        <pc:cxnChg chg="mod">
          <ac:chgData name="Lili Ye (Student)" userId="29ede785-e103-4b43-b717-4e0a4f23007b" providerId="ADAL" clId="{393B5E23-DA2F-4867-BDFD-BA01B2CC74F3}" dt="2023-04-27T14:45:31.576" v="19" actId="20577"/>
          <ac:cxnSpMkLst>
            <pc:docMk/>
            <pc:sldMk cId="2243882073" sldId="256"/>
            <ac:cxnSpMk id="163" creationId="{0BFFF50F-6F10-4CD7-9E7C-4D25BF49DC60}"/>
          </ac:cxnSpMkLst>
        </pc:cxnChg>
        <pc:cxnChg chg="mod">
          <ac:chgData name="Lili Ye (Student)" userId="29ede785-e103-4b43-b717-4e0a4f23007b" providerId="ADAL" clId="{393B5E23-DA2F-4867-BDFD-BA01B2CC74F3}" dt="2023-04-27T14:45:31.576" v="19" actId="20577"/>
          <ac:cxnSpMkLst>
            <pc:docMk/>
            <pc:sldMk cId="2243882073" sldId="256"/>
            <ac:cxnSpMk id="164" creationId="{BFED0214-7230-4512-A704-A3A3686580B7}"/>
          </ac:cxnSpMkLst>
        </pc:cxnChg>
        <pc:cxnChg chg="mod">
          <ac:chgData name="Lili Ye (Student)" userId="29ede785-e103-4b43-b717-4e0a4f23007b" providerId="ADAL" clId="{393B5E23-DA2F-4867-BDFD-BA01B2CC74F3}" dt="2023-04-27T14:45:31.576" v="19" actId="20577"/>
          <ac:cxnSpMkLst>
            <pc:docMk/>
            <pc:sldMk cId="2243882073" sldId="256"/>
            <ac:cxnSpMk id="173" creationId="{DDAED5D8-8F12-40B9-BE58-0AB192C471C6}"/>
          </ac:cxnSpMkLst>
        </pc:cxnChg>
        <pc:cxnChg chg="mod">
          <ac:chgData name="Lili Ye (Student)" userId="29ede785-e103-4b43-b717-4e0a4f23007b" providerId="ADAL" clId="{393B5E23-DA2F-4867-BDFD-BA01B2CC74F3}" dt="2023-04-27T14:45:31.576" v="19" actId="20577"/>
          <ac:cxnSpMkLst>
            <pc:docMk/>
            <pc:sldMk cId="2243882073" sldId="256"/>
            <ac:cxnSpMk id="174" creationId="{6335185C-A2EF-4681-A481-E687CD89609E}"/>
          </ac:cxnSpMkLst>
        </pc:cxnChg>
        <pc:cxnChg chg="mod">
          <ac:chgData name="Lili Ye (Student)" userId="29ede785-e103-4b43-b717-4e0a4f23007b" providerId="ADAL" clId="{393B5E23-DA2F-4867-BDFD-BA01B2CC74F3}" dt="2023-04-27T14:45:31.576" v="19" actId="20577"/>
          <ac:cxnSpMkLst>
            <pc:docMk/>
            <pc:sldMk cId="2243882073" sldId="256"/>
            <ac:cxnSpMk id="175" creationId="{FCE3DD98-8AE6-4629-9EFD-491951E3EA36}"/>
          </ac:cxnSpMkLst>
        </pc:cxnChg>
        <pc:cxnChg chg="mod">
          <ac:chgData name="Lili Ye (Student)" userId="29ede785-e103-4b43-b717-4e0a4f23007b" providerId="ADAL" clId="{393B5E23-DA2F-4867-BDFD-BA01B2CC74F3}" dt="2023-04-27T14:55:46.263" v="151" actId="208"/>
          <ac:cxnSpMkLst>
            <pc:docMk/>
            <pc:sldMk cId="2243882073" sldId="256"/>
            <ac:cxnSpMk id="186" creationId="{0A876AD6-5F12-4B5F-8E4F-90BE01CE401D}"/>
          </ac:cxnSpMkLst>
        </pc:cxnChg>
        <pc:cxnChg chg="mod">
          <ac:chgData name="Lili Ye (Student)" userId="29ede785-e103-4b43-b717-4e0a4f23007b" providerId="ADAL" clId="{393B5E23-DA2F-4867-BDFD-BA01B2CC74F3}" dt="2023-04-27T14:55:42.138" v="150" actId="208"/>
          <ac:cxnSpMkLst>
            <pc:docMk/>
            <pc:sldMk cId="2243882073" sldId="256"/>
            <ac:cxnSpMk id="187" creationId="{CC0B58E2-D389-456F-97DC-78249412931B}"/>
          </ac:cxnSpMkLst>
        </pc:cxnChg>
      </pc:sldChg>
    </pc:docChg>
  </pc:docChgLst>
  <pc:docChgLst>
    <pc:chgData name="Lili Ye (Student)" userId="29ede785-e103-4b43-b717-4e0a4f23007b" providerId="ADAL" clId="{F595300F-8FEC-4CBB-9888-780E1B5D46E1}"/>
    <pc:docChg chg="modSld">
      <pc:chgData name="Lili Ye (Student)" userId="29ede785-e103-4b43-b717-4e0a4f23007b" providerId="ADAL" clId="{F595300F-8FEC-4CBB-9888-780E1B5D46E1}" dt="2022-06-22T16:18:44.968" v="37" actId="404"/>
      <pc:docMkLst>
        <pc:docMk/>
      </pc:docMkLst>
      <pc:sldChg chg="modSp mod">
        <pc:chgData name="Lili Ye (Student)" userId="29ede785-e103-4b43-b717-4e0a4f23007b" providerId="ADAL" clId="{F595300F-8FEC-4CBB-9888-780E1B5D46E1}" dt="2022-06-22T16:18:44.968" v="37" actId="404"/>
        <pc:sldMkLst>
          <pc:docMk/>
          <pc:sldMk cId="2243882073" sldId="256"/>
        </pc:sldMkLst>
        <pc:spChg chg="mod">
          <ac:chgData name="Lili Ye (Student)" userId="29ede785-e103-4b43-b717-4e0a4f23007b" providerId="ADAL" clId="{F595300F-8FEC-4CBB-9888-780E1B5D46E1}" dt="2022-06-22T16:17:26.349" v="11" actId="404"/>
          <ac:spMkLst>
            <pc:docMk/>
            <pc:sldMk cId="2243882073" sldId="256"/>
            <ac:spMk id="4" creationId="{ED733C87-1B6A-450F-B481-99B4B067501E}"/>
          </ac:spMkLst>
        </pc:spChg>
        <pc:spChg chg="mod">
          <ac:chgData name="Lili Ye (Student)" userId="29ede785-e103-4b43-b717-4e0a4f23007b" providerId="ADAL" clId="{F595300F-8FEC-4CBB-9888-780E1B5D46E1}" dt="2022-06-22T16:16:51.586" v="6" actId="1076"/>
          <ac:spMkLst>
            <pc:docMk/>
            <pc:sldMk cId="2243882073" sldId="256"/>
            <ac:spMk id="94" creationId="{99536E99-B377-4BB7-834B-F20E334BAFBD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00" creationId="{726D4314-DF71-474C-8A34-FAC0D00E774F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01" creationId="{8C680CFA-BF20-43C1-AC45-6E0A81E6B697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04" creationId="{64E54EA6-7786-4060-8A30-D7FE91BF7FB1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05" creationId="{AE884141-4269-4645-BD4C-DCB21E8C68F1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06" creationId="{41787428-621C-417B-B2A3-16CB39956660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07" creationId="{1E4C6D17-8656-4857-9CC1-2633957E299D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08" creationId="{283499A9-E514-4239-B188-40C1043CBE88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09" creationId="{90A6EE44-B94E-417D-8495-565F2AA13FB1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10" creationId="{D119C4EC-81A7-413C-874F-FAD4598BEF69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17" creationId="{85F7ADB7-9167-4EE0-9A6E-D9F67C7B8605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21" creationId="{C87C9B50-9A89-4E3D-9AC1-25CD559308AB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22" creationId="{B0B33612-2091-4C56-B6EC-CD88666697EB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23" creationId="{B7B7F057-AF73-4405-8444-F5CE640A3DAD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24" creationId="{83A81AB9-355C-4648-B832-3B202CE45D81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25" creationId="{0FF5F7D7-7D3F-48D9-8BCB-840D495369E6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26" creationId="{38A39DE1-2EED-4843-B51E-F251BBF2F7C6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27" creationId="{6C0F0C82-8ABC-49C5-8FAC-667C08A54223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28" creationId="{F75EE115-177E-46A8-8B3B-6695EEEE43C1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32" creationId="{4E52B445-C7AA-4A7E-A4B4-7E66D0E585A7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33" creationId="{E5E53A66-389A-49AC-8E03-C2A0F968E9A8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34" creationId="{2DEB8AA0-AA50-478D-A3CB-5FE6BC3C5D65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35" creationId="{EE6C33BC-F719-4E01-AAB9-77A58E0062DC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36" creationId="{F3CF533E-4100-4F19-BB07-055B3659AC10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37" creationId="{C047F380-3555-478E-9DCA-1F8D92D60DDD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38" creationId="{72694912-6531-4326-8D8E-B50096387227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39" creationId="{5D66BFA7-A817-47FE-99E7-BFED9775957C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43" creationId="{648FD5F0-D4D3-46FD-ACBA-FF18E188D3B8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44" creationId="{37DE210B-748C-45C2-8DEF-DA77AB9420DE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45" creationId="{A1C60D36-69D9-4BA5-8F05-04FA9D96A31E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46" creationId="{C8084D17-B831-43C0-A5A3-BFB4C6BB7825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47" creationId="{DBC021F1-D13D-41B2-8921-125BBAF47FBF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48" creationId="{B90F95AC-DFCC-40C4-BF3D-4A9154A24903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49" creationId="{4558CBBD-694F-40FC-B786-83CFE29C14A6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50" creationId="{876D78E6-2169-4E0D-842E-12CC8A503A44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54" creationId="{B51807CA-8757-4768-80FA-C3790F482467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55" creationId="{708CB724-18C0-40E5-943D-051CD2BFEFFC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56" creationId="{04F2504E-5C2C-44ED-8EE5-17ED627B97F8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57" creationId="{1B3F63F0-5762-42A6-BA44-23275739413E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58" creationId="{DEF2AB92-69E4-4BB5-914B-936B0F96E6D1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59" creationId="{4957268D-BD89-418E-9DDE-510EBB5DD7E4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60" creationId="{2FDD879B-2B0D-40CC-8A9A-ABD4674D5354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61" creationId="{4BAD0014-0D91-452A-81A6-8FB3F00E1041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65" creationId="{3E21264A-11B1-4523-B874-F920EAD0E4B3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66" creationId="{A8F38B7A-E1EB-4627-8BB9-A6A14080F0C9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67" creationId="{AAEF0B9A-1894-41BD-8961-67CDD04BF831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68" creationId="{3F2CA66A-7349-4D21-8F73-A3D03CB0357B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69" creationId="{FAB1630B-16A4-46E7-A67A-78DD8994EC27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70" creationId="{D68F5864-4B0B-4E2A-9F70-AE3B63F736CD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71" creationId="{D06FB51A-5D6C-404D-B549-00AADEEF8A7B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72" creationId="{4BA0181D-E400-4317-A1DA-8FEFC2AA673D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76" creationId="{0657C3F9-BAA5-4395-BC3D-7070EC256A35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77" creationId="{F84B9B91-4C9B-41A1-86D5-47D0D950FD04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78" creationId="{323A2DC8-83AB-42D6-B1F4-1F26C824E504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79" creationId="{7C872F8C-8375-4937-97A4-01017347E49E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80" creationId="{EEBBDFFD-3E27-4834-BD71-65DF7523CDFC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81" creationId="{93501C40-712F-4FBE-92C9-C5FB9A960CAF}"/>
          </ac:spMkLst>
        </pc:spChg>
        <pc:spChg chg="mod">
          <ac:chgData name="Lili Ye (Student)" userId="29ede785-e103-4b43-b717-4e0a4f23007b" providerId="ADAL" clId="{F595300F-8FEC-4CBB-9888-780E1B5D46E1}" dt="2022-06-22T16:18:44.968" v="37" actId="404"/>
          <ac:spMkLst>
            <pc:docMk/>
            <pc:sldMk cId="2243882073" sldId="256"/>
            <ac:spMk id="182" creationId="{4EBC396A-22EC-455E-A32A-3E289B753FBF}"/>
          </ac:spMkLst>
        </pc:spChg>
        <pc:spChg chg="mod">
          <ac:chgData name="Lili Ye (Student)" userId="29ede785-e103-4b43-b717-4e0a4f23007b" providerId="ADAL" clId="{F595300F-8FEC-4CBB-9888-780E1B5D46E1}" dt="2022-06-22T16:16:45.364" v="4" actId="1076"/>
          <ac:spMkLst>
            <pc:docMk/>
            <pc:sldMk cId="2243882073" sldId="256"/>
            <ac:spMk id="183" creationId="{AF2A6F03-9D02-4CAD-816E-501CE08D97FE}"/>
          </ac:spMkLst>
        </pc:spChg>
        <pc:spChg chg="mod">
          <ac:chgData name="Lili Ye (Student)" userId="29ede785-e103-4b43-b717-4e0a4f23007b" providerId="ADAL" clId="{F595300F-8FEC-4CBB-9888-780E1B5D46E1}" dt="2022-06-22T16:18:03.324" v="21" actId="1076"/>
          <ac:spMkLst>
            <pc:docMk/>
            <pc:sldMk cId="2243882073" sldId="256"/>
            <ac:spMk id="185" creationId="{8846C34A-6F77-4BA2-9983-FE797FFC9942}"/>
          </ac:spMkLst>
        </pc:spChg>
        <pc:spChg chg="mod">
          <ac:chgData name="Lili Ye (Student)" userId="29ede785-e103-4b43-b717-4e0a4f23007b" providerId="ADAL" clId="{F595300F-8FEC-4CBB-9888-780E1B5D46E1}" dt="2022-06-22T16:17:44.643" v="16" actId="1076"/>
          <ac:spMkLst>
            <pc:docMk/>
            <pc:sldMk cId="2243882073" sldId="256"/>
            <ac:spMk id="188" creationId="{86735A66-6A03-476E-B4C9-E7DEB0619123}"/>
          </ac:spMkLst>
        </pc:spChg>
        <pc:spChg chg="mod">
          <ac:chgData name="Lili Ye (Student)" userId="29ede785-e103-4b43-b717-4e0a4f23007b" providerId="ADAL" clId="{F595300F-8FEC-4CBB-9888-780E1B5D46E1}" dt="2022-06-22T16:17:47.166" v="17" actId="1076"/>
          <ac:spMkLst>
            <pc:docMk/>
            <pc:sldMk cId="2243882073" sldId="256"/>
            <ac:spMk id="190" creationId="{893891A2-CE17-4905-B85C-FD4398889312}"/>
          </ac:spMkLst>
        </pc:spChg>
        <pc:grpChg chg="mod">
          <ac:chgData name="Lili Ye (Student)" userId="29ede785-e103-4b43-b717-4e0a4f23007b" providerId="ADAL" clId="{F595300F-8FEC-4CBB-9888-780E1B5D46E1}" dt="2022-06-22T16:18:44.968" v="37" actId="404"/>
          <ac:grpSpMkLst>
            <pc:docMk/>
            <pc:sldMk cId="2243882073" sldId="256"/>
            <ac:grpSpMk id="96" creationId="{34961809-2814-4335-8061-F51C47295DC1}"/>
          </ac:grpSpMkLst>
        </pc:grpChg>
        <pc:grpChg chg="mod">
          <ac:chgData name="Lili Ye (Student)" userId="29ede785-e103-4b43-b717-4e0a4f23007b" providerId="ADAL" clId="{F595300F-8FEC-4CBB-9888-780E1B5D46E1}" dt="2022-06-22T16:18:44.968" v="37" actId="404"/>
          <ac:grpSpMkLst>
            <pc:docMk/>
            <pc:sldMk cId="2243882073" sldId="256"/>
            <ac:grpSpMk id="97" creationId="{DD81B9D7-7BEB-472D-9C38-DD954B76137D}"/>
          </ac:grpSpMkLst>
        </pc:grpChg>
        <pc:grpChg chg="mod">
          <ac:chgData name="Lili Ye (Student)" userId="29ede785-e103-4b43-b717-4e0a4f23007b" providerId="ADAL" clId="{F595300F-8FEC-4CBB-9888-780E1B5D46E1}" dt="2022-06-22T16:18:44.968" v="37" actId="404"/>
          <ac:grpSpMkLst>
            <pc:docMk/>
            <pc:sldMk cId="2243882073" sldId="256"/>
            <ac:grpSpMk id="111" creationId="{1AF3C1BD-71A7-418C-9A79-D80810263F9B}"/>
          </ac:grpSpMkLst>
        </pc:grpChg>
        <pc:grpChg chg="mod">
          <ac:chgData name="Lili Ye (Student)" userId="29ede785-e103-4b43-b717-4e0a4f23007b" providerId="ADAL" clId="{F595300F-8FEC-4CBB-9888-780E1B5D46E1}" dt="2022-06-22T16:18:44.968" v="37" actId="404"/>
          <ac:grpSpMkLst>
            <pc:docMk/>
            <pc:sldMk cId="2243882073" sldId="256"/>
            <ac:grpSpMk id="112" creationId="{2F06CB75-F486-4B41-9AA3-E57A01FED7F1}"/>
          </ac:grpSpMkLst>
        </pc:grpChg>
        <pc:grpChg chg="mod">
          <ac:chgData name="Lili Ye (Student)" userId="29ede785-e103-4b43-b717-4e0a4f23007b" providerId="ADAL" clId="{F595300F-8FEC-4CBB-9888-780E1B5D46E1}" dt="2022-06-22T16:18:44.968" v="37" actId="404"/>
          <ac:grpSpMkLst>
            <pc:docMk/>
            <pc:sldMk cId="2243882073" sldId="256"/>
            <ac:grpSpMk id="113" creationId="{569801CE-E3BD-4F5E-9F1D-7279A4151542}"/>
          </ac:grpSpMkLst>
        </pc:grpChg>
        <pc:grpChg chg="mod">
          <ac:chgData name="Lili Ye (Student)" userId="29ede785-e103-4b43-b717-4e0a4f23007b" providerId="ADAL" clId="{F595300F-8FEC-4CBB-9888-780E1B5D46E1}" dt="2022-06-22T16:18:44.968" v="37" actId="404"/>
          <ac:grpSpMkLst>
            <pc:docMk/>
            <pc:sldMk cId="2243882073" sldId="256"/>
            <ac:grpSpMk id="114" creationId="{86E088E5-596A-4682-957A-5C37ADD73B80}"/>
          </ac:grpSpMkLst>
        </pc:grpChg>
        <pc:grpChg chg="mod">
          <ac:chgData name="Lili Ye (Student)" userId="29ede785-e103-4b43-b717-4e0a4f23007b" providerId="ADAL" clId="{F595300F-8FEC-4CBB-9888-780E1B5D46E1}" dt="2022-06-22T16:18:44.968" v="37" actId="404"/>
          <ac:grpSpMkLst>
            <pc:docMk/>
            <pc:sldMk cId="2243882073" sldId="256"/>
            <ac:grpSpMk id="115" creationId="{EF61B104-F9A1-4DF8-B777-332B1F8C2CE0}"/>
          </ac:grpSpMkLst>
        </pc:grpChg>
        <pc:grpChg chg="mod">
          <ac:chgData name="Lili Ye (Student)" userId="29ede785-e103-4b43-b717-4e0a4f23007b" providerId="ADAL" clId="{F595300F-8FEC-4CBB-9888-780E1B5D46E1}" dt="2022-06-22T16:18:44.968" v="37" actId="404"/>
          <ac:grpSpMkLst>
            <pc:docMk/>
            <pc:sldMk cId="2243882073" sldId="256"/>
            <ac:grpSpMk id="116" creationId="{338E1D6C-A420-4A23-A531-DB42A87D27FF}"/>
          </ac:grpSpMkLst>
        </pc:grpChg>
        <pc:cxnChg chg="mod">
          <ac:chgData name="Lili Ye (Student)" userId="29ede785-e103-4b43-b717-4e0a4f23007b" providerId="ADAL" clId="{F595300F-8FEC-4CBB-9888-780E1B5D46E1}" dt="2022-06-22T16:18:44.968" v="37" actId="404"/>
          <ac:cxnSpMkLst>
            <pc:docMk/>
            <pc:sldMk cId="2243882073" sldId="256"/>
            <ac:cxnSpMk id="98" creationId="{3BA25461-E983-4A81-867D-7B5F24B895E3}"/>
          </ac:cxnSpMkLst>
        </pc:cxnChg>
        <pc:cxnChg chg="mod">
          <ac:chgData name="Lili Ye (Student)" userId="29ede785-e103-4b43-b717-4e0a4f23007b" providerId="ADAL" clId="{F595300F-8FEC-4CBB-9888-780E1B5D46E1}" dt="2022-06-22T16:18:44.968" v="37" actId="404"/>
          <ac:cxnSpMkLst>
            <pc:docMk/>
            <pc:sldMk cId="2243882073" sldId="256"/>
            <ac:cxnSpMk id="99" creationId="{8578E5A6-AC1F-4767-9E4B-744F81E9D79E}"/>
          </ac:cxnSpMkLst>
        </pc:cxnChg>
        <pc:cxnChg chg="mod">
          <ac:chgData name="Lili Ye (Student)" userId="29ede785-e103-4b43-b717-4e0a4f23007b" providerId="ADAL" clId="{F595300F-8FEC-4CBB-9888-780E1B5D46E1}" dt="2022-06-22T16:18:44.968" v="37" actId="404"/>
          <ac:cxnSpMkLst>
            <pc:docMk/>
            <pc:sldMk cId="2243882073" sldId="256"/>
            <ac:cxnSpMk id="102" creationId="{575B75FE-804C-471B-9B91-B1484470E525}"/>
          </ac:cxnSpMkLst>
        </pc:cxnChg>
        <pc:cxnChg chg="mod">
          <ac:chgData name="Lili Ye (Student)" userId="29ede785-e103-4b43-b717-4e0a4f23007b" providerId="ADAL" clId="{F595300F-8FEC-4CBB-9888-780E1B5D46E1}" dt="2022-06-22T16:18:44.968" v="37" actId="404"/>
          <ac:cxnSpMkLst>
            <pc:docMk/>
            <pc:sldMk cId="2243882073" sldId="256"/>
            <ac:cxnSpMk id="103" creationId="{EE0F09E5-7676-4EBA-B7FA-77048021F647}"/>
          </ac:cxnSpMkLst>
        </pc:cxnChg>
        <pc:cxnChg chg="mod">
          <ac:chgData name="Lili Ye (Student)" userId="29ede785-e103-4b43-b717-4e0a4f23007b" providerId="ADAL" clId="{F595300F-8FEC-4CBB-9888-780E1B5D46E1}" dt="2022-06-22T16:18:44.968" v="37" actId="404"/>
          <ac:cxnSpMkLst>
            <pc:docMk/>
            <pc:sldMk cId="2243882073" sldId="256"/>
            <ac:cxnSpMk id="118" creationId="{E98E2CF9-48E7-4354-B511-E2E0886CBD5F}"/>
          </ac:cxnSpMkLst>
        </pc:cxnChg>
        <pc:cxnChg chg="mod">
          <ac:chgData name="Lili Ye (Student)" userId="29ede785-e103-4b43-b717-4e0a4f23007b" providerId="ADAL" clId="{F595300F-8FEC-4CBB-9888-780E1B5D46E1}" dt="2022-06-22T16:18:44.968" v="37" actId="404"/>
          <ac:cxnSpMkLst>
            <pc:docMk/>
            <pc:sldMk cId="2243882073" sldId="256"/>
            <ac:cxnSpMk id="119" creationId="{9A00773F-17BD-454A-8133-3BFD0931C908}"/>
          </ac:cxnSpMkLst>
        </pc:cxnChg>
        <pc:cxnChg chg="mod">
          <ac:chgData name="Lili Ye (Student)" userId="29ede785-e103-4b43-b717-4e0a4f23007b" providerId="ADAL" clId="{F595300F-8FEC-4CBB-9888-780E1B5D46E1}" dt="2022-06-22T16:18:44.968" v="37" actId="404"/>
          <ac:cxnSpMkLst>
            <pc:docMk/>
            <pc:sldMk cId="2243882073" sldId="256"/>
            <ac:cxnSpMk id="120" creationId="{3DE965BF-18E5-4047-A9A6-99F3A0AA7299}"/>
          </ac:cxnSpMkLst>
        </pc:cxnChg>
        <pc:cxnChg chg="mod">
          <ac:chgData name="Lili Ye (Student)" userId="29ede785-e103-4b43-b717-4e0a4f23007b" providerId="ADAL" clId="{F595300F-8FEC-4CBB-9888-780E1B5D46E1}" dt="2022-06-22T16:18:44.968" v="37" actId="404"/>
          <ac:cxnSpMkLst>
            <pc:docMk/>
            <pc:sldMk cId="2243882073" sldId="256"/>
            <ac:cxnSpMk id="129" creationId="{1562C019-B895-447F-9BA2-77FE9B850F84}"/>
          </ac:cxnSpMkLst>
        </pc:cxnChg>
        <pc:cxnChg chg="mod">
          <ac:chgData name="Lili Ye (Student)" userId="29ede785-e103-4b43-b717-4e0a4f23007b" providerId="ADAL" clId="{F595300F-8FEC-4CBB-9888-780E1B5D46E1}" dt="2022-06-22T16:18:44.968" v="37" actId="404"/>
          <ac:cxnSpMkLst>
            <pc:docMk/>
            <pc:sldMk cId="2243882073" sldId="256"/>
            <ac:cxnSpMk id="130" creationId="{218298AC-FF17-47FB-ACD2-3B5010DBAFF5}"/>
          </ac:cxnSpMkLst>
        </pc:cxnChg>
        <pc:cxnChg chg="mod">
          <ac:chgData name="Lili Ye (Student)" userId="29ede785-e103-4b43-b717-4e0a4f23007b" providerId="ADAL" clId="{F595300F-8FEC-4CBB-9888-780E1B5D46E1}" dt="2022-06-22T16:18:44.968" v="37" actId="404"/>
          <ac:cxnSpMkLst>
            <pc:docMk/>
            <pc:sldMk cId="2243882073" sldId="256"/>
            <ac:cxnSpMk id="131" creationId="{67382003-0DE2-47A7-AEFC-3E98C52A9307}"/>
          </ac:cxnSpMkLst>
        </pc:cxnChg>
        <pc:cxnChg chg="mod">
          <ac:chgData name="Lili Ye (Student)" userId="29ede785-e103-4b43-b717-4e0a4f23007b" providerId="ADAL" clId="{F595300F-8FEC-4CBB-9888-780E1B5D46E1}" dt="2022-06-22T16:18:44.968" v="37" actId="404"/>
          <ac:cxnSpMkLst>
            <pc:docMk/>
            <pc:sldMk cId="2243882073" sldId="256"/>
            <ac:cxnSpMk id="140" creationId="{93E36D83-0768-45CD-AE3A-453D016BF66C}"/>
          </ac:cxnSpMkLst>
        </pc:cxnChg>
        <pc:cxnChg chg="mod">
          <ac:chgData name="Lili Ye (Student)" userId="29ede785-e103-4b43-b717-4e0a4f23007b" providerId="ADAL" clId="{F595300F-8FEC-4CBB-9888-780E1B5D46E1}" dt="2022-06-22T16:18:44.968" v="37" actId="404"/>
          <ac:cxnSpMkLst>
            <pc:docMk/>
            <pc:sldMk cId="2243882073" sldId="256"/>
            <ac:cxnSpMk id="141" creationId="{947545CE-8024-4DF3-9217-9986AE7E8932}"/>
          </ac:cxnSpMkLst>
        </pc:cxnChg>
        <pc:cxnChg chg="mod">
          <ac:chgData name="Lili Ye (Student)" userId="29ede785-e103-4b43-b717-4e0a4f23007b" providerId="ADAL" clId="{F595300F-8FEC-4CBB-9888-780E1B5D46E1}" dt="2022-06-22T16:18:44.968" v="37" actId="404"/>
          <ac:cxnSpMkLst>
            <pc:docMk/>
            <pc:sldMk cId="2243882073" sldId="256"/>
            <ac:cxnSpMk id="142" creationId="{6F4C18FF-DE9F-4E52-AC1A-25B824B4CD70}"/>
          </ac:cxnSpMkLst>
        </pc:cxnChg>
        <pc:cxnChg chg="mod">
          <ac:chgData name="Lili Ye (Student)" userId="29ede785-e103-4b43-b717-4e0a4f23007b" providerId="ADAL" clId="{F595300F-8FEC-4CBB-9888-780E1B5D46E1}" dt="2022-06-22T16:18:44.968" v="37" actId="404"/>
          <ac:cxnSpMkLst>
            <pc:docMk/>
            <pc:sldMk cId="2243882073" sldId="256"/>
            <ac:cxnSpMk id="151" creationId="{D94A15D3-C407-41F6-AE9F-7C7035DD32C9}"/>
          </ac:cxnSpMkLst>
        </pc:cxnChg>
        <pc:cxnChg chg="mod">
          <ac:chgData name="Lili Ye (Student)" userId="29ede785-e103-4b43-b717-4e0a4f23007b" providerId="ADAL" clId="{F595300F-8FEC-4CBB-9888-780E1B5D46E1}" dt="2022-06-22T16:18:44.968" v="37" actId="404"/>
          <ac:cxnSpMkLst>
            <pc:docMk/>
            <pc:sldMk cId="2243882073" sldId="256"/>
            <ac:cxnSpMk id="152" creationId="{68ADDFB3-789D-41EC-B10C-4A5A9162BDA5}"/>
          </ac:cxnSpMkLst>
        </pc:cxnChg>
        <pc:cxnChg chg="mod">
          <ac:chgData name="Lili Ye (Student)" userId="29ede785-e103-4b43-b717-4e0a4f23007b" providerId="ADAL" clId="{F595300F-8FEC-4CBB-9888-780E1B5D46E1}" dt="2022-06-22T16:18:44.968" v="37" actId="404"/>
          <ac:cxnSpMkLst>
            <pc:docMk/>
            <pc:sldMk cId="2243882073" sldId="256"/>
            <ac:cxnSpMk id="153" creationId="{363A91C9-EC97-4C22-8193-3C8A95E2BC9B}"/>
          </ac:cxnSpMkLst>
        </pc:cxnChg>
        <pc:cxnChg chg="mod">
          <ac:chgData name="Lili Ye (Student)" userId="29ede785-e103-4b43-b717-4e0a4f23007b" providerId="ADAL" clId="{F595300F-8FEC-4CBB-9888-780E1B5D46E1}" dt="2022-06-22T16:18:44.968" v="37" actId="404"/>
          <ac:cxnSpMkLst>
            <pc:docMk/>
            <pc:sldMk cId="2243882073" sldId="256"/>
            <ac:cxnSpMk id="162" creationId="{E9412D23-8DEC-488F-8C86-E598B5D7B023}"/>
          </ac:cxnSpMkLst>
        </pc:cxnChg>
        <pc:cxnChg chg="mod">
          <ac:chgData name="Lili Ye (Student)" userId="29ede785-e103-4b43-b717-4e0a4f23007b" providerId="ADAL" clId="{F595300F-8FEC-4CBB-9888-780E1B5D46E1}" dt="2022-06-22T16:18:44.968" v="37" actId="404"/>
          <ac:cxnSpMkLst>
            <pc:docMk/>
            <pc:sldMk cId="2243882073" sldId="256"/>
            <ac:cxnSpMk id="163" creationId="{0BFFF50F-6F10-4CD7-9E7C-4D25BF49DC60}"/>
          </ac:cxnSpMkLst>
        </pc:cxnChg>
        <pc:cxnChg chg="mod">
          <ac:chgData name="Lili Ye (Student)" userId="29ede785-e103-4b43-b717-4e0a4f23007b" providerId="ADAL" clId="{F595300F-8FEC-4CBB-9888-780E1B5D46E1}" dt="2022-06-22T16:18:44.968" v="37" actId="404"/>
          <ac:cxnSpMkLst>
            <pc:docMk/>
            <pc:sldMk cId="2243882073" sldId="256"/>
            <ac:cxnSpMk id="164" creationId="{BFED0214-7230-4512-A704-A3A3686580B7}"/>
          </ac:cxnSpMkLst>
        </pc:cxnChg>
        <pc:cxnChg chg="mod">
          <ac:chgData name="Lili Ye (Student)" userId="29ede785-e103-4b43-b717-4e0a4f23007b" providerId="ADAL" clId="{F595300F-8FEC-4CBB-9888-780E1B5D46E1}" dt="2022-06-22T16:18:44.968" v="37" actId="404"/>
          <ac:cxnSpMkLst>
            <pc:docMk/>
            <pc:sldMk cId="2243882073" sldId="256"/>
            <ac:cxnSpMk id="173" creationId="{DDAED5D8-8F12-40B9-BE58-0AB192C471C6}"/>
          </ac:cxnSpMkLst>
        </pc:cxnChg>
        <pc:cxnChg chg="mod">
          <ac:chgData name="Lili Ye (Student)" userId="29ede785-e103-4b43-b717-4e0a4f23007b" providerId="ADAL" clId="{F595300F-8FEC-4CBB-9888-780E1B5D46E1}" dt="2022-06-22T16:18:44.968" v="37" actId="404"/>
          <ac:cxnSpMkLst>
            <pc:docMk/>
            <pc:sldMk cId="2243882073" sldId="256"/>
            <ac:cxnSpMk id="174" creationId="{6335185C-A2EF-4681-A481-E687CD89609E}"/>
          </ac:cxnSpMkLst>
        </pc:cxnChg>
        <pc:cxnChg chg="mod">
          <ac:chgData name="Lili Ye (Student)" userId="29ede785-e103-4b43-b717-4e0a4f23007b" providerId="ADAL" clId="{F595300F-8FEC-4CBB-9888-780E1B5D46E1}" dt="2022-06-22T16:18:44.968" v="37" actId="404"/>
          <ac:cxnSpMkLst>
            <pc:docMk/>
            <pc:sldMk cId="2243882073" sldId="256"/>
            <ac:cxnSpMk id="175" creationId="{FCE3DD98-8AE6-4629-9EFD-491951E3EA36}"/>
          </ac:cxnSpMkLst>
        </pc:cxnChg>
      </pc:sldChg>
    </pc:docChg>
  </pc:docChgLst>
  <pc:docChgLst>
    <pc:chgData name="Li-Li Ye (Student)" userId="29ede785-e103-4b43-b717-4e0a4f23007b" providerId="ADAL" clId="{94D71014-56CE-4BA3-95E5-9D41B2FAC7DB}"/>
    <pc:docChg chg="custSel modSld">
      <pc:chgData name="Li-Li Ye (Student)" userId="29ede785-e103-4b43-b717-4e0a4f23007b" providerId="ADAL" clId="{94D71014-56CE-4BA3-95E5-9D41B2FAC7DB}" dt="2024-02-19T23:43:33.291" v="15" actId="478"/>
      <pc:docMkLst>
        <pc:docMk/>
      </pc:docMkLst>
      <pc:sldChg chg="addSp delSp modSp mod">
        <pc:chgData name="Li-Li Ye (Student)" userId="29ede785-e103-4b43-b717-4e0a4f23007b" providerId="ADAL" clId="{94D71014-56CE-4BA3-95E5-9D41B2FAC7DB}" dt="2024-02-19T23:43:33.291" v="15" actId="478"/>
        <pc:sldMkLst>
          <pc:docMk/>
          <pc:sldMk cId="2243882073" sldId="256"/>
        </pc:sldMkLst>
        <pc:picChg chg="del">
          <ac:chgData name="Li-Li Ye (Student)" userId="29ede785-e103-4b43-b717-4e0a4f23007b" providerId="ADAL" clId="{94D71014-56CE-4BA3-95E5-9D41B2FAC7DB}" dt="2024-02-19T23:32:40.609" v="9" actId="478"/>
          <ac:picMkLst>
            <pc:docMk/>
            <pc:sldMk cId="2243882073" sldId="256"/>
            <ac:picMk id="3" creationId="{B8C6DE3A-D9B0-4A18-B4A2-C74B924E45E1}"/>
          </ac:picMkLst>
        </pc:picChg>
        <pc:picChg chg="add del mod">
          <ac:chgData name="Li-Li Ye (Student)" userId="29ede785-e103-4b43-b717-4e0a4f23007b" providerId="ADAL" clId="{94D71014-56CE-4BA3-95E5-9D41B2FAC7DB}" dt="2024-02-19T23:43:33.291" v="15" actId="478"/>
          <ac:picMkLst>
            <pc:docMk/>
            <pc:sldMk cId="2243882073" sldId="256"/>
            <ac:picMk id="5" creationId="{26CFE777-2662-C977-FFA8-AB07FE79CEA1}"/>
          </ac:picMkLst>
        </pc:picChg>
        <pc:picChg chg="add mod ord">
          <ac:chgData name="Li-Li Ye (Student)" userId="29ede785-e103-4b43-b717-4e0a4f23007b" providerId="ADAL" clId="{94D71014-56CE-4BA3-95E5-9D41B2FAC7DB}" dt="2024-02-19T23:32:51.853" v="12" actId="167"/>
          <ac:picMkLst>
            <pc:docMk/>
            <pc:sldMk cId="2243882073" sldId="256"/>
            <ac:picMk id="9" creationId="{B118EDF8-248F-C166-22D8-0DABB65D8B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918" y="868013"/>
            <a:ext cx="3342402" cy="1846521"/>
          </a:xfrm>
        </p:spPr>
        <p:txBody>
          <a:bodyPr anchor="b"/>
          <a:lstStyle>
            <a:lvl1pPr algn="ctr">
              <a:defRPr sz="25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530" y="2785743"/>
            <a:ext cx="2949179" cy="1280533"/>
          </a:xfrm>
        </p:spPr>
        <p:txBody>
          <a:bodyPr/>
          <a:lstStyle>
            <a:lvl1pPr marL="0" indent="0" algn="ctr">
              <a:buNone/>
              <a:defRPr sz="1032"/>
            </a:lvl1pPr>
            <a:lvl2pPr marL="196596" indent="0" algn="ctr">
              <a:buNone/>
              <a:defRPr sz="860"/>
            </a:lvl2pPr>
            <a:lvl3pPr marL="393192" indent="0" algn="ctr">
              <a:buNone/>
              <a:defRPr sz="774"/>
            </a:lvl3pPr>
            <a:lvl4pPr marL="589788" indent="0" algn="ctr">
              <a:buNone/>
              <a:defRPr sz="688"/>
            </a:lvl4pPr>
            <a:lvl5pPr marL="786384" indent="0" algn="ctr">
              <a:buNone/>
              <a:defRPr sz="688"/>
            </a:lvl5pPr>
            <a:lvl6pPr marL="982980" indent="0" algn="ctr">
              <a:buNone/>
              <a:defRPr sz="688"/>
            </a:lvl6pPr>
            <a:lvl7pPr marL="1179576" indent="0" algn="ctr">
              <a:buNone/>
              <a:defRPr sz="688"/>
            </a:lvl7pPr>
            <a:lvl8pPr marL="1376172" indent="0" algn="ctr">
              <a:buNone/>
              <a:defRPr sz="688"/>
            </a:lvl8pPr>
            <a:lvl9pPr marL="1572768" indent="0" algn="ctr">
              <a:buNone/>
              <a:defRPr sz="68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702D-0D42-41B4-A34D-74ECDE73C00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BAEC-6D75-4058-9381-4DD7D8317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9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702D-0D42-41B4-A34D-74ECDE73C00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BAEC-6D75-4058-9381-4DD7D8317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6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14008" y="282380"/>
            <a:ext cx="847889" cy="44947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342" y="282380"/>
            <a:ext cx="2494513" cy="44947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702D-0D42-41B4-A34D-74ECDE73C00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BAEC-6D75-4058-9381-4DD7D8317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1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702D-0D42-41B4-A34D-74ECDE73C00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BAEC-6D75-4058-9381-4DD7D8317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4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94" y="1322278"/>
            <a:ext cx="3391555" cy="2206249"/>
          </a:xfrm>
        </p:spPr>
        <p:txBody>
          <a:bodyPr anchor="b"/>
          <a:lstStyle>
            <a:lvl1pPr>
              <a:defRPr sz="25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94" y="3549399"/>
            <a:ext cx="3391555" cy="1160214"/>
          </a:xfrm>
        </p:spPr>
        <p:txBody>
          <a:bodyPr/>
          <a:lstStyle>
            <a:lvl1pPr marL="0" indent="0">
              <a:buNone/>
              <a:defRPr sz="1032">
                <a:solidFill>
                  <a:schemeClr val="tx1"/>
                </a:solidFill>
              </a:defRPr>
            </a:lvl1pPr>
            <a:lvl2pPr marL="196596" indent="0">
              <a:buNone/>
              <a:defRPr sz="860">
                <a:solidFill>
                  <a:schemeClr val="tx1">
                    <a:tint val="75000"/>
                  </a:schemeClr>
                </a:solidFill>
              </a:defRPr>
            </a:lvl2pPr>
            <a:lvl3pPr marL="393192" indent="0">
              <a:buNone/>
              <a:defRPr sz="774">
                <a:solidFill>
                  <a:schemeClr val="tx1">
                    <a:tint val="75000"/>
                  </a:schemeClr>
                </a:solidFill>
              </a:defRPr>
            </a:lvl3pPr>
            <a:lvl4pPr marL="589788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4pPr>
            <a:lvl5pPr marL="786384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5pPr>
            <a:lvl6pPr marL="982980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6pPr>
            <a:lvl7pPr marL="1179576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7pPr>
            <a:lvl8pPr marL="1376172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8pPr>
            <a:lvl9pPr marL="1572768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702D-0D42-41B4-A34D-74ECDE73C00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BAEC-6D75-4058-9381-4DD7D8317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3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341" y="1411902"/>
            <a:ext cx="1671201" cy="3365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0696" y="1411902"/>
            <a:ext cx="1671201" cy="3365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702D-0D42-41B4-A34D-74ECDE73C00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BAEC-6D75-4058-9381-4DD7D8317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2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54" y="282381"/>
            <a:ext cx="3391555" cy="10251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854" y="1300177"/>
            <a:ext cx="1663521" cy="637197"/>
          </a:xfrm>
        </p:spPr>
        <p:txBody>
          <a:bodyPr anchor="b"/>
          <a:lstStyle>
            <a:lvl1pPr marL="0" indent="0">
              <a:buNone/>
              <a:defRPr sz="1032" b="1"/>
            </a:lvl1pPr>
            <a:lvl2pPr marL="196596" indent="0">
              <a:buNone/>
              <a:defRPr sz="860" b="1"/>
            </a:lvl2pPr>
            <a:lvl3pPr marL="393192" indent="0">
              <a:buNone/>
              <a:defRPr sz="774" b="1"/>
            </a:lvl3pPr>
            <a:lvl4pPr marL="589788" indent="0">
              <a:buNone/>
              <a:defRPr sz="688" b="1"/>
            </a:lvl4pPr>
            <a:lvl5pPr marL="786384" indent="0">
              <a:buNone/>
              <a:defRPr sz="688" b="1"/>
            </a:lvl5pPr>
            <a:lvl6pPr marL="982980" indent="0">
              <a:buNone/>
              <a:defRPr sz="688" b="1"/>
            </a:lvl6pPr>
            <a:lvl7pPr marL="1179576" indent="0">
              <a:buNone/>
              <a:defRPr sz="688" b="1"/>
            </a:lvl7pPr>
            <a:lvl8pPr marL="1376172" indent="0">
              <a:buNone/>
              <a:defRPr sz="688" b="1"/>
            </a:lvl8pPr>
            <a:lvl9pPr marL="1572768" indent="0">
              <a:buNone/>
              <a:defRPr sz="6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854" y="1937374"/>
            <a:ext cx="1663521" cy="284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90696" y="1300177"/>
            <a:ext cx="1671713" cy="637197"/>
          </a:xfrm>
        </p:spPr>
        <p:txBody>
          <a:bodyPr anchor="b"/>
          <a:lstStyle>
            <a:lvl1pPr marL="0" indent="0">
              <a:buNone/>
              <a:defRPr sz="1032" b="1"/>
            </a:lvl1pPr>
            <a:lvl2pPr marL="196596" indent="0">
              <a:buNone/>
              <a:defRPr sz="860" b="1"/>
            </a:lvl2pPr>
            <a:lvl3pPr marL="393192" indent="0">
              <a:buNone/>
              <a:defRPr sz="774" b="1"/>
            </a:lvl3pPr>
            <a:lvl4pPr marL="589788" indent="0">
              <a:buNone/>
              <a:defRPr sz="688" b="1"/>
            </a:lvl4pPr>
            <a:lvl5pPr marL="786384" indent="0">
              <a:buNone/>
              <a:defRPr sz="688" b="1"/>
            </a:lvl5pPr>
            <a:lvl6pPr marL="982980" indent="0">
              <a:buNone/>
              <a:defRPr sz="688" b="1"/>
            </a:lvl6pPr>
            <a:lvl7pPr marL="1179576" indent="0">
              <a:buNone/>
              <a:defRPr sz="688" b="1"/>
            </a:lvl7pPr>
            <a:lvl8pPr marL="1376172" indent="0">
              <a:buNone/>
              <a:defRPr sz="688" b="1"/>
            </a:lvl8pPr>
            <a:lvl9pPr marL="1572768" indent="0">
              <a:buNone/>
              <a:defRPr sz="6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90696" y="1937374"/>
            <a:ext cx="1671713" cy="284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702D-0D42-41B4-A34D-74ECDE73C00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BAEC-6D75-4058-9381-4DD7D8317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7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702D-0D42-41B4-A34D-74ECDE73C00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BAEC-6D75-4058-9381-4DD7D8317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702D-0D42-41B4-A34D-74ECDE73C00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BAEC-6D75-4058-9381-4DD7D8317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4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54" y="353589"/>
            <a:ext cx="1268249" cy="1237562"/>
          </a:xfrm>
        </p:spPr>
        <p:txBody>
          <a:bodyPr anchor="b"/>
          <a:lstStyle>
            <a:lvl1pPr>
              <a:defRPr sz="13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714" y="763655"/>
            <a:ext cx="1990695" cy="3769163"/>
          </a:xfrm>
        </p:spPr>
        <p:txBody>
          <a:bodyPr/>
          <a:lstStyle>
            <a:lvl1pPr>
              <a:defRPr sz="1376"/>
            </a:lvl1pPr>
            <a:lvl2pPr>
              <a:defRPr sz="1204"/>
            </a:lvl2pPr>
            <a:lvl3pPr>
              <a:defRPr sz="1032"/>
            </a:lvl3pPr>
            <a:lvl4pPr>
              <a:defRPr sz="860"/>
            </a:lvl4pPr>
            <a:lvl5pPr>
              <a:defRPr sz="860"/>
            </a:lvl5pPr>
            <a:lvl6pPr>
              <a:defRPr sz="860"/>
            </a:lvl6pPr>
            <a:lvl7pPr>
              <a:defRPr sz="860"/>
            </a:lvl7pPr>
            <a:lvl8pPr>
              <a:defRPr sz="860"/>
            </a:lvl8pPr>
            <a:lvl9pPr>
              <a:defRPr sz="8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854" y="1591151"/>
            <a:ext cx="1268249" cy="2947805"/>
          </a:xfrm>
        </p:spPr>
        <p:txBody>
          <a:bodyPr/>
          <a:lstStyle>
            <a:lvl1pPr marL="0" indent="0">
              <a:buNone/>
              <a:defRPr sz="688"/>
            </a:lvl1pPr>
            <a:lvl2pPr marL="196596" indent="0">
              <a:buNone/>
              <a:defRPr sz="602"/>
            </a:lvl2pPr>
            <a:lvl3pPr marL="393192" indent="0">
              <a:buNone/>
              <a:defRPr sz="516"/>
            </a:lvl3pPr>
            <a:lvl4pPr marL="589788" indent="0">
              <a:buNone/>
              <a:defRPr sz="430"/>
            </a:lvl4pPr>
            <a:lvl5pPr marL="786384" indent="0">
              <a:buNone/>
              <a:defRPr sz="430"/>
            </a:lvl5pPr>
            <a:lvl6pPr marL="982980" indent="0">
              <a:buNone/>
              <a:defRPr sz="430"/>
            </a:lvl6pPr>
            <a:lvl7pPr marL="1179576" indent="0">
              <a:buNone/>
              <a:defRPr sz="430"/>
            </a:lvl7pPr>
            <a:lvl8pPr marL="1376172" indent="0">
              <a:buNone/>
              <a:defRPr sz="430"/>
            </a:lvl8pPr>
            <a:lvl9pPr marL="1572768" indent="0">
              <a:buNone/>
              <a:defRPr sz="4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702D-0D42-41B4-A34D-74ECDE73C00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BAEC-6D75-4058-9381-4DD7D8317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5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54" y="353589"/>
            <a:ext cx="1268249" cy="1237562"/>
          </a:xfrm>
        </p:spPr>
        <p:txBody>
          <a:bodyPr anchor="b"/>
          <a:lstStyle>
            <a:lvl1pPr>
              <a:defRPr sz="13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71714" y="763655"/>
            <a:ext cx="1990695" cy="3769163"/>
          </a:xfrm>
        </p:spPr>
        <p:txBody>
          <a:bodyPr anchor="t"/>
          <a:lstStyle>
            <a:lvl1pPr marL="0" indent="0">
              <a:buNone/>
              <a:defRPr sz="1376"/>
            </a:lvl1pPr>
            <a:lvl2pPr marL="196596" indent="0">
              <a:buNone/>
              <a:defRPr sz="1204"/>
            </a:lvl2pPr>
            <a:lvl3pPr marL="393192" indent="0">
              <a:buNone/>
              <a:defRPr sz="1032"/>
            </a:lvl3pPr>
            <a:lvl4pPr marL="589788" indent="0">
              <a:buNone/>
              <a:defRPr sz="860"/>
            </a:lvl4pPr>
            <a:lvl5pPr marL="786384" indent="0">
              <a:buNone/>
              <a:defRPr sz="860"/>
            </a:lvl5pPr>
            <a:lvl6pPr marL="982980" indent="0">
              <a:buNone/>
              <a:defRPr sz="860"/>
            </a:lvl6pPr>
            <a:lvl7pPr marL="1179576" indent="0">
              <a:buNone/>
              <a:defRPr sz="860"/>
            </a:lvl7pPr>
            <a:lvl8pPr marL="1376172" indent="0">
              <a:buNone/>
              <a:defRPr sz="860"/>
            </a:lvl8pPr>
            <a:lvl9pPr marL="1572768" indent="0">
              <a:buNone/>
              <a:defRPr sz="8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854" y="1591151"/>
            <a:ext cx="1268249" cy="2947805"/>
          </a:xfrm>
        </p:spPr>
        <p:txBody>
          <a:bodyPr/>
          <a:lstStyle>
            <a:lvl1pPr marL="0" indent="0">
              <a:buNone/>
              <a:defRPr sz="688"/>
            </a:lvl1pPr>
            <a:lvl2pPr marL="196596" indent="0">
              <a:buNone/>
              <a:defRPr sz="602"/>
            </a:lvl2pPr>
            <a:lvl3pPr marL="393192" indent="0">
              <a:buNone/>
              <a:defRPr sz="516"/>
            </a:lvl3pPr>
            <a:lvl4pPr marL="589788" indent="0">
              <a:buNone/>
              <a:defRPr sz="430"/>
            </a:lvl4pPr>
            <a:lvl5pPr marL="786384" indent="0">
              <a:buNone/>
              <a:defRPr sz="430"/>
            </a:lvl5pPr>
            <a:lvl6pPr marL="982980" indent="0">
              <a:buNone/>
              <a:defRPr sz="430"/>
            </a:lvl6pPr>
            <a:lvl7pPr marL="1179576" indent="0">
              <a:buNone/>
              <a:defRPr sz="430"/>
            </a:lvl7pPr>
            <a:lvl8pPr marL="1376172" indent="0">
              <a:buNone/>
              <a:defRPr sz="430"/>
            </a:lvl8pPr>
            <a:lvl9pPr marL="1572768" indent="0">
              <a:buNone/>
              <a:defRPr sz="4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702D-0D42-41B4-A34D-74ECDE73C00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BAEC-6D75-4058-9381-4DD7D8317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2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342" y="282381"/>
            <a:ext cx="3391555" cy="102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342" y="1411902"/>
            <a:ext cx="3391555" cy="336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341" y="4915873"/>
            <a:ext cx="884754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0702D-0D42-41B4-A34D-74ECDE73C00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2554" y="4915873"/>
            <a:ext cx="132713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77143" y="4915873"/>
            <a:ext cx="884754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7BAEC-6D75-4058-9381-4DD7D8317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93192" rtl="0" eaLnBrk="1" latinLnBrk="0" hangingPunct="1">
        <a:lnSpc>
          <a:spcPct val="90000"/>
        </a:lnSpc>
        <a:spcBef>
          <a:spcPct val="0"/>
        </a:spcBef>
        <a:buNone/>
        <a:defRPr sz="18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8298" indent="-98298" algn="l" defTabSz="393192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204" kern="1200">
          <a:solidFill>
            <a:schemeClr val="tx1"/>
          </a:solidFill>
          <a:latin typeface="+mn-lt"/>
          <a:ea typeface="+mn-ea"/>
          <a:cs typeface="+mn-cs"/>
        </a:defRPr>
      </a:lvl1pPr>
      <a:lvl2pPr marL="294894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1032" kern="1200">
          <a:solidFill>
            <a:schemeClr val="tx1"/>
          </a:solidFill>
          <a:latin typeface="+mn-lt"/>
          <a:ea typeface="+mn-ea"/>
          <a:cs typeface="+mn-cs"/>
        </a:defRPr>
      </a:lvl2pPr>
      <a:lvl3pPr marL="491490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860" kern="1200">
          <a:solidFill>
            <a:schemeClr val="tx1"/>
          </a:solidFill>
          <a:latin typeface="+mn-lt"/>
          <a:ea typeface="+mn-ea"/>
          <a:cs typeface="+mn-cs"/>
        </a:defRPr>
      </a:lvl3pPr>
      <a:lvl4pPr marL="688086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4" kern="1200">
          <a:solidFill>
            <a:schemeClr val="tx1"/>
          </a:solidFill>
          <a:latin typeface="+mn-lt"/>
          <a:ea typeface="+mn-ea"/>
          <a:cs typeface="+mn-cs"/>
        </a:defRPr>
      </a:lvl4pPr>
      <a:lvl5pPr marL="884682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4" kern="1200">
          <a:solidFill>
            <a:schemeClr val="tx1"/>
          </a:solidFill>
          <a:latin typeface="+mn-lt"/>
          <a:ea typeface="+mn-ea"/>
          <a:cs typeface="+mn-cs"/>
        </a:defRPr>
      </a:lvl5pPr>
      <a:lvl6pPr marL="1081278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4" kern="1200">
          <a:solidFill>
            <a:schemeClr val="tx1"/>
          </a:solidFill>
          <a:latin typeface="+mn-lt"/>
          <a:ea typeface="+mn-ea"/>
          <a:cs typeface="+mn-cs"/>
        </a:defRPr>
      </a:lvl6pPr>
      <a:lvl7pPr marL="1277874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4" kern="1200">
          <a:solidFill>
            <a:schemeClr val="tx1"/>
          </a:solidFill>
          <a:latin typeface="+mn-lt"/>
          <a:ea typeface="+mn-ea"/>
          <a:cs typeface="+mn-cs"/>
        </a:defRPr>
      </a:lvl7pPr>
      <a:lvl8pPr marL="1474470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4" kern="1200">
          <a:solidFill>
            <a:schemeClr val="tx1"/>
          </a:solidFill>
          <a:latin typeface="+mn-lt"/>
          <a:ea typeface="+mn-ea"/>
          <a:cs typeface="+mn-cs"/>
        </a:defRPr>
      </a:lvl8pPr>
      <a:lvl9pPr marL="1671066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1pPr>
      <a:lvl2pPr marL="196596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2pPr>
      <a:lvl3pPr marL="393192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3pPr>
      <a:lvl4pPr marL="589788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4pPr>
      <a:lvl5pPr marL="786384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5pPr>
      <a:lvl6pPr marL="982980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6pPr>
      <a:lvl7pPr marL="1179576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7pPr>
      <a:lvl8pPr marL="1376172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8pPr>
      <a:lvl9pPr marL="1572768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8.png"/><Relationship Id="rId19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18EDF8-248F-C166-22D8-0DABB65D8BD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" y="2670048"/>
            <a:ext cx="3739896" cy="26060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9536E99-B377-4BB7-834B-F20E334BAFBD}"/>
                  </a:ext>
                </a:extLst>
              </p:cNvPr>
              <p:cNvSpPr txBox="1"/>
              <p:nvPr/>
            </p:nvSpPr>
            <p:spPr>
              <a:xfrm>
                <a:off x="-186954" y="8481"/>
                <a:ext cx="7910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9536E99-B377-4BB7-834B-F20E334BA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954" y="8481"/>
                <a:ext cx="791039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34961809-2814-4335-8061-F51C47295DC1}"/>
              </a:ext>
            </a:extLst>
          </p:cNvPr>
          <p:cNvGrpSpPr/>
          <p:nvPr/>
        </p:nvGrpSpPr>
        <p:grpSpPr>
          <a:xfrm>
            <a:off x="214267" y="7017"/>
            <a:ext cx="3709817" cy="2430713"/>
            <a:chOff x="3827853" y="994027"/>
            <a:chExt cx="3365479" cy="2213563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D81B9D7-7BEB-472D-9C38-DD954B76137D}"/>
                </a:ext>
              </a:extLst>
            </p:cNvPr>
            <p:cNvGrpSpPr/>
            <p:nvPr/>
          </p:nvGrpSpPr>
          <p:grpSpPr>
            <a:xfrm rot="10800000">
              <a:off x="3827853" y="1361184"/>
              <a:ext cx="3050563" cy="1846406"/>
              <a:chOff x="3827853" y="1361184"/>
              <a:chExt cx="3050563" cy="1846406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1AF3C1BD-71A7-418C-9A79-D80810263F9B}"/>
                  </a:ext>
                </a:extLst>
              </p:cNvPr>
              <p:cNvGrpSpPr/>
              <p:nvPr/>
            </p:nvGrpSpPr>
            <p:grpSpPr>
              <a:xfrm rot="5400000">
                <a:off x="5040032" y="1435069"/>
                <a:ext cx="1059944" cy="979907"/>
                <a:chOff x="1550420" y="1358322"/>
                <a:chExt cx="1059944" cy="979907"/>
              </a:xfrm>
            </p:grpSpPr>
            <p:sp>
              <p:nvSpPr>
                <p:cNvPr id="172" name="Hexagon 171">
                  <a:extLst>
                    <a:ext uri="{FF2B5EF4-FFF2-40B4-BE49-F238E27FC236}">
                      <a16:creationId xmlns:a16="http://schemas.microsoft.com/office/drawing/2014/main" id="{4BA0181D-E400-4317-A1DA-8FEFC2AA673D}"/>
                    </a:ext>
                  </a:extLst>
                </p:cNvPr>
                <p:cNvSpPr/>
                <p:nvPr/>
              </p:nvSpPr>
              <p:spPr>
                <a:xfrm>
                  <a:off x="1607784" y="1443105"/>
                  <a:ext cx="960163" cy="827727"/>
                </a:xfrm>
                <a:prstGeom prst="hexagon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DDAED5D8-8F12-40B9-BE58-0AB192C471C6}"/>
                    </a:ext>
                  </a:extLst>
                </p:cNvPr>
                <p:cNvCxnSpPr>
                  <a:cxnSpLocks/>
                  <a:stCxn id="172" idx="4"/>
                </p:cNvCxnSpPr>
                <p:nvPr/>
              </p:nvCxnSpPr>
              <p:spPr>
                <a:xfrm>
                  <a:off x="1814716" y="1443105"/>
                  <a:ext cx="273149" cy="4138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6335185C-A2EF-4681-A481-E687CD89609E}"/>
                    </a:ext>
                  </a:extLst>
                </p:cNvPr>
                <p:cNvCxnSpPr>
                  <a:cxnSpLocks/>
                  <a:stCxn id="172" idx="2"/>
                </p:cNvCxnSpPr>
                <p:nvPr/>
              </p:nvCxnSpPr>
              <p:spPr>
                <a:xfrm flipV="1">
                  <a:off x="1814716" y="1856968"/>
                  <a:ext cx="273149" cy="41386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FCE3DD98-8AE6-4629-9EFD-491951E3EA36}"/>
                    </a:ext>
                  </a:extLst>
                </p:cNvPr>
                <p:cNvCxnSpPr>
                  <a:cxnSpLocks/>
                  <a:stCxn id="172" idx="0"/>
                </p:cNvCxnSpPr>
                <p:nvPr/>
              </p:nvCxnSpPr>
              <p:spPr>
                <a:xfrm flipH="1" flipV="1">
                  <a:off x="2087865" y="1856968"/>
                  <a:ext cx="480082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0657C3F9-BAA5-4395-BC3D-7070EC256A35}"/>
                    </a:ext>
                  </a:extLst>
                </p:cNvPr>
                <p:cNvSpPr/>
                <p:nvPr/>
              </p:nvSpPr>
              <p:spPr>
                <a:xfrm>
                  <a:off x="1735102" y="1358322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F84B9B91-4C9B-41A1-86D5-47D0D950FD04}"/>
                    </a:ext>
                  </a:extLst>
                </p:cNvPr>
                <p:cNvSpPr/>
                <p:nvPr/>
              </p:nvSpPr>
              <p:spPr>
                <a:xfrm>
                  <a:off x="1735101" y="2181793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323A2DC8-83AB-42D6-B1F4-1F26C824E504}"/>
                    </a:ext>
                  </a:extLst>
                </p:cNvPr>
                <p:cNvSpPr/>
                <p:nvPr/>
              </p:nvSpPr>
              <p:spPr>
                <a:xfrm>
                  <a:off x="2464821" y="1784196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7C872F8C-8375-4937-97A4-01017347E49E}"/>
                    </a:ext>
                  </a:extLst>
                </p:cNvPr>
                <p:cNvSpPr/>
                <p:nvPr/>
              </p:nvSpPr>
              <p:spPr>
                <a:xfrm>
                  <a:off x="2277866" y="1370986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EEBBDFFD-3E27-4834-BD71-65DF7523CDFC}"/>
                    </a:ext>
                  </a:extLst>
                </p:cNvPr>
                <p:cNvSpPr/>
                <p:nvPr/>
              </p:nvSpPr>
              <p:spPr>
                <a:xfrm>
                  <a:off x="2270003" y="2192686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93501C40-712F-4FBE-92C9-C5FB9A960CAF}"/>
                    </a:ext>
                  </a:extLst>
                </p:cNvPr>
                <p:cNvSpPr/>
                <p:nvPr/>
              </p:nvSpPr>
              <p:spPr>
                <a:xfrm>
                  <a:off x="1550420" y="1770054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4EBC396A-22EC-455E-A32A-3E289B753FBF}"/>
                    </a:ext>
                  </a:extLst>
                </p:cNvPr>
                <p:cNvSpPr/>
                <p:nvPr/>
              </p:nvSpPr>
              <p:spPr>
                <a:xfrm>
                  <a:off x="2010767" y="1777906"/>
                  <a:ext cx="145543" cy="145543"/>
                </a:xfrm>
                <a:prstGeom prst="ellipse">
                  <a:avLst/>
                </a:prstGeom>
                <a:solidFill>
                  <a:srgbClr val="9966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2F06CB75-F486-4B41-9AA3-E57A01FED7F1}"/>
                  </a:ext>
                </a:extLst>
              </p:cNvPr>
              <p:cNvGrpSpPr/>
              <p:nvPr/>
            </p:nvGrpSpPr>
            <p:grpSpPr>
              <a:xfrm rot="5400000">
                <a:off x="5853419" y="1444963"/>
                <a:ext cx="1068612" cy="981382"/>
                <a:chOff x="1550420" y="1366273"/>
                <a:chExt cx="1068612" cy="981382"/>
              </a:xfrm>
            </p:grpSpPr>
            <p:sp>
              <p:nvSpPr>
                <p:cNvPr id="161" name="Hexagon 160">
                  <a:extLst>
                    <a:ext uri="{FF2B5EF4-FFF2-40B4-BE49-F238E27FC236}">
                      <a16:creationId xmlns:a16="http://schemas.microsoft.com/office/drawing/2014/main" id="{4BAD0014-0D91-452A-81A6-8FB3F00E1041}"/>
                    </a:ext>
                  </a:extLst>
                </p:cNvPr>
                <p:cNvSpPr/>
                <p:nvPr/>
              </p:nvSpPr>
              <p:spPr>
                <a:xfrm>
                  <a:off x="1607784" y="1443105"/>
                  <a:ext cx="960163" cy="827727"/>
                </a:xfrm>
                <a:prstGeom prst="hexagon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E9412D23-8DEC-488F-8C86-E598B5D7B023}"/>
                    </a:ext>
                  </a:extLst>
                </p:cNvPr>
                <p:cNvCxnSpPr>
                  <a:cxnSpLocks/>
                  <a:stCxn id="161" idx="4"/>
                </p:cNvCxnSpPr>
                <p:nvPr/>
              </p:nvCxnSpPr>
              <p:spPr>
                <a:xfrm>
                  <a:off x="1814716" y="1443105"/>
                  <a:ext cx="273149" cy="4138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0BFFF50F-6F10-4CD7-9E7C-4D25BF49DC60}"/>
                    </a:ext>
                  </a:extLst>
                </p:cNvPr>
                <p:cNvCxnSpPr>
                  <a:cxnSpLocks/>
                  <a:stCxn id="161" idx="2"/>
                </p:cNvCxnSpPr>
                <p:nvPr/>
              </p:nvCxnSpPr>
              <p:spPr>
                <a:xfrm flipV="1">
                  <a:off x="1814716" y="1856968"/>
                  <a:ext cx="273149" cy="41386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BFED0214-7230-4512-A704-A3A3686580B7}"/>
                    </a:ext>
                  </a:extLst>
                </p:cNvPr>
                <p:cNvCxnSpPr>
                  <a:cxnSpLocks/>
                  <a:stCxn id="161" idx="0"/>
                </p:cNvCxnSpPr>
                <p:nvPr/>
              </p:nvCxnSpPr>
              <p:spPr>
                <a:xfrm flipH="1" flipV="1">
                  <a:off x="2087865" y="1856968"/>
                  <a:ext cx="480082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3E21264A-11B1-4523-B874-F920EAD0E4B3}"/>
                    </a:ext>
                  </a:extLst>
                </p:cNvPr>
                <p:cNvSpPr/>
                <p:nvPr/>
              </p:nvSpPr>
              <p:spPr>
                <a:xfrm>
                  <a:off x="1735102" y="1372461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A8F38B7A-E1EB-4627-8BB9-A6A14080F0C9}"/>
                    </a:ext>
                  </a:extLst>
                </p:cNvPr>
                <p:cNvSpPr/>
                <p:nvPr/>
              </p:nvSpPr>
              <p:spPr>
                <a:xfrm>
                  <a:off x="1725675" y="2181793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AAEF0B9A-1894-41BD-8961-67CDD04BF831}"/>
                    </a:ext>
                  </a:extLst>
                </p:cNvPr>
                <p:cNvSpPr/>
                <p:nvPr/>
              </p:nvSpPr>
              <p:spPr>
                <a:xfrm>
                  <a:off x="2473489" y="1792864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3F2CA66A-7349-4D21-8F73-A3D03CB0357B}"/>
                    </a:ext>
                  </a:extLst>
                </p:cNvPr>
                <p:cNvSpPr/>
                <p:nvPr/>
              </p:nvSpPr>
              <p:spPr>
                <a:xfrm>
                  <a:off x="2277863" y="1366273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FAB1630B-16A4-46E7-A67A-78DD8994EC27}"/>
                    </a:ext>
                  </a:extLst>
                </p:cNvPr>
                <p:cNvSpPr/>
                <p:nvPr/>
              </p:nvSpPr>
              <p:spPr>
                <a:xfrm>
                  <a:off x="2270004" y="2202112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D68F5864-4B0B-4E2A-9F70-AE3B63F736CD}"/>
                    </a:ext>
                  </a:extLst>
                </p:cNvPr>
                <p:cNvSpPr/>
                <p:nvPr/>
              </p:nvSpPr>
              <p:spPr>
                <a:xfrm>
                  <a:off x="1550420" y="1770054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D06FB51A-5D6C-404D-B549-00AADEEF8A7B}"/>
                    </a:ext>
                  </a:extLst>
                </p:cNvPr>
                <p:cNvSpPr/>
                <p:nvPr/>
              </p:nvSpPr>
              <p:spPr>
                <a:xfrm>
                  <a:off x="2010767" y="1777906"/>
                  <a:ext cx="145543" cy="145543"/>
                </a:xfrm>
                <a:prstGeom prst="ellipse">
                  <a:avLst/>
                </a:prstGeom>
                <a:solidFill>
                  <a:srgbClr val="9966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69801CE-E3BD-4F5E-9F1D-7279A4151542}"/>
                  </a:ext>
                </a:extLst>
              </p:cNvPr>
              <p:cNvGrpSpPr/>
              <p:nvPr/>
            </p:nvGrpSpPr>
            <p:grpSpPr>
              <a:xfrm rot="5400000">
                <a:off x="5425701" y="2172790"/>
                <a:ext cx="1078792" cy="981382"/>
                <a:chOff x="1531572" y="1366273"/>
                <a:chExt cx="1078792" cy="981382"/>
              </a:xfrm>
            </p:grpSpPr>
            <p:sp>
              <p:nvSpPr>
                <p:cNvPr id="150" name="Hexagon 149">
                  <a:extLst>
                    <a:ext uri="{FF2B5EF4-FFF2-40B4-BE49-F238E27FC236}">
                      <a16:creationId xmlns:a16="http://schemas.microsoft.com/office/drawing/2014/main" id="{876D78E6-2169-4E0D-842E-12CC8A503A44}"/>
                    </a:ext>
                  </a:extLst>
                </p:cNvPr>
                <p:cNvSpPr/>
                <p:nvPr/>
              </p:nvSpPr>
              <p:spPr>
                <a:xfrm>
                  <a:off x="1607784" y="1443105"/>
                  <a:ext cx="960163" cy="827727"/>
                </a:xfrm>
                <a:prstGeom prst="hexagon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D94A15D3-C407-41F6-AE9F-7C7035DD32C9}"/>
                    </a:ext>
                  </a:extLst>
                </p:cNvPr>
                <p:cNvCxnSpPr>
                  <a:cxnSpLocks/>
                  <a:stCxn id="150" idx="4"/>
                </p:cNvCxnSpPr>
                <p:nvPr/>
              </p:nvCxnSpPr>
              <p:spPr>
                <a:xfrm>
                  <a:off x="1814716" y="1443105"/>
                  <a:ext cx="273149" cy="4138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68ADDFB3-789D-41EC-B10C-4A5A9162BDA5}"/>
                    </a:ext>
                  </a:extLst>
                </p:cNvPr>
                <p:cNvCxnSpPr>
                  <a:cxnSpLocks/>
                  <a:stCxn id="150" idx="2"/>
                </p:cNvCxnSpPr>
                <p:nvPr/>
              </p:nvCxnSpPr>
              <p:spPr>
                <a:xfrm flipV="1">
                  <a:off x="1814716" y="1856969"/>
                  <a:ext cx="273149" cy="41386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363A91C9-EC97-4C22-8193-3C8A95E2BC9B}"/>
                    </a:ext>
                  </a:extLst>
                </p:cNvPr>
                <p:cNvCxnSpPr>
                  <a:cxnSpLocks/>
                  <a:stCxn id="150" idx="0"/>
                </p:cNvCxnSpPr>
                <p:nvPr/>
              </p:nvCxnSpPr>
              <p:spPr>
                <a:xfrm flipH="1" flipV="1">
                  <a:off x="2087865" y="1856969"/>
                  <a:ext cx="480082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B51807CA-8757-4768-80FA-C3790F482467}"/>
                    </a:ext>
                  </a:extLst>
                </p:cNvPr>
                <p:cNvSpPr/>
                <p:nvPr/>
              </p:nvSpPr>
              <p:spPr>
                <a:xfrm>
                  <a:off x="1729254" y="1370945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708CB724-18C0-40E5-943D-051CD2BFEFFC}"/>
                    </a:ext>
                  </a:extLst>
                </p:cNvPr>
                <p:cNvSpPr/>
                <p:nvPr/>
              </p:nvSpPr>
              <p:spPr>
                <a:xfrm>
                  <a:off x="1711536" y="2191219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04F2504E-5C2C-44ED-8EE5-17ED627B97F8}"/>
                    </a:ext>
                  </a:extLst>
                </p:cNvPr>
                <p:cNvSpPr/>
                <p:nvPr/>
              </p:nvSpPr>
              <p:spPr>
                <a:xfrm>
                  <a:off x="2464821" y="1784196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1B3F63F0-5762-42A6-BA44-23275739413E}"/>
                    </a:ext>
                  </a:extLst>
                </p:cNvPr>
                <p:cNvSpPr/>
                <p:nvPr/>
              </p:nvSpPr>
              <p:spPr>
                <a:xfrm>
                  <a:off x="2277863" y="1366273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DEF2AB92-69E4-4BB5-914B-936B0F96E6D1}"/>
                    </a:ext>
                  </a:extLst>
                </p:cNvPr>
                <p:cNvSpPr/>
                <p:nvPr/>
              </p:nvSpPr>
              <p:spPr>
                <a:xfrm>
                  <a:off x="2270004" y="2202112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4957268D-BD89-418E-9DDE-510EBB5DD7E4}"/>
                    </a:ext>
                  </a:extLst>
                </p:cNvPr>
                <p:cNvSpPr/>
                <p:nvPr/>
              </p:nvSpPr>
              <p:spPr>
                <a:xfrm>
                  <a:off x="1531572" y="1779480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2FDD879B-2B0D-40CC-8A9A-ABD4674D5354}"/>
                    </a:ext>
                  </a:extLst>
                </p:cNvPr>
                <p:cNvSpPr/>
                <p:nvPr/>
              </p:nvSpPr>
              <p:spPr>
                <a:xfrm>
                  <a:off x="2010767" y="1777906"/>
                  <a:ext cx="145543" cy="145543"/>
                </a:xfrm>
                <a:prstGeom prst="ellipse">
                  <a:avLst/>
                </a:prstGeom>
                <a:solidFill>
                  <a:srgbClr val="9966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86E088E5-596A-4682-957A-5C37ADD73B80}"/>
                  </a:ext>
                </a:extLst>
              </p:cNvPr>
              <p:cNvGrpSpPr/>
              <p:nvPr/>
            </p:nvGrpSpPr>
            <p:grpSpPr>
              <a:xfrm rot="5400000">
                <a:off x="3787835" y="2181365"/>
                <a:ext cx="1059944" cy="979907"/>
                <a:chOff x="1550420" y="1358322"/>
                <a:chExt cx="1059944" cy="979907"/>
              </a:xfrm>
            </p:grpSpPr>
            <p:sp>
              <p:nvSpPr>
                <p:cNvPr id="139" name="Hexagon 138">
                  <a:extLst>
                    <a:ext uri="{FF2B5EF4-FFF2-40B4-BE49-F238E27FC236}">
                      <a16:creationId xmlns:a16="http://schemas.microsoft.com/office/drawing/2014/main" id="{5D66BFA7-A817-47FE-99E7-BFED9775957C}"/>
                    </a:ext>
                  </a:extLst>
                </p:cNvPr>
                <p:cNvSpPr/>
                <p:nvPr/>
              </p:nvSpPr>
              <p:spPr>
                <a:xfrm>
                  <a:off x="1607784" y="1443105"/>
                  <a:ext cx="960163" cy="827727"/>
                </a:xfrm>
                <a:prstGeom prst="hexagon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93E36D83-0768-45CD-AE3A-453D016BF66C}"/>
                    </a:ext>
                  </a:extLst>
                </p:cNvPr>
                <p:cNvCxnSpPr>
                  <a:cxnSpLocks/>
                  <a:stCxn id="139" idx="4"/>
                </p:cNvCxnSpPr>
                <p:nvPr/>
              </p:nvCxnSpPr>
              <p:spPr>
                <a:xfrm>
                  <a:off x="1814716" y="1443105"/>
                  <a:ext cx="273149" cy="4138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947545CE-8024-4DF3-9217-9986AE7E8932}"/>
                    </a:ext>
                  </a:extLst>
                </p:cNvPr>
                <p:cNvCxnSpPr>
                  <a:cxnSpLocks/>
                  <a:stCxn id="139" idx="2"/>
                </p:cNvCxnSpPr>
                <p:nvPr/>
              </p:nvCxnSpPr>
              <p:spPr>
                <a:xfrm flipV="1">
                  <a:off x="1814716" y="1856968"/>
                  <a:ext cx="273149" cy="41386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6F4C18FF-DE9F-4E52-AC1A-25B824B4CD70}"/>
                    </a:ext>
                  </a:extLst>
                </p:cNvPr>
                <p:cNvCxnSpPr>
                  <a:cxnSpLocks/>
                  <a:stCxn id="139" idx="0"/>
                </p:cNvCxnSpPr>
                <p:nvPr/>
              </p:nvCxnSpPr>
              <p:spPr>
                <a:xfrm flipH="1" flipV="1">
                  <a:off x="2087865" y="1856968"/>
                  <a:ext cx="480082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648FD5F0-D4D3-46FD-ACBA-FF18E188D3B8}"/>
                    </a:ext>
                  </a:extLst>
                </p:cNvPr>
                <p:cNvSpPr/>
                <p:nvPr/>
              </p:nvSpPr>
              <p:spPr>
                <a:xfrm>
                  <a:off x="1735102" y="1358322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37DE210B-748C-45C2-8DEF-DA77AB9420DE}"/>
                    </a:ext>
                  </a:extLst>
                </p:cNvPr>
                <p:cNvSpPr/>
                <p:nvPr/>
              </p:nvSpPr>
              <p:spPr>
                <a:xfrm>
                  <a:off x="1735101" y="2181793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A1C60D36-69D9-4BA5-8F05-04FA9D96A31E}"/>
                    </a:ext>
                  </a:extLst>
                </p:cNvPr>
                <p:cNvSpPr/>
                <p:nvPr/>
              </p:nvSpPr>
              <p:spPr>
                <a:xfrm>
                  <a:off x="2464821" y="1784196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C8084D17-B831-43C0-A5A3-BFB4C6BB7825}"/>
                    </a:ext>
                  </a:extLst>
                </p:cNvPr>
                <p:cNvSpPr/>
                <p:nvPr/>
              </p:nvSpPr>
              <p:spPr>
                <a:xfrm>
                  <a:off x="2277866" y="1370986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DBC021F1-D13D-41B2-8921-125BBAF47FBF}"/>
                    </a:ext>
                  </a:extLst>
                </p:cNvPr>
                <p:cNvSpPr/>
                <p:nvPr/>
              </p:nvSpPr>
              <p:spPr>
                <a:xfrm>
                  <a:off x="2270003" y="2192686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B90F95AC-DFCC-40C4-BF3D-4A9154A24903}"/>
                    </a:ext>
                  </a:extLst>
                </p:cNvPr>
                <p:cNvSpPr/>
                <p:nvPr/>
              </p:nvSpPr>
              <p:spPr>
                <a:xfrm>
                  <a:off x="1550420" y="1770054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4558CBBD-694F-40FC-B786-83CFE29C14A6}"/>
                    </a:ext>
                  </a:extLst>
                </p:cNvPr>
                <p:cNvSpPr/>
                <p:nvPr/>
              </p:nvSpPr>
              <p:spPr>
                <a:xfrm>
                  <a:off x="2010767" y="1777906"/>
                  <a:ext cx="145543" cy="145543"/>
                </a:xfrm>
                <a:prstGeom prst="ellipse">
                  <a:avLst/>
                </a:prstGeom>
                <a:solidFill>
                  <a:srgbClr val="9966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F61B104-F9A1-4DF8-B777-332B1F8C2CE0}"/>
                  </a:ext>
                </a:extLst>
              </p:cNvPr>
              <p:cNvGrpSpPr/>
              <p:nvPr/>
            </p:nvGrpSpPr>
            <p:grpSpPr>
              <a:xfrm rot="5400000">
                <a:off x="4597942" y="2175694"/>
                <a:ext cx="1078793" cy="984999"/>
                <a:chOff x="1531571" y="1362656"/>
                <a:chExt cx="1078793" cy="984999"/>
              </a:xfrm>
            </p:grpSpPr>
            <p:sp>
              <p:nvSpPr>
                <p:cNvPr id="128" name="Hexagon 127">
                  <a:extLst>
                    <a:ext uri="{FF2B5EF4-FFF2-40B4-BE49-F238E27FC236}">
                      <a16:creationId xmlns:a16="http://schemas.microsoft.com/office/drawing/2014/main" id="{F75EE115-177E-46A8-8B3B-6695EEEE43C1}"/>
                    </a:ext>
                  </a:extLst>
                </p:cNvPr>
                <p:cNvSpPr/>
                <p:nvPr/>
              </p:nvSpPr>
              <p:spPr>
                <a:xfrm>
                  <a:off x="1607784" y="1443105"/>
                  <a:ext cx="960163" cy="827727"/>
                </a:xfrm>
                <a:prstGeom prst="hexagon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1562C019-B895-447F-9BA2-77FE9B850F84}"/>
                    </a:ext>
                  </a:extLst>
                </p:cNvPr>
                <p:cNvCxnSpPr>
                  <a:cxnSpLocks/>
                  <a:stCxn id="128" idx="4"/>
                </p:cNvCxnSpPr>
                <p:nvPr/>
              </p:nvCxnSpPr>
              <p:spPr>
                <a:xfrm>
                  <a:off x="1814716" y="1443105"/>
                  <a:ext cx="273149" cy="4138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218298AC-FF17-47FB-ACD2-3B5010DBAFF5}"/>
                    </a:ext>
                  </a:extLst>
                </p:cNvPr>
                <p:cNvCxnSpPr>
                  <a:cxnSpLocks/>
                  <a:stCxn id="128" idx="2"/>
                </p:cNvCxnSpPr>
                <p:nvPr/>
              </p:nvCxnSpPr>
              <p:spPr>
                <a:xfrm flipV="1">
                  <a:off x="1814716" y="1856968"/>
                  <a:ext cx="273149" cy="41386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67382003-0DE2-47A7-AEFC-3E98C52A9307}"/>
                    </a:ext>
                  </a:extLst>
                </p:cNvPr>
                <p:cNvCxnSpPr>
                  <a:cxnSpLocks/>
                  <a:stCxn id="128" idx="0"/>
                </p:cNvCxnSpPr>
                <p:nvPr/>
              </p:nvCxnSpPr>
              <p:spPr>
                <a:xfrm flipH="1" flipV="1">
                  <a:off x="2087865" y="1856968"/>
                  <a:ext cx="480082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4E52B445-C7AA-4A7E-A4B4-7E66D0E585A7}"/>
                    </a:ext>
                  </a:extLst>
                </p:cNvPr>
                <p:cNvSpPr/>
                <p:nvPr/>
              </p:nvSpPr>
              <p:spPr>
                <a:xfrm>
                  <a:off x="1715502" y="1362656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E5E53A66-389A-49AC-8E03-C2A0F968E9A8}"/>
                    </a:ext>
                  </a:extLst>
                </p:cNvPr>
                <p:cNvSpPr/>
                <p:nvPr/>
              </p:nvSpPr>
              <p:spPr>
                <a:xfrm>
                  <a:off x="1720962" y="2191219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2DEB8AA0-AA50-478D-A3CB-5FE6BC3C5D65}"/>
                    </a:ext>
                  </a:extLst>
                </p:cNvPr>
                <p:cNvSpPr/>
                <p:nvPr/>
              </p:nvSpPr>
              <p:spPr>
                <a:xfrm>
                  <a:off x="2464821" y="1784196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EE6C33BC-F719-4E01-AAB9-77A58E0062DC}"/>
                    </a:ext>
                  </a:extLst>
                </p:cNvPr>
                <p:cNvSpPr/>
                <p:nvPr/>
              </p:nvSpPr>
              <p:spPr>
                <a:xfrm>
                  <a:off x="2264861" y="1370607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F3CF533E-4100-4F19-BB07-055B3659AC10}"/>
                    </a:ext>
                  </a:extLst>
                </p:cNvPr>
                <p:cNvSpPr/>
                <p:nvPr/>
              </p:nvSpPr>
              <p:spPr>
                <a:xfrm>
                  <a:off x="2270004" y="2202112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C047F380-3555-478E-9DCA-1F8D92D60DDD}"/>
                    </a:ext>
                  </a:extLst>
                </p:cNvPr>
                <p:cNvSpPr/>
                <p:nvPr/>
              </p:nvSpPr>
              <p:spPr>
                <a:xfrm>
                  <a:off x="1531571" y="1770054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72694912-6531-4326-8D8E-B50096387227}"/>
                    </a:ext>
                  </a:extLst>
                </p:cNvPr>
                <p:cNvSpPr/>
                <p:nvPr/>
              </p:nvSpPr>
              <p:spPr>
                <a:xfrm>
                  <a:off x="2010767" y="1777906"/>
                  <a:ext cx="145543" cy="145543"/>
                </a:xfrm>
                <a:prstGeom prst="ellipse">
                  <a:avLst/>
                </a:prstGeom>
                <a:solidFill>
                  <a:srgbClr val="9966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38E1D6C-A420-4A23-A531-DB42A87D27FF}"/>
                  </a:ext>
                </a:extLst>
              </p:cNvPr>
              <p:cNvGrpSpPr/>
              <p:nvPr/>
            </p:nvGrpSpPr>
            <p:grpSpPr>
              <a:xfrm rot="5400000">
                <a:off x="4184464" y="1426556"/>
                <a:ext cx="1110651" cy="979907"/>
                <a:chOff x="1531572" y="1358322"/>
                <a:chExt cx="1110651" cy="979907"/>
              </a:xfrm>
            </p:grpSpPr>
            <p:sp>
              <p:nvSpPr>
                <p:cNvPr id="117" name="Hexagon 116">
                  <a:extLst>
                    <a:ext uri="{FF2B5EF4-FFF2-40B4-BE49-F238E27FC236}">
                      <a16:creationId xmlns:a16="http://schemas.microsoft.com/office/drawing/2014/main" id="{85F7ADB7-9167-4EE0-9A6E-D9F67C7B8605}"/>
                    </a:ext>
                  </a:extLst>
                </p:cNvPr>
                <p:cNvSpPr/>
                <p:nvPr/>
              </p:nvSpPr>
              <p:spPr>
                <a:xfrm>
                  <a:off x="1607784" y="1443105"/>
                  <a:ext cx="960163" cy="827727"/>
                </a:xfrm>
                <a:prstGeom prst="hexagon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E98E2CF9-48E7-4354-B511-E2E0886CBD5F}"/>
                    </a:ext>
                  </a:extLst>
                </p:cNvPr>
                <p:cNvCxnSpPr>
                  <a:cxnSpLocks/>
                  <a:stCxn id="117" idx="4"/>
                </p:cNvCxnSpPr>
                <p:nvPr/>
              </p:nvCxnSpPr>
              <p:spPr>
                <a:xfrm>
                  <a:off x="1814716" y="1443105"/>
                  <a:ext cx="273149" cy="4138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9A00773F-17BD-454A-8133-3BFD0931C908}"/>
                    </a:ext>
                  </a:extLst>
                </p:cNvPr>
                <p:cNvCxnSpPr>
                  <a:cxnSpLocks/>
                  <a:stCxn id="117" idx="2"/>
                </p:cNvCxnSpPr>
                <p:nvPr/>
              </p:nvCxnSpPr>
              <p:spPr>
                <a:xfrm flipV="1">
                  <a:off x="1814716" y="1856968"/>
                  <a:ext cx="273149" cy="41386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3DE965BF-18E5-4047-A9A6-99F3A0AA7299}"/>
                    </a:ext>
                  </a:extLst>
                </p:cNvPr>
                <p:cNvCxnSpPr>
                  <a:cxnSpLocks/>
                  <a:stCxn id="117" idx="0"/>
                </p:cNvCxnSpPr>
                <p:nvPr/>
              </p:nvCxnSpPr>
              <p:spPr>
                <a:xfrm flipH="1" flipV="1">
                  <a:off x="2087865" y="1856968"/>
                  <a:ext cx="480082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C87C9B50-9A89-4E3D-9AC1-25CD559308AB}"/>
                    </a:ext>
                  </a:extLst>
                </p:cNvPr>
                <p:cNvSpPr/>
                <p:nvPr/>
              </p:nvSpPr>
              <p:spPr>
                <a:xfrm>
                  <a:off x="1744530" y="1358322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B0B33612-2091-4C56-B6EC-CD88666697EB}"/>
                    </a:ext>
                  </a:extLst>
                </p:cNvPr>
                <p:cNvSpPr/>
                <p:nvPr/>
              </p:nvSpPr>
              <p:spPr>
                <a:xfrm>
                  <a:off x="1711536" y="2191219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B7B7F057-AF73-4405-8444-F5CE640A3DAD}"/>
                    </a:ext>
                  </a:extLst>
                </p:cNvPr>
                <p:cNvSpPr/>
                <p:nvPr/>
              </p:nvSpPr>
              <p:spPr>
                <a:xfrm>
                  <a:off x="2496680" y="1783818"/>
                  <a:ext cx="145543" cy="145543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83A81AB9-355C-4648-B832-3B202CE45D81}"/>
                    </a:ext>
                  </a:extLst>
                </p:cNvPr>
                <p:cNvSpPr/>
                <p:nvPr/>
              </p:nvSpPr>
              <p:spPr>
                <a:xfrm>
                  <a:off x="2292009" y="1361560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0FF5F7D7-7D3F-48D9-8BCB-840D495369E6}"/>
                    </a:ext>
                  </a:extLst>
                </p:cNvPr>
                <p:cNvSpPr/>
                <p:nvPr/>
              </p:nvSpPr>
              <p:spPr>
                <a:xfrm>
                  <a:off x="2307717" y="2192686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38A39DE1-2EED-4843-B51E-F251BBF2F7C6}"/>
                    </a:ext>
                  </a:extLst>
                </p:cNvPr>
                <p:cNvSpPr/>
                <p:nvPr/>
              </p:nvSpPr>
              <p:spPr>
                <a:xfrm>
                  <a:off x="1531572" y="1779480"/>
                  <a:ext cx="145543" cy="145543"/>
                </a:xfrm>
                <a:prstGeom prst="ellipse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6C0F0C82-8ABC-49C5-8FAC-667C08A54223}"/>
                    </a:ext>
                  </a:extLst>
                </p:cNvPr>
                <p:cNvSpPr/>
                <p:nvPr/>
              </p:nvSpPr>
              <p:spPr>
                <a:xfrm>
                  <a:off x="2010767" y="1777906"/>
                  <a:ext cx="145543" cy="145543"/>
                </a:xfrm>
                <a:prstGeom prst="ellipse">
                  <a:avLst/>
                </a:prstGeom>
                <a:solidFill>
                  <a:srgbClr val="9966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85"/>
                </a:p>
              </p:txBody>
            </p:sp>
          </p:grpSp>
        </p:grp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BA25461-E983-4A81-867D-7B5F24B895E3}"/>
                </a:ext>
              </a:extLst>
            </p:cNvPr>
            <p:cNvCxnSpPr>
              <a:cxnSpLocks/>
              <a:stCxn id="132" idx="5"/>
              <a:endCxn id="134" idx="1"/>
            </p:cNvCxnSpPr>
            <p:nvPr/>
          </p:nvCxnSpPr>
          <p:spPr>
            <a:xfrm flipV="1">
              <a:off x="5200660" y="1485413"/>
              <a:ext cx="318625" cy="64640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578E5A6-AC1F-4767-9E4B-744F81E9D79E}"/>
                </a:ext>
              </a:extLst>
            </p:cNvPr>
            <p:cNvCxnSpPr>
              <a:cxnSpLocks/>
              <a:stCxn id="132" idx="7"/>
              <a:endCxn id="156" idx="3"/>
            </p:cNvCxnSpPr>
            <p:nvPr/>
          </p:nvCxnSpPr>
          <p:spPr>
            <a:xfrm flipH="1" flipV="1">
              <a:off x="4792633" y="1490126"/>
              <a:ext cx="305112" cy="64169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726D4314-DF71-474C-8A34-FAC0D00E774F}"/>
                    </a:ext>
                  </a:extLst>
                </p:cNvPr>
                <p:cNvSpPr txBox="1"/>
                <p:nvPr/>
              </p:nvSpPr>
              <p:spPr>
                <a:xfrm>
                  <a:off x="5264757" y="994027"/>
                  <a:ext cx="788908" cy="3363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985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726D4314-DF71-474C-8A34-FAC0D00E7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4757" y="994027"/>
                  <a:ext cx="788908" cy="33633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C680CFA-BF20-43C1-AC45-6E0A81E6B697}"/>
                    </a:ext>
                  </a:extLst>
                </p:cNvPr>
                <p:cNvSpPr txBox="1"/>
                <p:nvPr/>
              </p:nvSpPr>
              <p:spPr>
                <a:xfrm>
                  <a:off x="4493995" y="1004469"/>
                  <a:ext cx="571902" cy="3363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985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C680CFA-BF20-43C1-AC45-6E0A81E6B6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3995" y="1004469"/>
                  <a:ext cx="571902" cy="33633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75B75FE-804C-471B-9B91-B1484470E5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0887" y="3009029"/>
              <a:ext cx="386635" cy="950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EE0F09E5-7676-4EBA-B7FA-77048021F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7070" y="2663529"/>
              <a:ext cx="0" cy="3520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4E54EA6-7786-4060-8A30-D7FE91BF7FB1}"/>
                    </a:ext>
                  </a:extLst>
                </p:cNvPr>
                <p:cNvSpPr txBox="1"/>
                <p:nvPr/>
              </p:nvSpPr>
              <p:spPr>
                <a:xfrm>
                  <a:off x="6885644" y="2824363"/>
                  <a:ext cx="307688" cy="336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4E54EA6-7786-4060-8A30-D7FE91BF7F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5644" y="2824363"/>
                  <a:ext cx="307688" cy="33633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E884141-4269-4645-BD4C-DCB21E8C68F1}"/>
                    </a:ext>
                  </a:extLst>
                </p:cNvPr>
                <p:cNvSpPr txBox="1"/>
                <p:nvPr/>
              </p:nvSpPr>
              <p:spPr>
                <a:xfrm>
                  <a:off x="6397153" y="2342091"/>
                  <a:ext cx="307688" cy="336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E884141-4269-4645-BD4C-DCB21E8C6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153" y="2342091"/>
                  <a:ext cx="307688" cy="336337"/>
                </a:xfrm>
                <a:prstGeom prst="rect">
                  <a:avLst/>
                </a:prstGeom>
                <a:blipFill>
                  <a:blip r:embed="rId7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41787428-621C-417B-B2A3-16CB39956660}"/>
                    </a:ext>
                  </a:extLst>
                </p:cNvPr>
                <p:cNvSpPr txBox="1"/>
                <p:nvPr/>
              </p:nvSpPr>
              <p:spPr>
                <a:xfrm>
                  <a:off x="3949123" y="1422421"/>
                  <a:ext cx="429804" cy="3083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sz="16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41787428-621C-417B-B2A3-16CB39956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123" y="1422421"/>
                  <a:ext cx="429804" cy="30830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1E4C6D17-8656-4857-9CC1-2633957E299D}"/>
                    </a:ext>
                  </a:extLst>
                </p:cNvPr>
                <p:cNvSpPr txBox="1"/>
                <p:nvPr/>
              </p:nvSpPr>
              <p:spPr>
                <a:xfrm>
                  <a:off x="3968354" y="1888009"/>
                  <a:ext cx="429804" cy="3083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sz="1600" b="1" dirty="0">
                    <a:solidFill>
                      <a:schemeClr val="accent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1E4C6D17-8656-4857-9CC1-2633957E2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8354" y="1888009"/>
                  <a:ext cx="429804" cy="30830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83499A9-E514-4239-B188-40C1043CBE88}"/>
                    </a:ext>
                  </a:extLst>
                </p:cNvPr>
                <p:cNvSpPr txBox="1"/>
                <p:nvPr/>
              </p:nvSpPr>
              <p:spPr>
                <a:xfrm>
                  <a:off x="3927055" y="2406878"/>
                  <a:ext cx="429804" cy="3083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>
                            <a:solidFill>
                              <a:srgbClr val="99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1600" b="1" dirty="0">
                    <a:solidFill>
                      <a:srgbClr val="99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83499A9-E514-4239-B188-40C1043CB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7055" y="2406878"/>
                  <a:ext cx="429804" cy="30830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90A6EE44-B94E-417D-8495-565F2AA13FB1}"/>
                    </a:ext>
                  </a:extLst>
                </p:cNvPr>
                <p:cNvSpPr txBox="1"/>
                <p:nvPr/>
              </p:nvSpPr>
              <p:spPr>
                <a:xfrm>
                  <a:off x="6777779" y="1686065"/>
                  <a:ext cx="413866" cy="3083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sz="1985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90A6EE44-B94E-417D-8495-565F2AA13F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779" y="1686065"/>
                  <a:ext cx="413866" cy="30830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119C4EC-81A7-413C-874F-FAD4598BEF69}"/>
                    </a:ext>
                  </a:extLst>
                </p:cNvPr>
                <p:cNvSpPr txBox="1"/>
                <p:nvPr/>
              </p:nvSpPr>
              <p:spPr>
                <a:xfrm>
                  <a:off x="6337973" y="1550103"/>
                  <a:ext cx="413866" cy="3083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sz="198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119C4EC-81A7-413C-874F-FAD4598BEF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973" y="1550103"/>
                  <a:ext cx="413866" cy="30830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AF2A6F03-9D02-4CAD-816E-501CE08D97FE}"/>
                  </a:ext>
                </a:extLst>
              </p:cNvPr>
              <p:cNvSpPr txBox="1"/>
              <p:nvPr/>
            </p:nvSpPr>
            <p:spPr>
              <a:xfrm>
                <a:off x="-229947" y="2370311"/>
                <a:ext cx="7910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AF2A6F03-9D02-4CAD-816E-501CE08D9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9947" y="2370311"/>
                <a:ext cx="791039" cy="338554"/>
              </a:xfrm>
              <a:prstGeom prst="rect">
                <a:avLst/>
              </a:prstGeom>
              <a:blipFill>
                <a:blip r:embed="rId1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733C87-1B6A-450F-B481-99B4B067501E}"/>
                  </a:ext>
                </a:extLst>
              </p:cNvPr>
              <p:cNvSpPr txBox="1"/>
              <p:nvPr/>
            </p:nvSpPr>
            <p:spPr>
              <a:xfrm>
                <a:off x="827268" y="3499584"/>
                <a:ext cx="787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400" i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733C87-1B6A-450F-B481-99B4B0675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68" y="3499584"/>
                <a:ext cx="787533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8846C34A-6F77-4BA2-9983-FE797FFC9942}"/>
                  </a:ext>
                </a:extLst>
              </p:cNvPr>
              <p:cNvSpPr txBox="1"/>
              <p:nvPr/>
            </p:nvSpPr>
            <p:spPr>
              <a:xfrm>
                <a:off x="2261529" y="3499584"/>
                <a:ext cx="787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i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8846C34A-6F77-4BA2-9983-FE797FFC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529" y="3499584"/>
                <a:ext cx="787533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A876AD6-5F12-4B5F-8E4F-90BE01CE401D}"/>
              </a:ext>
            </a:extLst>
          </p:cNvPr>
          <p:cNvCxnSpPr>
            <a:cxnSpLocks/>
          </p:cNvCxnSpPr>
          <p:nvPr/>
        </p:nvCxnSpPr>
        <p:spPr>
          <a:xfrm flipV="1">
            <a:off x="1926185" y="3186329"/>
            <a:ext cx="808333" cy="50918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C0B58E2-D389-456F-97DC-78249412931B}"/>
              </a:ext>
            </a:extLst>
          </p:cNvPr>
          <p:cNvCxnSpPr>
            <a:cxnSpLocks/>
          </p:cNvCxnSpPr>
          <p:nvPr/>
        </p:nvCxnSpPr>
        <p:spPr>
          <a:xfrm flipH="1" flipV="1">
            <a:off x="1147082" y="3172288"/>
            <a:ext cx="775289" cy="51695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86735A66-6A03-476E-B4C9-E7DEB0619123}"/>
                  </a:ext>
                </a:extLst>
              </p:cNvPr>
              <p:cNvSpPr txBox="1"/>
              <p:nvPr/>
            </p:nvSpPr>
            <p:spPr>
              <a:xfrm>
                <a:off x="2328632" y="2877169"/>
                <a:ext cx="8696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985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86735A66-6A03-476E-B4C9-E7DEB0619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632" y="2877169"/>
                <a:ext cx="869625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893891A2-CE17-4905-B85C-FD4398889312}"/>
                  </a:ext>
                </a:extLst>
              </p:cNvPr>
              <p:cNvSpPr txBox="1"/>
              <p:nvPr/>
            </p:nvSpPr>
            <p:spPr>
              <a:xfrm>
                <a:off x="935468" y="2864830"/>
                <a:ext cx="5325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893891A2-CE17-4905-B85C-FD439888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68" y="2864830"/>
                <a:ext cx="532524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38E4AE3-B0EB-968E-46B3-5B606BDC5CC7}"/>
              </a:ext>
            </a:extLst>
          </p:cNvPr>
          <p:cNvSpPr/>
          <p:nvPr/>
        </p:nvSpPr>
        <p:spPr>
          <a:xfrm>
            <a:off x="1686248" y="4927248"/>
            <a:ext cx="382926" cy="355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03F2D-C9A3-33FA-EED8-C2530C07D419}"/>
              </a:ext>
            </a:extLst>
          </p:cNvPr>
          <p:cNvSpPr/>
          <p:nvPr/>
        </p:nvSpPr>
        <p:spPr>
          <a:xfrm>
            <a:off x="25943" y="3462766"/>
            <a:ext cx="382926" cy="355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C8CDC0-FC78-58E2-C60A-698441F3848A}"/>
                  </a:ext>
                </a:extLst>
              </p:cNvPr>
              <p:cNvSpPr txBox="1"/>
              <p:nvPr/>
            </p:nvSpPr>
            <p:spPr>
              <a:xfrm>
                <a:off x="1518333" y="4893646"/>
                <a:ext cx="1000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∕ℏ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C8CDC0-FC78-58E2-C60A-698441F38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333" y="4893646"/>
                <a:ext cx="1000592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2E792A-D0B6-AD64-E0D6-EB00B49CDAC1}"/>
                  </a:ext>
                </a:extLst>
              </p:cNvPr>
              <p:cNvSpPr txBox="1"/>
              <p:nvPr/>
            </p:nvSpPr>
            <p:spPr>
              <a:xfrm rot="16200000">
                <a:off x="-334723" y="3384274"/>
                <a:ext cx="1000592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∕ℏ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2E792A-D0B6-AD64-E0D6-EB00B49CD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34723" y="3384274"/>
                <a:ext cx="1000592" cy="391261"/>
              </a:xfrm>
              <a:prstGeom prst="rect">
                <a:avLst/>
              </a:prstGeom>
              <a:blipFill>
                <a:blip r:embed="rId19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88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</TotalTime>
  <Words>27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</dc:creator>
  <cp:lastModifiedBy>Li-Li Ye (Student)</cp:lastModifiedBy>
  <cp:revision>1</cp:revision>
  <dcterms:created xsi:type="dcterms:W3CDTF">2022-03-29T17:10:42Z</dcterms:created>
  <dcterms:modified xsi:type="dcterms:W3CDTF">2024-02-19T23:43:35Z</dcterms:modified>
</cp:coreProperties>
</file>