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035675" cy="6765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C8D19-6592-45BF-9E0A-1A9E24932CAC}" v="12" dt="2023-06-16T16:05:10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8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 Ye (Student)" userId="29ede785-e103-4b43-b717-4e0a4f23007b" providerId="ADAL" clId="{23AC8D19-6592-45BF-9E0A-1A9E24932CAC}"/>
    <pc:docChg chg="custSel addSld modSld">
      <pc:chgData name="Lili Ye (Student)" userId="29ede785-e103-4b43-b717-4e0a4f23007b" providerId="ADAL" clId="{23AC8D19-6592-45BF-9E0A-1A9E24932CAC}" dt="2023-06-16T16:05:31.399" v="185" actId="167"/>
      <pc:docMkLst>
        <pc:docMk/>
      </pc:docMkLst>
      <pc:sldChg chg="addSp delSp modSp new mod">
        <pc:chgData name="Lili Ye (Student)" userId="29ede785-e103-4b43-b717-4e0a4f23007b" providerId="ADAL" clId="{23AC8D19-6592-45BF-9E0A-1A9E24932CAC}" dt="2023-06-16T16:05:31.399" v="185" actId="167"/>
        <pc:sldMkLst>
          <pc:docMk/>
          <pc:sldMk cId="2708224471" sldId="256"/>
        </pc:sldMkLst>
        <pc:spChg chg="del">
          <ac:chgData name="Lili Ye (Student)" userId="29ede785-e103-4b43-b717-4e0a4f23007b" providerId="ADAL" clId="{23AC8D19-6592-45BF-9E0A-1A9E24932CAC}" dt="2023-06-13T21:37:08.481" v="1" actId="478"/>
          <ac:spMkLst>
            <pc:docMk/>
            <pc:sldMk cId="2708224471" sldId="256"/>
            <ac:spMk id="2" creationId="{1B68604A-92BF-F96D-963E-69FCBF766CCC}"/>
          </ac:spMkLst>
        </pc:spChg>
        <pc:spChg chg="del">
          <ac:chgData name="Lili Ye (Student)" userId="29ede785-e103-4b43-b717-4e0a4f23007b" providerId="ADAL" clId="{23AC8D19-6592-45BF-9E0A-1A9E24932CAC}" dt="2023-06-13T21:37:08.481" v="1" actId="478"/>
          <ac:spMkLst>
            <pc:docMk/>
            <pc:sldMk cId="2708224471" sldId="256"/>
            <ac:spMk id="3" creationId="{5B7F4A42-62F0-70B5-C2EF-1EEC1249D11D}"/>
          </ac:spMkLst>
        </pc:spChg>
        <pc:spChg chg="add mod">
          <ac:chgData name="Lili Ye (Student)" userId="29ede785-e103-4b43-b717-4e0a4f23007b" providerId="ADAL" clId="{23AC8D19-6592-45BF-9E0A-1A9E24932CAC}" dt="2023-06-13T21:39:49.248" v="162" actId="1038"/>
          <ac:spMkLst>
            <pc:docMk/>
            <pc:sldMk cId="2708224471" sldId="256"/>
            <ac:spMk id="8" creationId="{7125E42C-A8B7-9267-BDC4-AAD4F8D9ED34}"/>
          </ac:spMkLst>
        </pc:spChg>
        <pc:spChg chg="add mod">
          <ac:chgData name="Lili Ye (Student)" userId="29ede785-e103-4b43-b717-4e0a4f23007b" providerId="ADAL" clId="{23AC8D19-6592-45BF-9E0A-1A9E24932CAC}" dt="2023-06-13T21:39:49.248" v="162" actId="1038"/>
          <ac:spMkLst>
            <pc:docMk/>
            <pc:sldMk cId="2708224471" sldId="256"/>
            <ac:spMk id="9" creationId="{2E46BBE2-8511-B25C-CE2F-A7AFB37E2587}"/>
          </ac:spMkLst>
        </pc:spChg>
        <pc:picChg chg="add mod ord">
          <ac:chgData name="Lili Ye (Student)" userId="29ede785-e103-4b43-b717-4e0a4f23007b" providerId="ADAL" clId="{23AC8D19-6592-45BF-9E0A-1A9E24932CAC}" dt="2023-06-16T16:05:01.215" v="178" actId="167"/>
          <ac:picMkLst>
            <pc:docMk/>
            <pc:sldMk cId="2708224471" sldId="256"/>
            <ac:picMk id="3" creationId="{C2184983-56D1-E2F3-C801-0CAF9AD2E7FB}"/>
          </ac:picMkLst>
        </pc:picChg>
        <pc:picChg chg="add del mod">
          <ac:chgData name="Lili Ye (Student)" userId="29ede785-e103-4b43-b717-4e0a4f23007b" providerId="ADAL" clId="{23AC8D19-6592-45BF-9E0A-1A9E24932CAC}" dt="2023-06-16T16:05:19.729" v="182" actId="478"/>
          <ac:picMkLst>
            <pc:docMk/>
            <pc:sldMk cId="2708224471" sldId="256"/>
            <ac:picMk id="5" creationId="{694C32CE-3502-A271-3E04-0313FC2B736F}"/>
          </ac:picMkLst>
        </pc:picChg>
        <pc:picChg chg="add mod ord">
          <ac:chgData name="Lili Ye (Student)" userId="29ede785-e103-4b43-b717-4e0a4f23007b" providerId="ADAL" clId="{23AC8D19-6592-45BF-9E0A-1A9E24932CAC}" dt="2023-06-16T16:05:31.399" v="185" actId="167"/>
          <ac:picMkLst>
            <pc:docMk/>
            <pc:sldMk cId="2708224471" sldId="256"/>
            <ac:picMk id="6" creationId="{B74CF230-A5A5-6CA0-B6A9-20900B57736E}"/>
          </ac:picMkLst>
        </pc:picChg>
        <pc:picChg chg="add del mod ord">
          <ac:chgData name="Lili Ye (Student)" userId="29ede785-e103-4b43-b717-4e0a4f23007b" providerId="ADAL" clId="{23AC8D19-6592-45BF-9E0A-1A9E24932CAC}" dt="2023-06-16T16:04:47.059" v="175" actId="478"/>
          <ac:picMkLst>
            <pc:docMk/>
            <pc:sldMk cId="2708224471" sldId="256"/>
            <ac:picMk id="7" creationId="{DF3486D6-2E4C-51CA-1B4E-12928BB0FB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76" y="1107294"/>
            <a:ext cx="5130324" cy="2355544"/>
          </a:xfrm>
        </p:spPr>
        <p:txBody>
          <a:bodyPr anchor="b"/>
          <a:lstStyle>
            <a:lvl1pPr algn="ctr">
              <a:defRPr sz="3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460" y="3553677"/>
            <a:ext cx="4526756" cy="1633532"/>
          </a:xfrm>
        </p:spPr>
        <p:txBody>
          <a:bodyPr/>
          <a:lstStyle>
            <a:lvl1pPr marL="0" indent="0" algn="ctr">
              <a:buNone/>
              <a:defRPr sz="1584"/>
            </a:lvl1pPr>
            <a:lvl2pPr marL="301798" indent="0" algn="ctr">
              <a:buNone/>
              <a:defRPr sz="1320"/>
            </a:lvl2pPr>
            <a:lvl3pPr marL="603595" indent="0" algn="ctr">
              <a:buNone/>
              <a:defRPr sz="1188"/>
            </a:lvl3pPr>
            <a:lvl4pPr marL="905393" indent="0" algn="ctr">
              <a:buNone/>
              <a:defRPr sz="1056"/>
            </a:lvl4pPr>
            <a:lvl5pPr marL="1207191" indent="0" algn="ctr">
              <a:buNone/>
              <a:defRPr sz="1056"/>
            </a:lvl5pPr>
            <a:lvl6pPr marL="1508989" indent="0" algn="ctr">
              <a:buNone/>
              <a:defRPr sz="1056"/>
            </a:lvl6pPr>
            <a:lvl7pPr marL="1810786" indent="0" algn="ctr">
              <a:buNone/>
              <a:defRPr sz="1056"/>
            </a:lvl7pPr>
            <a:lvl8pPr marL="2112584" indent="0" algn="ctr">
              <a:buNone/>
              <a:defRPr sz="1056"/>
            </a:lvl8pPr>
            <a:lvl9pPr marL="2414382" indent="0" algn="ctr">
              <a:buNone/>
              <a:defRPr sz="10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8523-B32F-40A6-86BB-A75EF0AAA4F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26BF-50D4-4510-B0E6-9552E62A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4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8523-B32F-40A6-86BB-A75EF0AAA4F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26BF-50D4-4510-B0E6-9552E62A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3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19280" y="360223"/>
            <a:ext cx="1301442" cy="57338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953" y="360223"/>
            <a:ext cx="3828881" cy="57338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8523-B32F-40A6-86BB-A75EF0AAA4F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26BF-50D4-4510-B0E6-9552E62A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7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8523-B32F-40A6-86BB-A75EF0AAA4F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26BF-50D4-4510-B0E6-9552E62A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7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09" y="1686785"/>
            <a:ext cx="5205770" cy="2814436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809" y="4527846"/>
            <a:ext cx="5205770" cy="1480046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798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595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3pPr>
            <a:lvl4pPr marL="905393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19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8989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786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58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382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8523-B32F-40A6-86BB-A75EF0AAA4F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26BF-50D4-4510-B0E6-9552E62A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9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53" y="1801114"/>
            <a:ext cx="2565162" cy="4292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55560" y="1801114"/>
            <a:ext cx="2565162" cy="4292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8523-B32F-40A6-86BB-A75EF0AAA4F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26BF-50D4-4510-B0E6-9552E62A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7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360224"/>
            <a:ext cx="5205770" cy="13077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739" y="1658592"/>
            <a:ext cx="2553373" cy="812850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798" indent="0">
              <a:buNone/>
              <a:defRPr sz="1320" b="1"/>
            </a:lvl2pPr>
            <a:lvl3pPr marL="603595" indent="0">
              <a:buNone/>
              <a:defRPr sz="1188" b="1"/>
            </a:lvl3pPr>
            <a:lvl4pPr marL="905393" indent="0">
              <a:buNone/>
              <a:defRPr sz="1056" b="1"/>
            </a:lvl4pPr>
            <a:lvl5pPr marL="1207191" indent="0">
              <a:buNone/>
              <a:defRPr sz="1056" b="1"/>
            </a:lvl5pPr>
            <a:lvl6pPr marL="1508989" indent="0">
              <a:buNone/>
              <a:defRPr sz="1056" b="1"/>
            </a:lvl6pPr>
            <a:lvl7pPr marL="1810786" indent="0">
              <a:buNone/>
              <a:defRPr sz="1056" b="1"/>
            </a:lvl7pPr>
            <a:lvl8pPr marL="2112584" indent="0">
              <a:buNone/>
              <a:defRPr sz="1056" b="1"/>
            </a:lvl8pPr>
            <a:lvl9pPr marL="2414382" indent="0">
              <a:buNone/>
              <a:defRPr sz="10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739" y="2471442"/>
            <a:ext cx="2553373" cy="3635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55561" y="1658592"/>
            <a:ext cx="2565948" cy="812850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798" indent="0">
              <a:buNone/>
              <a:defRPr sz="1320" b="1"/>
            </a:lvl2pPr>
            <a:lvl3pPr marL="603595" indent="0">
              <a:buNone/>
              <a:defRPr sz="1188" b="1"/>
            </a:lvl3pPr>
            <a:lvl4pPr marL="905393" indent="0">
              <a:buNone/>
              <a:defRPr sz="1056" b="1"/>
            </a:lvl4pPr>
            <a:lvl5pPr marL="1207191" indent="0">
              <a:buNone/>
              <a:defRPr sz="1056" b="1"/>
            </a:lvl5pPr>
            <a:lvl6pPr marL="1508989" indent="0">
              <a:buNone/>
              <a:defRPr sz="1056" b="1"/>
            </a:lvl6pPr>
            <a:lvl7pPr marL="1810786" indent="0">
              <a:buNone/>
              <a:defRPr sz="1056" b="1"/>
            </a:lvl7pPr>
            <a:lvl8pPr marL="2112584" indent="0">
              <a:buNone/>
              <a:defRPr sz="1056" b="1"/>
            </a:lvl8pPr>
            <a:lvl9pPr marL="2414382" indent="0">
              <a:buNone/>
              <a:defRPr sz="10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55561" y="2471442"/>
            <a:ext cx="2565948" cy="3635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8523-B32F-40A6-86BB-A75EF0AAA4F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26BF-50D4-4510-B0E6-9552E62A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8523-B32F-40A6-86BB-A75EF0AAA4F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26BF-50D4-4510-B0E6-9552E62A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8523-B32F-40A6-86BB-A75EF0AAA4F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26BF-50D4-4510-B0E6-9552E62A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5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451062"/>
            <a:ext cx="1946662" cy="1578716"/>
          </a:xfrm>
        </p:spPr>
        <p:txBody>
          <a:bodyPr anchor="b"/>
          <a:lstStyle>
            <a:lvl1pPr>
              <a:defRPr sz="2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5948" y="974169"/>
            <a:ext cx="3055560" cy="4808192"/>
          </a:xfrm>
        </p:spPr>
        <p:txBody>
          <a:bodyPr/>
          <a:lstStyle>
            <a:lvl1pPr>
              <a:defRPr sz="2112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39" y="2029777"/>
            <a:ext cx="1946662" cy="3760414"/>
          </a:xfrm>
        </p:spPr>
        <p:txBody>
          <a:bodyPr/>
          <a:lstStyle>
            <a:lvl1pPr marL="0" indent="0">
              <a:buNone/>
              <a:defRPr sz="1056"/>
            </a:lvl1pPr>
            <a:lvl2pPr marL="301798" indent="0">
              <a:buNone/>
              <a:defRPr sz="924"/>
            </a:lvl2pPr>
            <a:lvl3pPr marL="603595" indent="0">
              <a:buNone/>
              <a:defRPr sz="792"/>
            </a:lvl3pPr>
            <a:lvl4pPr marL="905393" indent="0">
              <a:buNone/>
              <a:defRPr sz="660"/>
            </a:lvl4pPr>
            <a:lvl5pPr marL="1207191" indent="0">
              <a:buNone/>
              <a:defRPr sz="660"/>
            </a:lvl5pPr>
            <a:lvl6pPr marL="1508989" indent="0">
              <a:buNone/>
              <a:defRPr sz="660"/>
            </a:lvl6pPr>
            <a:lvl7pPr marL="1810786" indent="0">
              <a:buNone/>
              <a:defRPr sz="660"/>
            </a:lvl7pPr>
            <a:lvl8pPr marL="2112584" indent="0">
              <a:buNone/>
              <a:defRPr sz="660"/>
            </a:lvl8pPr>
            <a:lvl9pPr marL="2414382" indent="0">
              <a:buNone/>
              <a:defRPr sz="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8523-B32F-40A6-86BB-A75EF0AAA4F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26BF-50D4-4510-B0E6-9552E62A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39" y="451062"/>
            <a:ext cx="1946662" cy="1578716"/>
          </a:xfrm>
        </p:spPr>
        <p:txBody>
          <a:bodyPr anchor="b"/>
          <a:lstStyle>
            <a:lvl1pPr>
              <a:defRPr sz="21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65948" y="974169"/>
            <a:ext cx="3055560" cy="4808192"/>
          </a:xfrm>
        </p:spPr>
        <p:txBody>
          <a:bodyPr anchor="t"/>
          <a:lstStyle>
            <a:lvl1pPr marL="0" indent="0">
              <a:buNone/>
              <a:defRPr sz="2112"/>
            </a:lvl1pPr>
            <a:lvl2pPr marL="301798" indent="0">
              <a:buNone/>
              <a:defRPr sz="1848"/>
            </a:lvl2pPr>
            <a:lvl3pPr marL="603595" indent="0">
              <a:buNone/>
              <a:defRPr sz="1584"/>
            </a:lvl3pPr>
            <a:lvl4pPr marL="905393" indent="0">
              <a:buNone/>
              <a:defRPr sz="1320"/>
            </a:lvl4pPr>
            <a:lvl5pPr marL="1207191" indent="0">
              <a:buNone/>
              <a:defRPr sz="1320"/>
            </a:lvl5pPr>
            <a:lvl6pPr marL="1508989" indent="0">
              <a:buNone/>
              <a:defRPr sz="1320"/>
            </a:lvl6pPr>
            <a:lvl7pPr marL="1810786" indent="0">
              <a:buNone/>
              <a:defRPr sz="1320"/>
            </a:lvl7pPr>
            <a:lvl8pPr marL="2112584" indent="0">
              <a:buNone/>
              <a:defRPr sz="1320"/>
            </a:lvl8pPr>
            <a:lvl9pPr marL="2414382" indent="0">
              <a:buNone/>
              <a:defRPr sz="1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739" y="2029777"/>
            <a:ext cx="1946662" cy="3760414"/>
          </a:xfrm>
        </p:spPr>
        <p:txBody>
          <a:bodyPr/>
          <a:lstStyle>
            <a:lvl1pPr marL="0" indent="0">
              <a:buNone/>
              <a:defRPr sz="1056"/>
            </a:lvl1pPr>
            <a:lvl2pPr marL="301798" indent="0">
              <a:buNone/>
              <a:defRPr sz="924"/>
            </a:lvl2pPr>
            <a:lvl3pPr marL="603595" indent="0">
              <a:buNone/>
              <a:defRPr sz="792"/>
            </a:lvl3pPr>
            <a:lvl4pPr marL="905393" indent="0">
              <a:buNone/>
              <a:defRPr sz="660"/>
            </a:lvl4pPr>
            <a:lvl5pPr marL="1207191" indent="0">
              <a:buNone/>
              <a:defRPr sz="660"/>
            </a:lvl5pPr>
            <a:lvl6pPr marL="1508989" indent="0">
              <a:buNone/>
              <a:defRPr sz="660"/>
            </a:lvl6pPr>
            <a:lvl7pPr marL="1810786" indent="0">
              <a:buNone/>
              <a:defRPr sz="660"/>
            </a:lvl7pPr>
            <a:lvl8pPr marL="2112584" indent="0">
              <a:buNone/>
              <a:defRPr sz="660"/>
            </a:lvl8pPr>
            <a:lvl9pPr marL="2414382" indent="0">
              <a:buNone/>
              <a:defRPr sz="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8523-B32F-40A6-86BB-A75EF0AAA4F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26BF-50D4-4510-B0E6-9552E62A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4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53" y="360224"/>
            <a:ext cx="5205770" cy="1307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53" y="1801114"/>
            <a:ext cx="5205770" cy="4292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53" y="6271012"/>
            <a:ext cx="1358027" cy="360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D8523-B32F-40A6-86BB-A75EF0AAA4F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9318" y="6271012"/>
            <a:ext cx="2037040" cy="360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2695" y="6271012"/>
            <a:ext cx="1358027" cy="3602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26BF-50D4-4510-B0E6-9552E62A6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2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3595" rtl="0" eaLnBrk="1" latinLnBrk="0" hangingPunct="1">
        <a:lnSpc>
          <a:spcPct val="90000"/>
        </a:lnSpc>
        <a:spcBef>
          <a:spcPct val="0"/>
        </a:spcBef>
        <a:buNone/>
        <a:defRPr sz="29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899" indent="-150899" algn="l" defTabSz="603595" rtl="0" eaLnBrk="1" latinLnBrk="0" hangingPunct="1">
        <a:lnSpc>
          <a:spcPct val="90000"/>
        </a:lnSpc>
        <a:spcBef>
          <a:spcPts val="660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+mn-lt"/>
          <a:ea typeface="+mn-ea"/>
          <a:cs typeface="+mn-cs"/>
        </a:defRPr>
      </a:lvl1pPr>
      <a:lvl2pPr marL="452697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754494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56292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4pPr>
      <a:lvl5pPr marL="1358090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5pPr>
      <a:lvl6pPr marL="1659887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6pPr>
      <a:lvl7pPr marL="1961685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7pPr>
      <a:lvl8pPr marL="2263483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8pPr>
      <a:lvl9pPr marL="2565281" indent="-150899" algn="l" defTabSz="603595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1pPr>
      <a:lvl2pPr marL="301798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2pPr>
      <a:lvl3pPr marL="603595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3pPr>
      <a:lvl4pPr marL="905393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4pPr>
      <a:lvl5pPr marL="1207191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5pPr>
      <a:lvl6pPr marL="1508989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6pPr>
      <a:lvl7pPr marL="1810786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7pPr>
      <a:lvl8pPr marL="2112584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8pPr>
      <a:lvl9pPr marL="2414382" algn="l" defTabSz="603595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B74CF230-A5A5-6CA0-B6A9-20900B57736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3474720"/>
            <a:ext cx="5888736" cy="3200400"/>
          </a:xfrm>
          <a:prstGeom prst="rect">
            <a:avLst/>
          </a:prstGeom>
        </p:spPr>
      </p:pic>
      <p:pic>
        <p:nvPicPr>
          <p:cNvPr id="3" name="Picture 2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C2184983-56D1-E2F3-C801-0CAF9AD2E7F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" y="219456"/>
            <a:ext cx="5815584" cy="3246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25E42C-A8B7-9267-BDC4-AAD4F8D9ED34}"/>
                  </a:ext>
                </a:extLst>
              </p:cNvPr>
              <p:cNvSpPr txBox="1"/>
              <p:nvPr/>
            </p:nvSpPr>
            <p:spPr>
              <a:xfrm>
                <a:off x="-217309" y="-58889"/>
                <a:ext cx="857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25E42C-A8B7-9267-BDC4-AAD4F8D9E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7309" y="-58889"/>
                <a:ext cx="857839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46BBE2-8511-B25C-CE2F-A7AFB37E2587}"/>
                  </a:ext>
                </a:extLst>
              </p:cNvPr>
              <p:cNvSpPr txBox="1"/>
              <p:nvPr/>
            </p:nvSpPr>
            <p:spPr>
              <a:xfrm>
                <a:off x="-226737" y="3122657"/>
                <a:ext cx="857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46BBE2-8511-B25C-CE2F-A7AFB37E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737" y="3122657"/>
                <a:ext cx="857839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22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 Ye (Student)</dc:creator>
  <cp:lastModifiedBy>Lili Ye (Student)</cp:lastModifiedBy>
  <cp:revision>1</cp:revision>
  <dcterms:created xsi:type="dcterms:W3CDTF">2023-06-13T21:37:05Z</dcterms:created>
  <dcterms:modified xsi:type="dcterms:W3CDTF">2023-06-16T16:05:40Z</dcterms:modified>
</cp:coreProperties>
</file>