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0515600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FF46A-4A7C-4A32-94AA-D11E74F4A1E2}" v="18" dt="2023-08-15T16:15:3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657D7655-4A2B-4BE8-88C1-647DF5941AE1}"/>
    <pc:docChg chg="custSel modSld">
      <pc:chgData name="Lili Ye (Student)" userId="29ede785-e103-4b43-b717-4e0a4f23007b" providerId="ADAL" clId="{657D7655-4A2B-4BE8-88C1-647DF5941AE1}" dt="2023-07-20T23:26:05.356" v="237" actId="1037"/>
      <pc:docMkLst>
        <pc:docMk/>
      </pc:docMkLst>
      <pc:sldChg chg="addSp delSp modSp mod">
        <pc:chgData name="Lili Ye (Student)" userId="29ede785-e103-4b43-b717-4e0a4f23007b" providerId="ADAL" clId="{657D7655-4A2B-4BE8-88C1-647DF5941AE1}" dt="2023-07-20T23:26:05.356" v="237" actId="1037"/>
        <pc:sldMkLst>
          <pc:docMk/>
          <pc:sldMk cId="2457659414" sldId="256"/>
        </pc:sldMkLst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7" creationId="{8BB83522-6F0F-A85D-C807-B057E136699F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8" creationId="{E0BDF768-7FDC-4C7A-017B-EF6E215C359B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9" creationId="{97F90599-3C71-53F1-F3A3-98CACAEA7AC2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20" creationId="{B6368122-7AAE-EEDC-87B6-113E0402157B}"/>
          </ac:spMkLst>
        </pc:spChg>
        <pc:spChg chg="del mod">
          <ac:chgData name="Lili Ye (Student)" userId="29ede785-e103-4b43-b717-4e0a4f23007b" providerId="ADAL" clId="{657D7655-4A2B-4BE8-88C1-647DF5941AE1}" dt="2023-07-20T23:16:29.635" v="12" actId="478"/>
          <ac:spMkLst>
            <pc:docMk/>
            <pc:sldMk cId="2457659414" sldId="256"/>
            <ac:spMk id="52" creationId="{0D663084-A04D-40CC-588A-585DD322FB30}"/>
          </ac:spMkLst>
        </pc:spChg>
        <pc:spChg chg="del">
          <ac:chgData name="Lili Ye (Student)" userId="29ede785-e103-4b43-b717-4e0a4f23007b" providerId="ADAL" clId="{657D7655-4A2B-4BE8-88C1-647DF5941AE1}" dt="2023-07-20T23:16:30.855" v="13" actId="478"/>
          <ac:spMkLst>
            <pc:docMk/>
            <pc:sldMk cId="2457659414" sldId="256"/>
            <ac:spMk id="53" creationId="{D126FA0F-16C3-7510-7DD3-FA6FC6C0050D}"/>
          </ac:spMkLst>
        </pc:spChg>
        <pc:spChg chg="del">
          <ac:chgData name="Lili Ye (Student)" userId="29ede785-e103-4b43-b717-4e0a4f23007b" providerId="ADAL" clId="{657D7655-4A2B-4BE8-88C1-647DF5941AE1}" dt="2023-07-20T23:16:34.861" v="17" actId="478"/>
          <ac:spMkLst>
            <pc:docMk/>
            <pc:sldMk cId="2457659414" sldId="256"/>
            <ac:spMk id="54" creationId="{2E14F702-59A8-1355-5617-2FB4DC8D77CD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55" creationId="{FD9B6E85-B823-E9C1-EBA0-53789D41F2BE}"/>
          </ac:spMkLst>
        </pc:spChg>
        <pc:spChg chg="del">
          <ac:chgData name="Lili Ye (Student)" userId="29ede785-e103-4b43-b717-4e0a4f23007b" providerId="ADAL" clId="{657D7655-4A2B-4BE8-88C1-647DF5941AE1}" dt="2023-07-20T23:16:33.419" v="16" actId="478"/>
          <ac:spMkLst>
            <pc:docMk/>
            <pc:sldMk cId="2457659414" sldId="256"/>
            <ac:spMk id="58" creationId="{8C6AFB16-77F5-E255-87AA-F699353859A0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59" creationId="{A9B6ADB4-BA9C-16DF-0CEF-D4EA3D7D8AF7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60" creationId="{017F63A5-6019-E52D-191B-9631904751B8}"/>
          </ac:spMkLst>
        </pc:spChg>
        <pc:picChg chg="add del mod">
          <ac:chgData name="Lili Ye (Student)" userId="29ede785-e103-4b43-b717-4e0a4f23007b" providerId="ADAL" clId="{657D7655-4A2B-4BE8-88C1-647DF5941AE1}" dt="2023-07-20T23:18:42.476" v="76" actId="478"/>
          <ac:picMkLst>
            <pc:docMk/>
            <pc:sldMk cId="2457659414" sldId="256"/>
            <ac:picMk id="3" creationId="{1007CCA1-302C-DA52-4476-242BD2FAF61A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4" creationId="{37B1CD30-790B-C82E-DE74-8BCD3A3A8A21}"/>
          </ac:picMkLst>
        </pc:picChg>
        <pc:picChg chg="add del mod">
          <ac:chgData name="Lili Ye (Student)" userId="29ede785-e103-4b43-b717-4e0a4f23007b" providerId="ADAL" clId="{657D7655-4A2B-4BE8-88C1-647DF5941AE1}" dt="2023-07-20T23:18:08.995" v="30" actId="478"/>
          <ac:picMkLst>
            <pc:docMk/>
            <pc:sldMk cId="2457659414" sldId="256"/>
            <ac:picMk id="5" creationId="{62B1A52A-0A8E-4D60-AF9E-B6CF63F9B028}"/>
          </ac:picMkLst>
        </pc:picChg>
        <pc:picChg chg="add del mod">
          <ac:chgData name="Lili Ye (Student)" userId="29ede785-e103-4b43-b717-4e0a4f23007b" providerId="ADAL" clId="{657D7655-4A2B-4BE8-88C1-647DF5941AE1}" dt="2023-07-20T23:18:09.574" v="31" actId="478"/>
          <ac:picMkLst>
            <pc:docMk/>
            <pc:sldMk cId="2457659414" sldId="256"/>
            <ac:picMk id="6" creationId="{3C512596-441E-9698-889B-7E0FDCB4B6F1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8" creationId="{31D29A8D-CDDF-5934-13FB-53F42A330876}"/>
          </ac:picMkLst>
        </pc:picChg>
        <pc:picChg chg="add del mod">
          <ac:chgData name="Lili Ye (Student)" userId="29ede785-e103-4b43-b717-4e0a4f23007b" providerId="ADAL" clId="{657D7655-4A2B-4BE8-88C1-647DF5941AE1}" dt="2023-07-20T23:19:15.200" v="80" actId="478"/>
          <ac:picMkLst>
            <pc:docMk/>
            <pc:sldMk cId="2457659414" sldId="256"/>
            <ac:picMk id="10" creationId="{3D9830A7-61B9-7EE0-62BE-F61441B23620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2" creationId="{DCDB06E5-8649-E4B9-F235-D055070087E0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4" creationId="{9422F145-00A8-5546-F84A-645CB21CB3E4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6" creationId="{7B5BD66C-6890-23D7-6DD0-D605E7153982}"/>
          </ac:picMkLst>
        </pc:picChg>
        <pc:picChg chg="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24" creationId="{584BC13C-F294-EB31-080B-556AEFE0FF42}"/>
          </ac:picMkLst>
        </pc:picChg>
        <pc:picChg chg="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25" creationId="{79CA85AB-70C7-3FC9-E360-50A83B0C55E7}"/>
          </ac:picMkLst>
        </pc:picChg>
        <pc:picChg chg="del mod">
          <ac:chgData name="Lili Ye (Student)" userId="29ede785-e103-4b43-b717-4e0a4f23007b" providerId="ADAL" clId="{657D7655-4A2B-4BE8-88C1-647DF5941AE1}" dt="2023-07-20T23:19:32.809" v="81" actId="478"/>
          <ac:picMkLst>
            <pc:docMk/>
            <pc:sldMk cId="2457659414" sldId="256"/>
            <ac:picMk id="38" creationId="{E6A1FBD9-A5DA-F150-A445-CB3D58BA7C69}"/>
          </ac:picMkLst>
        </pc:picChg>
        <pc:picChg chg="del">
          <ac:chgData name="Lili Ye (Student)" userId="29ede785-e103-4b43-b717-4e0a4f23007b" providerId="ADAL" clId="{657D7655-4A2B-4BE8-88C1-647DF5941AE1}" dt="2023-07-20T23:16:31.732" v="14" actId="478"/>
          <ac:picMkLst>
            <pc:docMk/>
            <pc:sldMk cId="2457659414" sldId="256"/>
            <ac:picMk id="47" creationId="{62DC6938-3533-D839-7CF1-DBE09FB496A5}"/>
          </ac:picMkLst>
        </pc:picChg>
        <pc:picChg chg="del">
          <ac:chgData name="Lili Ye (Student)" userId="29ede785-e103-4b43-b717-4e0a4f23007b" providerId="ADAL" clId="{657D7655-4A2B-4BE8-88C1-647DF5941AE1}" dt="2023-07-20T23:16:32.205" v="15" actId="478"/>
          <ac:picMkLst>
            <pc:docMk/>
            <pc:sldMk cId="2457659414" sldId="256"/>
            <ac:picMk id="49" creationId="{F68B7009-6CB7-0176-D1E8-DD8CDEC42C0C}"/>
          </ac:picMkLst>
        </pc:picChg>
        <pc:picChg chg="del">
          <ac:chgData name="Lili Ye (Student)" userId="29ede785-e103-4b43-b717-4e0a4f23007b" providerId="ADAL" clId="{657D7655-4A2B-4BE8-88C1-647DF5941AE1}" dt="2023-07-20T23:16:26.393" v="10" actId="478"/>
          <ac:picMkLst>
            <pc:docMk/>
            <pc:sldMk cId="2457659414" sldId="256"/>
            <ac:picMk id="51" creationId="{B48AC818-518A-3FAA-3B3A-DAD11FCF71E5}"/>
          </ac:picMkLst>
        </pc:picChg>
        <pc:picChg chg="del">
          <ac:chgData name="Lili Ye (Student)" userId="29ede785-e103-4b43-b717-4e0a4f23007b" providerId="ADAL" clId="{657D7655-4A2B-4BE8-88C1-647DF5941AE1}" dt="2023-07-20T23:16:14.378" v="3" actId="478"/>
          <ac:picMkLst>
            <pc:docMk/>
            <pc:sldMk cId="2457659414" sldId="256"/>
            <ac:picMk id="57" creationId="{0D936CF4-6A53-01A3-D7F8-EDA8A2178C35}"/>
          </ac:picMkLst>
        </pc:picChg>
      </pc:sldChg>
    </pc:docChg>
  </pc:docChgLst>
  <pc:docChgLst>
    <pc:chgData name="Lili Ye (Student)" userId="29ede785-e103-4b43-b717-4e0a4f23007b" providerId="ADAL" clId="{52019FC2-1C06-47C8-B8EF-855A3D63AEFA}"/>
    <pc:docChg chg="custSel modSld">
      <pc:chgData name="Lili Ye (Student)" userId="29ede785-e103-4b43-b717-4e0a4f23007b" providerId="ADAL" clId="{52019FC2-1C06-47C8-B8EF-855A3D63AEFA}" dt="2023-08-10T17:03:16.098" v="64" actId="1036"/>
      <pc:docMkLst>
        <pc:docMk/>
      </pc:docMkLst>
      <pc:sldChg chg="addSp delSp modSp mod">
        <pc:chgData name="Lili Ye (Student)" userId="29ede785-e103-4b43-b717-4e0a4f23007b" providerId="ADAL" clId="{52019FC2-1C06-47C8-B8EF-855A3D63AEFA}" dt="2023-08-10T17:03:16.098" v="64" actId="1036"/>
        <pc:sldMkLst>
          <pc:docMk/>
          <pc:sldMk cId="2457659414" sldId="256"/>
        </pc:sldMkLst>
        <pc:picChg chg="add mod">
          <ac:chgData name="Lili Ye (Student)" userId="29ede785-e103-4b43-b717-4e0a4f23007b" providerId="ADAL" clId="{52019FC2-1C06-47C8-B8EF-855A3D63AEFA}" dt="2023-08-10T17:02:50.810" v="35" actId="1037"/>
          <ac:picMkLst>
            <pc:docMk/>
            <pc:sldMk cId="2457659414" sldId="256"/>
            <ac:picMk id="3" creationId="{1876FA88-BECF-D150-26AB-13A5C091E4E0}"/>
          </ac:picMkLst>
        </pc:picChg>
        <pc:picChg chg="del">
          <ac:chgData name="Lili Ye (Student)" userId="29ede785-e103-4b43-b717-4e0a4f23007b" providerId="ADAL" clId="{52019FC2-1C06-47C8-B8EF-855A3D63AEFA}" dt="2023-08-10T17:02:28.303" v="6" actId="478"/>
          <ac:picMkLst>
            <pc:docMk/>
            <pc:sldMk cId="2457659414" sldId="256"/>
            <ac:picMk id="12" creationId="{DCDB06E5-8649-E4B9-F235-D055070087E0}"/>
          </ac:picMkLst>
        </pc:picChg>
        <pc:picChg chg="mod">
          <ac:chgData name="Lili Ye (Student)" userId="29ede785-e103-4b43-b717-4e0a4f23007b" providerId="ADAL" clId="{52019FC2-1C06-47C8-B8EF-855A3D63AEFA}" dt="2023-08-10T17:03:05.698" v="54" actId="1038"/>
          <ac:picMkLst>
            <pc:docMk/>
            <pc:sldMk cId="2457659414" sldId="256"/>
            <ac:picMk id="24" creationId="{584BC13C-F294-EB31-080B-556AEFE0FF42}"/>
          </ac:picMkLst>
        </pc:picChg>
        <pc:picChg chg="mod">
          <ac:chgData name="Lili Ye (Student)" userId="29ede785-e103-4b43-b717-4e0a4f23007b" providerId="ADAL" clId="{52019FC2-1C06-47C8-B8EF-855A3D63AEFA}" dt="2023-08-10T17:03:16.098" v="64" actId="1036"/>
          <ac:picMkLst>
            <pc:docMk/>
            <pc:sldMk cId="2457659414" sldId="256"/>
            <ac:picMk id="25" creationId="{79CA85AB-70C7-3FC9-E360-50A83B0C55E7}"/>
          </ac:picMkLst>
        </pc:picChg>
      </pc:sldChg>
    </pc:docChg>
  </pc:docChgLst>
  <pc:docChgLst>
    <pc:chgData name="Lili Ye (Student)" userId="29ede785-e103-4b43-b717-4e0a4f23007b" providerId="ADAL" clId="{F4BFF46A-4A7C-4A32-94AA-D11E74F4A1E2}"/>
    <pc:docChg chg="undo custSel modSld">
      <pc:chgData name="Lili Ye (Student)" userId="29ede785-e103-4b43-b717-4e0a4f23007b" providerId="ADAL" clId="{F4BFF46A-4A7C-4A32-94AA-D11E74F4A1E2}" dt="2023-08-15T16:15:36.188" v="161" actId="1036"/>
      <pc:docMkLst>
        <pc:docMk/>
      </pc:docMkLst>
      <pc:sldChg chg="addSp delSp modSp mod">
        <pc:chgData name="Lili Ye (Student)" userId="29ede785-e103-4b43-b717-4e0a4f23007b" providerId="ADAL" clId="{F4BFF46A-4A7C-4A32-94AA-D11E74F4A1E2}" dt="2023-08-15T16:15:36.188" v="161" actId="1036"/>
        <pc:sldMkLst>
          <pc:docMk/>
          <pc:sldMk cId="2457659414" sldId="256"/>
        </pc:sldMkLst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17" creationId="{8BB83522-6F0F-A85D-C807-B057E136699F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18" creationId="{E0BDF768-7FDC-4C7A-017B-EF6E215C359B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19" creationId="{97F90599-3C71-53F1-F3A3-98CACAEA7AC2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20" creationId="{B6368122-7AAE-EEDC-87B6-113E0402157B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55" creationId="{FD9B6E85-B823-E9C1-EBA0-53789D41F2BE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59" creationId="{A9B6ADB4-BA9C-16DF-0CEF-D4EA3D7D8AF7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60" creationId="{017F63A5-6019-E52D-191B-9631904751B8}"/>
          </ac:spMkLst>
        </pc:spChg>
        <pc:picChg chg="add del">
          <ac:chgData name="Lili Ye (Student)" userId="29ede785-e103-4b43-b717-4e0a4f23007b" providerId="ADAL" clId="{F4BFF46A-4A7C-4A32-94AA-D11E74F4A1E2}" dt="2023-08-15T16:03:59.459" v="27" actId="478"/>
          <ac:picMkLst>
            <pc:docMk/>
            <pc:sldMk cId="2457659414" sldId="256"/>
            <ac:picMk id="3" creationId="{1876FA88-BECF-D150-26AB-13A5C091E4E0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3" creationId="{38344571-7156-5F5D-798C-B6F6CC0F2D6E}"/>
          </ac:picMkLst>
        </pc:picChg>
        <pc:picChg chg="add del">
          <ac:chgData name="Lili Ye (Student)" userId="29ede785-e103-4b43-b717-4e0a4f23007b" providerId="ADAL" clId="{F4BFF46A-4A7C-4A32-94AA-D11E74F4A1E2}" dt="2023-08-15T16:06:29.805" v="57" actId="478"/>
          <ac:picMkLst>
            <pc:docMk/>
            <pc:sldMk cId="2457659414" sldId="256"/>
            <ac:picMk id="4" creationId="{37B1CD30-790B-C82E-DE74-8BCD3A3A8A21}"/>
          </ac:picMkLst>
        </pc:picChg>
        <pc:picChg chg="add del mod ord">
          <ac:chgData name="Lili Ye (Student)" userId="29ede785-e103-4b43-b717-4e0a4f23007b" providerId="ADAL" clId="{F4BFF46A-4A7C-4A32-94AA-D11E74F4A1E2}" dt="2023-08-15T16:13:33.057" v="82" actId="478"/>
          <ac:picMkLst>
            <pc:docMk/>
            <pc:sldMk cId="2457659414" sldId="256"/>
            <ac:picMk id="5" creationId="{621C5A87-470A-B53F-C05C-A014FD1CC7BB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7" creationId="{C0B7D592-B4A8-27D4-8CE1-C320B31513C9}"/>
          </ac:picMkLst>
        </pc:picChg>
        <pc:picChg chg="add del">
          <ac:chgData name="Lili Ye (Student)" userId="29ede785-e103-4b43-b717-4e0a4f23007b" providerId="ADAL" clId="{F4BFF46A-4A7C-4A32-94AA-D11E74F4A1E2}" dt="2023-08-15T16:05:35.534" v="49" actId="478"/>
          <ac:picMkLst>
            <pc:docMk/>
            <pc:sldMk cId="2457659414" sldId="256"/>
            <ac:picMk id="8" creationId="{31D29A8D-CDDF-5934-13FB-53F42A330876}"/>
          </ac:picMkLst>
        </pc:picChg>
        <pc:picChg chg="add mo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10" creationId="{B6AF610C-D1DC-C638-3BD1-2157C34EE180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12" creationId="{3A47DBE3-48F4-70E5-52CC-72B9D4D863E6}"/>
          </ac:picMkLst>
        </pc:picChg>
        <pc:picChg chg="add del">
          <ac:chgData name="Lili Ye (Student)" userId="29ede785-e103-4b43-b717-4e0a4f23007b" providerId="ADAL" clId="{F4BFF46A-4A7C-4A32-94AA-D11E74F4A1E2}" dt="2023-08-15T16:02:44.353" v="15" actId="478"/>
          <ac:picMkLst>
            <pc:docMk/>
            <pc:sldMk cId="2457659414" sldId="256"/>
            <ac:picMk id="14" creationId="{9422F145-00A8-5546-F84A-645CB21CB3E4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15" creationId="{1196C929-24AF-B9DE-C833-536705C27BB4}"/>
          </ac:picMkLst>
        </pc:picChg>
        <pc:picChg chg="add del">
          <ac:chgData name="Lili Ye (Student)" userId="29ede785-e103-4b43-b717-4e0a4f23007b" providerId="ADAL" clId="{F4BFF46A-4A7C-4A32-94AA-D11E74F4A1E2}" dt="2023-08-15T16:01:38.315" v="4" actId="478"/>
          <ac:picMkLst>
            <pc:docMk/>
            <pc:sldMk cId="2457659414" sldId="256"/>
            <ac:picMk id="16" creationId="{7B5BD66C-6890-23D7-6DD0-D605E7153982}"/>
          </ac:picMkLst>
        </pc:picChg>
        <pc:picChg chg="add mo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21" creationId="{CD12F39C-DA5A-987D-1AE1-AC7EF164A43F}"/>
          </ac:picMkLst>
        </pc:picChg>
        <pc:picChg chg="add mo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22" creationId="{81B81D57-9F73-C125-098E-3A7DD04B1B1B}"/>
          </ac:picMkLst>
        </pc:picChg>
        <pc:picChg chg="add del">
          <ac:chgData name="Lili Ye (Student)" userId="29ede785-e103-4b43-b717-4e0a4f23007b" providerId="ADAL" clId="{F4BFF46A-4A7C-4A32-94AA-D11E74F4A1E2}" dt="2023-08-15T16:07:28.306" v="69" actId="478"/>
          <ac:picMkLst>
            <pc:docMk/>
            <pc:sldMk cId="2457659414" sldId="256"/>
            <ac:picMk id="24" creationId="{584BC13C-F294-EB31-080B-556AEFE0FF42}"/>
          </ac:picMkLst>
        </pc:picChg>
        <pc:picChg chg="add del">
          <ac:chgData name="Lili Ye (Student)" userId="29ede785-e103-4b43-b717-4e0a4f23007b" providerId="ADAL" clId="{F4BFF46A-4A7C-4A32-94AA-D11E74F4A1E2}" dt="2023-08-15T16:08:00.076" v="75" actId="478"/>
          <ac:picMkLst>
            <pc:docMk/>
            <pc:sldMk cId="2457659414" sldId="256"/>
            <ac:picMk id="25" creationId="{79CA85AB-70C7-3FC9-E360-50A83B0C5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957646"/>
            <a:ext cx="7886700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073405"/>
            <a:ext cx="7886700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11540"/>
            <a:ext cx="2267426" cy="4958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11540"/>
            <a:ext cx="6670834" cy="4958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458819"/>
            <a:ext cx="9069705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915917"/>
            <a:ext cx="9069705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557698"/>
            <a:ext cx="446913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557698"/>
            <a:ext cx="446913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11540"/>
            <a:ext cx="9069705" cy="1131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434437"/>
            <a:ext cx="4448591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137432"/>
            <a:ext cx="4448591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434437"/>
            <a:ext cx="4470500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137432"/>
            <a:ext cx="4470500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0102"/>
            <a:ext cx="3391554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842512"/>
            <a:ext cx="5323523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55458"/>
            <a:ext cx="3391554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0102"/>
            <a:ext cx="3391554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842512"/>
            <a:ext cx="5323523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55458"/>
            <a:ext cx="3391554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11540"/>
            <a:ext cx="906970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557698"/>
            <a:ext cx="906970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423497"/>
            <a:ext cx="236601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423497"/>
            <a:ext cx="354901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423497"/>
            <a:ext cx="236601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mp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mp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tm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results of a television show&#10;&#10;Description automatically generated with medium confidence">
            <a:extLst>
              <a:ext uri="{FF2B5EF4-FFF2-40B4-BE49-F238E27FC236}">
                <a16:creationId xmlns:a16="http://schemas.microsoft.com/office/drawing/2014/main" id="{38344571-7156-5F5D-798C-B6F6CC0F2D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48979"/>
            <a:ext cx="5065776" cy="1554480"/>
          </a:xfrm>
          <a:prstGeom prst="rect">
            <a:avLst/>
          </a:prstGeom>
        </p:spPr>
      </p:pic>
      <p:pic>
        <p:nvPicPr>
          <p:cNvPr id="15" name="Picture 14" descr="A line graph with orange lines&#10;&#10;Description automatically generated">
            <a:extLst>
              <a:ext uri="{FF2B5EF4-FFF2-40B4-BE49-F238E27FC236}">
                <a16:creationId xmlns:a16="http://schemas.microsoft.com/office/drawing/2014/main" id="{1196C929-24AF-B9DE-C833-536705C27BB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64" y="21547"/>
            <a:ext cx="5074920" cy="1554480"/>
          </a:xfrm>
          <a:prstGeom prst="rect">
            <a:avLst/>
          </a:prstGeom>
        </p:spPr>
      </p:pic>
      <p:pic>
        <p:nvPicPr>
          <p:cNvPr id="12" name="Picture 11" descr="A graph with orange lines&#10;&#10;Description automatically generated">
            <a:extLst>
              <a:ext uri="{FF2B5EF4-FFF2-40B4-BE49-F238E27FC236}">
                <a16:creationId xmlns:a16="http://schemas.microsoft.com/office/drawing/2014/main" id="{3A47DBE3-48F4-70E5-52CC-72B9D4D863E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640035"/>
            <a:ext cx="4928616" cy="155448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0B7D592-B4A8-27D4-8CE1-C320B31513C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04" y="1640035"/>
            <a:ext cx="5029200" cy="16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9B6E85-B823-E9C1-EBA0-53789D41F2BE}"/>
                  </a:ext>
                </a:extLst>
              </p:cNvPr>
              <p:cNvSpPr txBox="1"/>
              <p:nvPr/>
            </p:nvSpPr>
            <p:spPr>
              <a:xfrm>
                <a:off x="-214255" y="305172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9B6E85-B823-E9C1-EBA0-53789D41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255" y="3051723"/>
                <a:ext cx="115293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B6ADB4-BA9C-16DF-0CEF-D4EA3D7D8AF7}"/>
                  </a:ext>
                </a:extLst>
              </p:cNvPr>
              <p:cNvSpPr txBox="1"/>
              <p:nvPr/>
            </p:nvSpPr>
            <p:spPr>
              <a:xfrm>
                <a:off x="3262118" y="305172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B6ADB4-BA9C-16DF-0CEF-D4EA3D7D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18" y="3051723"/>
                <a:ext cx="1152939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7F63A5-6019-E52D-191B-9631904751B8}"/>
                  </a:ext>
                </a:extLst>
              </p:cNvPr>
              <p:cNvSpPr txBox="1"/>
              <p:nvPr/>
            </p:nvSpPr>
            <p:spPr>
              <a:xfrm>
                <a:off x="6579793" y="305172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7F63A5-6019-E52D-191B-963190475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93" y="3051723"/>
                <a:ext cx="1152939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83522-6F0F-A85D-C807-B057E136699F}"/>
                  </a:ext>
                </a:extLst>
              </p:cNvPr>
              <p:cNvSpPr txBox="1"/>
              <p:nvPr/>
            </p:nvSpPr>
            <p:spPr>
              <a:xfrm>
                <a:off x="4248648" y="74983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83522-6F0F-A85D-C807-B057E136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48" y="749833"/>
                <a:ext cx="1152939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DF768-7FDC-4C7A-017B-EF6E215C359B}"/>
                  </a:ext>
                </a:extLst>
              </p:cNvPr>
              <p:cNvSpPr txBox="1"/>
              <p:nvPr/>
            </p:nvSpPr>
            <p:spPr>
              <a:xfrm>
                <a:off x="9575961" y="801994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DF768-7FDC-4C7A-017B-EF6E215C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961" y="801994"/>
                <a:ext cx="1152939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90599-3C71-53F1-F3A3-98CACAEA7AC2}"/>
                  </a:ext>
                </a:extLst>
              </p:cNvPr>
              <p:cNvSpPr txBox="1"/>
              <p:nvPr/>
            </p:nvSpPr>
            <p:spPr>
              <a:xfrm>
                <a:off x="4248647" y="1364217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90599-3C71-53F1-F3A3-98CACAE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47" y="1364217"/>
                <a:ext cx="1152939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68122-7AAE-EEDC-87B6-113E0402157B}"/>
                  </a:ext>
                </a:extLst>
              </p:cNvPr>
              <p:cNvSpPr txBox="1"/>
              <p:nvPr/>
            </p:nvSpPr>
            <p:spPr>
              <a:xfrm>
                <a:off x="9606160" y="1391388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68122-7AAE-EEDC-87B6-113E0402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160" y="1391388"/>
                <a:ext cx="1152939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6AF610C-D1DC-C638-3BD1-2157C34EE180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72" y="3370227"/>
            <a:ext cx="3429000" cy="2441448"/>
          </a:xfrm>
          <a:prstGeom prst="rect">
            <a:avLst/>
          </a:prstGeom>
        </p:spPr>
      </p:pic>
      <p:pic>
        <p:nvPicPr>
          <p:cNvPr id="21" name="Picture 20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D12F39C-DA5A-987D-1AE1-AC7EF164A43F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" y="3342795"/>
            <a:ext cx="3319272" cy="2478024"/>
          </a:xfrm>
          <a:prstGeom prst="rect">
            <a:avLst/>
          </a:prstGeom>
        </p:spPr>
      </p:pic>
      <p:pic>
        <p:nvPicPr>
          <p:cNvPr id="22" name="Picture 21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1B81D57-9F73-C125-098E-3A7DD04B1B1B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72" y="3361083"/>
            <a:ext cx="3319272" cy="24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</TotalTime>
  <Words>21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2023-07-20T22:10:09Z</dcterms:created>
  <dcterms:modified xsi:type="dcterms:W3CDTF">2023-08-15T16:15:44Z</dcterms:modified>
</cp:coreProperties>
</file>