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0058400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526AC-B9E4-4465-879D-23D83DDCBB70}" v="26" dt="2024-01-26T18:04:19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-Li Ye (Student)" userId="29ede785-e103-4b43-b717-4e0a4f23007b" providerId="ADAL" clId="{EA5526AC-B9E4-4465-879D-23D83DDCBB70}"/>
    <pc:docChg chg="undo custSel addSld modSld">
      <pc:chgData name="Li-Li Ye (Student)" userId="29ede785-e103-4b43-b717-4e0a4f23007b" providerId="ADAL" clId="{EA5526AC-B9E4-4465-879D-23D83DDCBB70}" dt="2024-01-29T16:58:03.489" v="469" actId="1076"/>
      <pc:docMkLst>
        <pc:docMk/>
      </pc:docMkLst>
      <pc:sldChg chg="addSp delSp modSp new mod">
        <pc:chgData name="Li-Li Ye (Student)" userId="29ede785-e103-4b43-b717-4e0a4f23007b" providerId="ADAL" clId="{EA5526AC-B9E4-4465-879D-23D83DDCBB70}" dt="2024-01-29T16:58:03.489" v="469" actId="1076"/>
        <pc:sldMkLst>
          <pc:docMk/>
          <pc:sldMk cId="3251519947" sldId="256"/>
        </pc:sldMkLst>
        <pc:spChg chg="del">
          <ac:chgData name="Li-Li Ye (Student)" userId="29ede785-e103-4b43-b717-4e0a4f23007b" providerId="ADAL" clId="{EA5526AC-B9E4-4465-879D-23D83DDCBB70}" dt="2024-01-26T17:14:44.832" v="1" actId="478"/>
          <ac:spMkLst>
            <pc:docMk/>
            <pc:sldMk cId="3251519947" sldId="256"/>
            <ac:spMk id="2" creationId="{794BCAD0-D0CA-181D-F3F5-249CB92CB5EF}"/>
          </ac:spMkLst>
        </pc:spChg>
        <pc:spChg chg="del">
          <ac:chgData name="Li-Li Ye (Student)" userId="29ede785-e103-4b43-b717-4e0a4f23007b" providerId="ADAL" clId="{EA5526AC-B9E4-4465-879D-23D83DDCBB70}" dt="2024-01-26T17:14:44.832" v="1" actId="478"/>
          <ac:spMkLst>
            <pc:docMk/>
            <pc:sldMk cId="3251519947" sldId="256"/>
            <ac:spMk id="3" creationId="{F3EB8308-18EB-53B3-A9EC-45858D11D531}"/>
          </ac:spMkLst>
        </pc:spChg>
        <pc:spChg chg="add del mod">
          <ac:chgData name="Li-Li Ye (Student)" userId="29ede785-e103-4b43-b717-4e0a4f23007b" providerId="ADAL" clId="{EA5526AC-B9E4-4465-879D-23D83DDCBB70}" dt="2024-01-26T17:28:29.987" v="33" actId="478"/>
          <ac:spMkLst>
            <pc:docMk/>
            <pc:sldMk cId="3251519947" sldId="256"/>
            <ac:spMk id="16" creationId="{A8D0F051-20BC-1C32-89A0-A9D8E620DD10}"/>
          </ac:spMkLst>
        </pc:spChg>
        <pc:spChg chg="add mod">
          <ac:chgData name="Li-Li Ye (Student)" userId="29ede785-e103-4b43-b717-4e0a4f23007b" providerId="ADAL" clId="{EA5526AC-B9E4-4465-879D-23D83DDCBB70}" dt="2024-01-26T18:04:48.886" v="392" actId="208"/>
          <ac:spMkLst>
            <pc:docMk/>
            <pc:sldMk cId="3251519947" sldId="256"/>
            <ac:spMk id="23" creationId="{E8D1BE59-A79D-C0E6-098F-54EF1A5A6AF7}"/>
          </ac:spMkLst>
        </pc:spChg>
        <pc:spChg chg="add mod">
          <ac:chgData name="Li-Li Ye (Student)" userId="29ede785-e103-4b43-b717-4e0a4f23007b" providerId="ADAL" clId="{EA5526AC-B9E4-4465-879D-23D83DDCBB70}" dt="2024-01-26T17:37:24.277" v="328" actId="1036"/>
          <ac:spMkLst>
            <pc:docMk/>
            <pc:sldMk cId="3251519947" sldId="256"/>
            <ac:spMk id="25" creationId="{087C3857-07D7-5BBD-5077-9601D92E90F4}"/>
          </ac:spMkLst>
        </pc:spChg>
        <pc:spChg chg="add mod">
          <ac:chgData name="Li-Li Ye (Student)" userId="29ede785-e103-4b43-b717-4e0a4f23007b" providerId="ADAL" clId="{EA5526AC-B9E4-4465-879D-23D83DDCBB70}" dt="2024-01-26T18:06:56.816" v="442" actId="1036"/>
          <ac:spMkLst>
            <pc:docMk/>
            <pc:sldMk cId="3251519947" sldId="256"/>
            <ac:spMk id="39" creationId="{FD64D02C-098B-7CA9-31D8-D9643F7DF2D8}"/>
          </ac:spMkLst>
        </pc:spChg>
        <pc:spChg chg="add mod">
          <ac:chgData name="Li-Li Ye (Student)" userId="29ede785-e103-4b43-b717-4e0a4f23007b" providerId="ADAL" clId="{EA5526AC-B9E4-4465-879D-23D83DDCBB70}" dt="2024-01-26T17:37:24.277" v="328" actId="1036"/>
          <ac:spMkLst>
            <pc:docMk/>
            <pc:sldMk cId="3251519947" sldId="256"/>
            <ac:spMk id="40" creationId="{9AA2B4CC-E8E5-4FCF-80D5-9390F900EA19}"/>
          </ac:spMkLst>
        </pc:spChg>
        <pc:picChg chg="add mod">
          <ac:chgData name="Li-Li Ye (Student)" userId="29ede785-e103-4b43-b717-4e0a4f23007b" providerId="ADAL" clId="{EA5526AC-B9E4-4465-879D-23D83DDCBB70}" dt="2024-01-29T16:57:22.140" v="449" actId="1076"/>
          <ac:picMkLst>
            <pc:docMk/>
            <pc:sldMk cId="3251519947" sldId="256"/>
            <ac:picMk id="3" creationId="{6D136728-BE2E-571E-D660-1D7BC5C5D04E}"/>
          </ac:picMkLst>
        </pc:picChg>
        <pc:picChg chg="add del mod">
          <ac:chgData name="Li-Li Ye (Student)" userId="29ede785-e103-4b43-b717-4e0a4f23007b" providerId="ADAL" clId="{EA5526AC-B9E4-4465-879D-23D83DDCBB70}" dt="2024-01-26T17:21:34.775" v="6" actId="478"/>
          <ac:picMkLst>
            <pc:docMk/>
            <pc:sldMk cId="3251519947" sldId="256"/>
            <ac:picMk id="5" creationId="{6ABB6C5D-C281-E461-B354-838C6A81C5FC}"/>
          </ac:picMkLst>
        </pc:picChg>
        <pc:picChg chg="add mod">
          <ac:chgData name="Li-Li Ye (Student)" userId="29ede785-e103-4b43-b717-4e0a4f23007b" providerId="ADAL" clId="{EA5526AC-B9E4-4465-879D-23D83DDCBB70}" dt="2024-01-29T16:58:01.621" v="468" actId="1076"/>
          <ac:picMkLst>
            <pc:docMk/>
            <pc:sldMk cId="3251519947" sldId="256"/>
            <ac:picMk id="5" creationId="{BFE6F0FB-BF82-AAEE-5574-96FBDC10E150}"/>
          </ac:picMkLst>
        </pc:picChg>
        <pc:picChg chg="add del mod">
          <ac:chgData name="Li-Li Ye (Student)" userId="29ede785-e103-4b43-b717-4e0a4f23007b" providerId="ADAL" clId="{EA5526AC-B9E4-4465-879D-23D83DDCBB70}" dt="2024-01-26T18:03:15.785" v="360" actId="478"/>
          <ac:picMkLst>
            <pc:docMk/>
            <pc:sldMk cId="3251519947" sldId="256"/>
            <ac:picMk id="7" creationId="{6CE17493-495D-7245-6EA7-6B0D33CE9506}"/>
          </ac:picMkLst>
        </pc:picChg>
        <pc:picChg chg="add mod">
          <ac:chgData name="Li-Li Ye (Student)" userId="29ede785-e103-4b43-b717-4e0a4f23007b" providerId="ADAL" clId="{EA5526AC-B9E4-4465-879D-23D83DDCBB70}" dt="2024-01-29T16:58:03.489" v="469" actId="1076"/>
          <ac:picMkLst>
            <pc:docMk/>
            <pc:sldMk cId="3251519947" sldId="256"/>
            <ac:picMk id="9" creationId="{A89C850E-0F65-72EE-2CB4-521C55EA7AA3}"/>
          </ac:picMkLst>
        </pc:picChg>
        <pc:picChg chg="add del mod">
          <ac:chgData name="Li-Li Ye (Student)" userId="29ede785-e103-4b43-b717-4e0a4f23007b" providerId="ADAL" clId="{EA5526AC-B9E4-4465-879D-23D83DDCBB70}" dt="2024-01-26T17:27:38.676" v="23" actId="478"/>
          <ac:picMkLst>
            <pc:docMk/>
            <pc:sldMk cId="3251519947" sldId="256"/>
            <ac:picMk id="11" creationId="{D98DB7A1-7FF3-D458-684F-820CA8AF0883}"/>
          </ac:picMkLst>
        </pc:picChg>
        <pc:picChg chg="add mod">
          <ac:chgData name="Li-Li Ye (Student)" userId="29ede785-e103-4b43-b717-4e0a4f23007b" providerId="ADAL" clId="{EA5526AC-B9E4-4465-879D-23D83DDCBB70}" dt="2024-01-29T16:58:00.228" v="467" actId="1076"/>
          <ac:picMkLst>
            <pc:docMk/>
            <pc:sldMk cId="3251519947" sldId="256"/>
            <ac:picMk id="13" creationId="{13C62613-35AB-EBB6-BB2D-F4554C09509D}"/>
          </ac:picMkLst>
        </pc:picChg>
        <pc:picChg chg="add del mod">
          <ac:chgData name="Li-Li Ye (Student)" userId="29ede785-e103-4b43-b717-4e0a4f23007b" providerId="ADAL" clId="{EA5526AC-B9E4-4465-879D-23D83DDCBB70}" dt="2024-01-26T18:04:22.390" v="381" actId="478"/>
          <ac:picMkLst>
            <pc:docMk/>
            <pc:sldMk cId="3251519947" sldId="256"/>
            <ac:picMk id="15" creationId="{83909392-E38B-ADDA-EE33-94AE3156124D}"/>
          </ac:picMkLst>
        </pc:picChg>
        <pc:picChg chg="add mod">
          <ac:chgData name="Li-Li Ye (Student)" userId="29ede785-e103-4b43-b717-4e0a4f23007b" providerId="ADAL" clId="{EA5526AC-B9E4-4465-879D-23D83DDCBB70}" dt="2024-01-29T16:57:42.264" v="458" actId="14100"/>
          <ac:picMkLst>
            <pc:docMk/>
            <pc:sldMk cId="3251519947" sldId="256"/>
            <ac:picMk id="18" creationId="{4843F8B0-D446-EC66-1C38-3A00A1EBFB2F}"/>
          </ac:picMkLst>
        </pc:picChg>
        <pc:picChg chg="add mod">
          <ac:chgData name="Li-Li Ye (Student)" userId="29ede785-e103-4b43-b717-4e0a4f23007b" providerId="ADAL" clId="{EA5526AC-B9E4-4465-879D-23D83DDCBB70}" dt="2024-01-29T16:57:45.462" v="460" actId="1076"/>
          <ac:picMkLst>
            <pc:docMk/>
            <pc:sldMk cId="3251519947" sldId="256"/>
            <ac:picMk id="20" creationId="{73A58B69-59B0-B5D2-30F2-617CBA466776}"/>
          </ac:picMkLst>
        </pc:picChg>
        <pc:picChg chg="add mod">
          <ac:chgData name="Li-Li Ye (Student)" userId="29ede785-e103-4b43-b717-4e0a4f23007b" providerId="ADAL" clId="{EA5526AC-B9E4-4465-879D-23D83DDCBB70}" dt="2024-01-29T16:57:47.996" v="462" actId="1076"/>
          <ac:picMkLst>
            <pc:docMk/>
            <pc:sldMk cId="3251519947" sldId="256"/>
            <ac:picMk id="22" creationId="{24DD02FE-9B6A-D694-5D40-E7A438768574}"/>
          </ac:picMkLst>
        </pc:picChg>
        <pc:cxnChg chg="add mod">
          <ac:chgData name="Li-Li Ye (Student)" userId="29ede785-e103-4b43-b717-4e0a4f23007b" providerId="ADAL" clId="{EA5526AC-B9E4-4465-879D-23D83DDCBB70}" dt="2024-01-26T17:38:00.196" v="334" actId="14100"/>
          <ac:cxnSpMkLst>
            <pc:docMk/>
            <pc:sldMk cId="3251519947" sldId="256"/>
            <ac:cxnSpMk id="24" creationId="{D53BBDC3-EDFD-8492-59E6-7AD00D805F7D}"/>
          </ac:cxnSpMkLst>
        </pc:cxnChg>
        <pc:cxnChg chg="add mod">
          <ac:chgData name="Li-Li Ye (Student)" userId="29ede785-e103-4b43-b717-4e0a4f23007b" providerId="ADAL" clId="{EA5526AC-B9E4-4465-879D-23D83DDCBB70}" dt="2024-01-26T17:37:24.277" v="328" actId="1036"/>
          <ac:cxnSpMkLst>
            <pc:docMk/>
            <pc:sldMk cId="3251519947" sldId="256"/>
            <ac:cxnSpMk id="34" creationId="{16DC3EE8-C118-A931-4B25-776636364880}"/>
          </ac:cxnSpMkLst>
        </pc:cxnChg>
        <pc:cxnChg chg="add mod">
          <ac:chgData name="Li-Li Ye (Student)" userId="29ede785-e103-4b43-b717-4e0a4f23007b" providerId="ADAL" clId="{EA5526AC-B9E4-4465-879D-23D83DDCBB70}" dt="2024-01-26T17:37:24.277" v="328" actId="1036"/>
          <ac:cxnSpMkLst>
            <pc:docMk/>
            <pc:sldMk cId="3251519947" sldId="256"/>
            <ac:cxnSpMk id="37" creationId="{25DFCEEE-2E16-26D7-64FC-968A30BAF51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017661"/>
            <a:ext cx="7543800" cy="2164868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266015"/>
            <a:ext cx="7543800" cy="1501301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31064"/>
            <a:ext cx="2168843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31064"/>
            <a:ext cx="6380798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550242"/>
            <a:ext cx="8675370" cy="2586614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4161326"/>
            <a:ext cx="8675370" cy="1360239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655318"/>
            <a:ext cx="427482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655318"/>
            <a:ext cx="427482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0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31064"/>
            <a:ext cx="8675370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524332"/>
            <a:ext cx="4255174" cy="747052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271384"/>
            <a:ext cx="4255174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524332"/>
            <a:ext cx="4276130" cy="747052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271384"/>
            <a:ext cx="4276130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0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4549"/>
            <a:ext cx="3244096" cy="1450922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95312"/>
            <a:ext cx="5092065" cy="4418979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865471"/>
            <a:ext cx="3244096" cy="345601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4549"/>
            <a:ext cx="3244096" cy="1450922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95312"/>
            <a:ext cx="5092065" cy="4418979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865471"/>
            <a:ext cx="3244096" cy="345601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8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31064"/>
            <a:ext cx="8675370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655318"/>
            <a:ext cx="8675370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763386"/>
            <a:ext cx="226314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98AF-A9D0-4735-BE93-E886AE8BF6F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763386"/>
            <a:ext cx="339471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763386"/>
            <a:ext cx="226314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407F-5DD3-448C-9AED-718EE065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symbols with a plus and a arrow&#10;&#10;Description automatically generated">
            <a:extLst>
              <a:ext uri="{FF2B5EF4-FFF2-40B4-BE49-F238E27FC236}">
                <a16:creationId xmlns:a16="http://schemas.microsoft.com/office/drawing/2014/main" id="{A89C850E-0F65-72EE-2CB4-521C55EA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91" y="2622736"/>
            <a:ext cx="4111747" cy="676102"/>
          </a:xfrm>
          <a:prstGeom prst="rect">
            <a:avLst/>
          </a:prstGeom>
        </p:spPr>
      </p:pic>
      <p:pic>
        <p:nvPicPr>
          <p:cNvPr id="13" name="Picture 12" descr="A group of symbols with different symbols&#10;&#10;Description automatically generated">
            <a:extLst>
              <a:ext uri="{FF2B5EF4-FFF2-40B4-BE49-F238E27FC236}">
                <a16:creationId xmlns:a16="http://schemas.microsoft.com/office/drawing/2014/main" id="{13C62613-35AB-EBB6-BB2D-F4554C095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8" y="5181124"/>
            <a:ext cx="3251743" cy="692038"/>
          </a:xfrm>
          <a:prstGeom prst="rect">
            <a:avLst/>
          </a:prstGeom>
        </p:spPr>
      </p:pic>
      <p:pic>
        <p:nvPicPr>
          <p:cNvPr id="18" name="Picture 17" descr="A close-up of symbols&#10;&#10;Description automatically generated">
            <a:extLst>
              <a:ext uri="{FF2B5EF4-FFF2-40B4-BE49-F238E27FC236}">
                <a16:creationId xmlns:a16="http://schemas.microsoft.com/office/drawing/2014/main" id="{4843F8B0-D446-EC66-1C38-3A00A1EBF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5" y="1556587"/>
            <a:ext cx="1501676" cy="515562"/>
          </a:xfrm>
          <a:prstGeom prst="rect">
            <a:avLst/>
          </a:prstGeom>
        </p:spPr>
      </p:pic>
      <p:pic>
        <p:nvPicPr>
          <p:cNvPr id="20" name="Picture 19" descr="A black lines and a white background&#10;&#10;Description automatically generated">
            <a:extLst>
              <a:ext uri="{FF2B5EF4-FFF2-40B4-BE49-F238E27FC236}">
                <a16:creationId xmlns:a16="http://schemas.microsoft.com/office/drawing/2014/main" id="{73A58B69-59B0-B5D2-30F2-617CBA466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33" y="3977003"/>
            <a:ext cx="1767110" cy="378667"/>
          </a:xfrm>
          <a:prstGeom prst="rect">
            <a:avLst/>
          </a:prstGeom>
        </p:spPr>
      </p:pic>
      <p:pic>
        <p:nvPicPr>
          <p:cNvPr id="22" name="Picture 21" descr="A black symbols on a white background&#10;&#10;Description automatically generated">
            <a:extLst>
              <a:ext uri="{FF2B5EF4-FFF2-40B4-BE49-F238E27FC236}">
                <a16:creationId xmlns:a16="http://schemas.microsoft.com/office/drawing/2014/main" id="{24DD02FE-9B6A-D694-5D40-E7A438768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355" y="3881048"/>
            <a:ext cx="1658643" cy="41881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8D1BE59-A79D-C0E6-098F-54EF1A5A6AF7}"/>
              </a:ext>
            </a:extLst>
          </p:cNvPr>
          <p:cNvSpPr/>
          <p:nvPr/>
        </p:nvSpPr>
        <p:spPr>
          <a:xfrm>
            <a:off x="2493540" y="224666"/>
            <a:ext cx="4590853" cy="1108054"/>
          </a:xfrm>
          <a:prstGeom prst="rect">
            <a:avLst/>
          </a:prstGeom>
          <a:noFill/>
          <a:ln w="38100">
            <a:solidFill>
              <a:srgbClr val="FF97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3BBDC3-EDFD-8492-59E6-7AD00D805F7D}"/>
              </a:ext>
            </a:extLst>
          </p:cNvPr>
          <p:cNvCxnSpPr>
            <a:cxnSpLocks/>
          </p:cNvCxnSpPr>
          <p:nvPr/>
        </p:nvCxnSpPr>
        <p:spPr>
          <a:xfrm>
            <a:off x="4753856" y="1349696"/>
            <a:ext cx="0" cy="10685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C3857-07D7-5BBD-5077-9601D92E90F4}"/>
              </a:ext>
            </a:extLst>
          </p:cNvPr>
          <p:cNvSpPr/>
          <p:nvPr/>
        </p:nvSpPr>
        <p:spPr>
          <a:xfrm>
            <a:off x="1935088" y="2418280"/>
            <a:ext cx="5866768" cy="1108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DC3EE8-C118-A931-4B25-776636364880}"/>
              </a:ext>
            </a:extLst>
          </p:cNvPr>
          <p:cNvCxnSpPr>
            <a:cxnSpLocks/>
          </p:cNvCxnSpPr>
          <p:nvPr/>
        </p:nvCxnSpPr>
        <p:spPr>
          <a:xfrm flipH="1">
            <a:off x="2227609" y="3526340"/>
            <a:ext cx="2557565" cy="14467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DFCEEE-2E16-26D7-64FC-968A30BAF51A}"/>
              </a:ext>
            </a:extLst>
          </p:cNvPr>
          <p:cNvCxnSpPr>
            <a:cxnSpLocks/>
          </p:cNvCxnSpPr>
          <p:nvPr/>
        </p:nvCxnSpPr>
        <p:spPr>
          <a:xfrm>
            <a:off x="4775102" y="3521653"/>
            <a:ext cx="2814575" cy="1377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64D02C-098B-7CA9-31D8-D9643F7DF2D8}"/>
              </a:ext>
            </a:extLst>
          </p:cNvPr>
          <p:cNvSpPr/>
          <p:nvPr/>
        </p:nvSpPr>
        <p:spPr>
          <a:xfrm>
            <a:off x="5332638" y="4958451"/>
            <a:ext cx="4590853" cy="1108054"/>
          </a:xfrm>
          <a:prstGeom prst="rect">
            <a:avLst/>
          </a:prstGeom>
          <a:noFill/>
          <a:ln w="38100">
            <a:solidFill>
              <a:srgbClr val="FF97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A2B4CC-E8E5-4FCF-80D5-9390F900EA19}"/>
              </a:ext>
            </a:extLst>
          </p:cNvPr>
          <p:cNvSpPr/>
          <p:nvPr/>
        </p:nvSpPr>
        <p:spPr>
          <a:xfrm>
            <a:off x="130914" y="4973113"/>
            <a:ext cx="4590853" cy="1108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2" descr="A group of orange crosses&#10;&#10;Description automatically generated">
            <a:extLst>
              <a:ext uri="{FF2B5EF4-FFF2-40B4-BE49-F238E27FC236}">
                <a16:creationId xmlns:a16="http://schemas.microsoft.com/office/drawing/2014/main" id="{6D136728-BE2E-571E-D660-1D7BC5C5D0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976" y="378633"/>
            <a:ext cx="3366094" cy="790149"/>
          </a:xfrm>
          <a:prstGeom prst="rect">
            <a:avLst/>
          </a:prstGeom>
        </p:spPr>
      </p:pic>
      <p:pic>
        <p:nvPicPr>
          <p:cNvPr id="5" name="Picture 4" descr="A number and cross symbols&#10;&#10;Description automatically generated with medium confidence">
            <a:extLst>
              <a:ext uri="{FF2B5EF4-FFF2-40B4-BE49-F238E27FC236}">
                <a16:creationId xmlns:a16="http://schemas.microsoft.com/office/drawing/2014/main" id="{BFE6F0FB-BF82-AAEE-5574-96FBDC10E1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939" y="5181124"/>
            <a:ext cx="3437092" cy="6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Li-Li Ye (Student)</dc:creator>
  <cp:lastModifiedBy>Li-Li Ye (Student)</cp:lastModifiedBy>
  <cp:revision>1</cp:revision>
  <dcterms:created xsi:type="dcterms:W3CDTF">2024-01-26T17:14:40Z</dcterms:created>
  <dcterms:modified xsi:type="dcterms:W3CDTF">2024-01-29T16:58:07Z</dcterms:modified>
</cp:coreProperties>
</file>