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3657600" cy="164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31F6F-5CFD-416F-B2A6-055DC8BBF586}" v="31" dt="2024-01-26T18:05:2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6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Li Ye (Student)" userId="29ede785-e103-4b43-b717-4e0a4f23007b" providerId="ADAL" clId="{D5E31F6F-5CFD-416F-B2A6-055DC8BBF586}"/>
    <pc:docChg chg="undo custSel addSld modSld">
      <pc:chgData name="Li-Li Ye (Student)" userId="29ede785-e103-4b43-b717-4e0a4f23007b" providerId="ADAL" clId="{D5E31F6F-5CFD-416F-B2A6-055DC8BBF586}" dt="2024-01-29T17:02:07.921" v="2549" actId="20577"/>
      <pc:docMkLst>
        <pc:docMk/>
      </pc:docMkLst>
      <pc:sldChg chg="addSp delSp modSp new mod">
        <pc:chgData name="Li-Li Ye (Student)" userId="29ede785-e103-4b43-b717-4e0a4f23007b" providerId="ADAL" clId="{D5E31F6F-5CFD-416F-B2A6-055DC8BBF586}" dt="2024-01-29T17:02:07.921" v="2549" actId="20577"/>
        <pc:sldMkLst>
          <pc:docMk/>
          <pc:sldMk cId="2310199033" sldId="256"/>
        </pc:sldMkLst>
        <pc:spChg chg="del">
          <ac:chgData name="Li-Li Ye (Student)" userId="29ede785-e103-4b43-b717-4e0a4f23007b" providerId="ADAL" clId="{D5E31F6F-5CFD-416F-B2A6-055DC8BBF586}" dt="2024-01-25T23:48:41.910" v="1" actId="478"/>
          <ac:spMkLst>
            <pc:docMk/>
            <pc:sldMk cId="2310199033" sldId="256"/>
            <ac:spMk id="2" creationId="{AC7FE385-180E-F54D-17E9-452DB41958E7}"/>
          </ac:spMkLst>
        </pc:spChg>
        <pc:spChg chg="del">
          <ac:chgData name="Li-Li Ye (Student)" userId="29ede785-e103-4b43-b717-4e0a4f23007b" providerId="ADAL" clId="{D5E31F6F-5CFD-416F-B2A6-055DC8BBF586}" dt="2024-01-25T23:48:41.910" v="1" actId="478"/>
          <ac:spMkLst>
            <pc:docMk/>
            <pc:sldMk cId="2310199033" sldId="256"/>
            <ac:spMk id="3" creationId="{C4A9A191-3D3E-9C76-7187-FB830E2B2328}"/>
          </ac:spMkLst>
        </pc:spChg>
        <pc:spChg chg="add del mod">
          <ac:chgData name="Li-Li Ye (Student)" userId="29ede785-e103-4b43-b717-4e0a4f23007b" providerId="ADAL" clId="{D5E31F6F-5CFD-416F-B2A6-055DC8BBF586}" dt="2024-01-26T00:14:08.107" v="1970" actId="478"/>
          <ac:spMkLst>
            <pc:docMk/>
            <pc:sldMk cId="2310199033" sldId="256"/>
            <ac:spMk id="4" creationId="{18034BAE-8D67-623E-A09A-07E68F6697F3}"/>
          </ac:spMkLst>
        </pc:spChg>
        <pc:spChg chg="add del mod">
          <ac:chgData name="Li-Li Ye (Student)" userId="29ede785-e103-4b43-b717-4e0a4f23007b" providerId="ADAL" clId="{D5E31F6F-5CFD-416F-B2A6-055DC8BBF586}" dt="2024-01-26T00:14:08.107" v="1970" actId="478"/>
          <ac:spMkLst>
            <pc:docMk/>
            <pc:sldMk cId="2310199033" sldId="256"/>
            <ac:spMk id="7" creationId="{401D9BBC-78D6-4AEB-AFB7-C82EC4411DF2}"/>
          </ac:spMkLst>
        </pc:spChg>
        <pc:spChg chg="add del mod">
          <ac:chgData name="Li-Li Ye (Student)" userId="29ede785-e103-4b43-b717-4e0a4f23007b" providerId="ADAL" clId="{D5E31F6F-5CFD-416F-B2A6-055DC8BBF586}" dt="2024-01-26T00:14:08.107" v="1970" actId="478"/>
          <ac:spMkLst>
            <pc:docMk/>
            <pc:sldMk cId="2310199033" sldId="256"/>
            <ac:spMk id="9" creationId="{BADFD695-2891-07A6-7F30-AB46700C6A8D}"/>
          </ac:spMkLst>
        </pc:spChg>
        <pc:spChg chg="add del mod">
          <ac:chgData name="Li-Li Ye (Student)" userId="29ede785-e103-4b43-b717-4e0a4f23007b" providerId="ADAL" clId="{D5E31F6F-5CFD-416F-B2A6-055DC8BBF586}" dt="2024-01-26T00:14:08.107" v="1970" actId="478"/>
          <ac:spMkLst>
            <pc:docMk/>
            <pc:sldMk cId="2310199033" sldId="256"/>
            <ac:spMk id="10" creationId="{424279D8-1ED8-2E87-F545-F246749FC3FE}"/>
          </ac:spMkLst>
        </pc:spChg>
        <pc:spChg chg="add del mod">
          <ac:chgData name="Li-Li Ye (Student)" userId="29ede785-e103-4b43-b717-4e0a4f23007b" providerId="ADAL" clId="{D5E31F6F-5CFD-416F-B2A6-055DC8BBF586}" dt="2024-01-26T00:14:08.107" v="1970" actId="478"/>
          <ac:spMkLst>
            <pc:docMk/>
            <pc:sldMk cId="2310199033" sldId="256"/>
            <ac:spMk id="11" creationId="{B9354E3C-0D81-2DCB-8948-845977F24EEC}"/>
          </ac:spMkLst>
        </pc:spChg>
        <pc:spChg chg="add del mod">
          <ac:chgData name="Li-Li Ye (Student)" userId="29ede785-e103-4b43-b717-4e0a4f23007b" providerId="ADAL" clId="{D5E31F6F-5CFD-416F-B2A6-055DC8BBF586}" dt="2024-01-25T23:51:32.470" v="65" actId="478"/>
          <ac:spMkLst>
            <pc:docMk/>
            <pc:sldMk cId="2310199033" sldId="256"/>
            <ac:spMk id="12" creationId="{DE9CCDA1-1C27-B289-89B4-D4DEF39479B2}"/>
          </ac:spMkLst>
        </pc:spChg>
        <pc:spChg chg="add mod">
          <ac:chgData name="Li-Li Ye (Student)" userId="29ede785-e103-4b43-b717-4e0a4f23007b" providerId="ADAL" clId="{D5E31F6F-5CFD-416F-B2A6-055DC8BBF586}" dt="2024-01-29T17:02:02.454" v="2547" actId="1037"/>
          <ac:spMkLst>
            <pc:docMk/>
            <pc:sldMk cId="2310199033" sldId="256"/>
            <ac:spMk id="13" creationId="{73124033-6E75-2084-FD06-3EAC50ECB1DB}"/>
          </ac:spMkLst>
        </pc:spChg>
        <pc:spChg chg="add mod">
          <ac:chgData name="Li-Li Ye (Student)" userId="29ede785-e103-4b43-b717-4e0a4f23007b" providerId="ADAL" clId="{D5E31F6F-5CFD-416F-B2A6-055DC8BBF586}" dt="2024-01-29T17:01:38.916" v="2510" actId="2711"/>
          <ac:spMkLst>
            <pc:docMk/>
            <pc:sldMk cId="2310199033" sldId="256"/>
            <ac:spMk id="15" creationId="{9DBA2990-0A9E-275F-DE1D-E0AEC695263B}"/>
          </ac:spMkLst>
        </pc:spChg>
        <pc:spChg chg="add mod">
          <ac:chgData name="Li-Li Ye (Student)" userId="29ede785-e103-4b43-b717-4e0a4f23007b" providerId="ADAL" clId="{D5E31F6F-5CFD-416F-B2A6-055DC8BBF586}" dt="2024-01-29T17:02:07.921" v="2549" actId="20577"/>
          <ac:spMkLst>
            <pc:docMk/>
            <pc:sldMk cId="2310199033" sldId="256"/>
            <ac:spMk id="17" creationId="{2B160C57-C28B-DDAB-7F9C-168CDB907589}"/>
          </ac:spMkLst>
        </pc:spChg>
        <pc:spChg chg="add mod">
          <ac:chgData name="Li-Li Ye (Student)" userId="29ede785-e103-4b43-b717-4e0a4f23007b" providerId="ADAL" clId="{D5E31F6F-5CFD-416F-B2A6-055DC8BBF586}" dt="2024-01-29T17:01:49.517" v="2537" actId="1038"/>
          <ac:spMkLst>
            <pc:docMk/>
            <pc:sldMk cId="2310199033" sldId="256"/>
            <ac:spMk id="18" creationId="{646A4849-C32B-49D4-F940-2F15FE7C3AF3}"/>
          </ac:spMkLst>
        </pc:spChg>
        <pc:spChg chg="add del mod">
          <ac:chgData name="Li-Li Ye (Student)" userId="29ede785-e103-4b43-b717-4e0a4f23007b" providerId="ADAL" clId="{D5E31F6F-5CFD-416F-B2A6-055DC8BBF586}" dt="2024-01-26T00:14:13.639" v="1972" actId="478"/>
          <ac:spMkLst>
            <pc:docMk/>
            <pc:sldMk cId="2310199033" sldId="256"/>
            <ac:spMk id="19" creationId="{6A186915-208D-2602-5511-3B167900695E}"/>
          </ac:spMkLst>
        </pc:spChg>
        <pc:spChg chg="add mod">
          <ac:chgData name="Li-Li Ye (Student)" userId="29ede785-e103-4b43-b717-4e0a4f23007b" providerId="ADAL" clId="{D5E31F6F-5CFD-416F-B2A6-055DC8BBF586}" dt="2024-01-29T17:01:56.287" v="2544" actId="1038"/>
          <ac:spMkLst>
            <pc:docMk/>
            <pc:sldMk cId="2310199033" sldId="256"/>
            <ac:spMk id="20" creationId="{BD5ADBFC-8136-3D78-6447-C49CEF2395DE}"/>
          </ac:spMkLst>
        </pc:spChg>
        <pc:spChg chg="add del mod">
          <ac:chgData name="Li-Li Ye (Student)" userId="29ede785-e103-4b43-b717-4e0a4f23007b" providerId="ADAL" clId="{D5E31F6F-5CFD-416F-B2A6-055DC8BBF586}" dt="2024-01-29T17:01:38.916" v="2510" actId="2711"/>
          <ac:spMkLst>
            <pc:docMk/>
            <pc:sldMk cId="2310199033" sldId="256"/>
            <ac:spMk id="22" creationId="{DBE19102-239E-6B4D-B022-053BD2278DCC}"/>
          </ac:spMkLst>
        </pc:spChg>
        <pc:spChg chg="add mod">
          <ac:chgData name="Li-Li Ye (Student)" userId="29ede785-e103-4b43-b717-4e0a4f23007b" providerId="ADAL" clId="{D5E31F6F-5CFD-416F-B2A6-055DC8BBF586}" dt="2024-01-29T17:01:38.916" v="2510" actId="2711"/>
          <ac:spMkLst>
            <pc:docMk/>
            <pc:sldMk cId="2310199033" sldId="256"/>
            <ac:spMk id="23" creationId="{B7FDD4A2-0688-9AA6-E797-1C9984D0DA72}"/>
          </ac:spMkLst>
        </pc:spChg>
        <pc:spChg chg="add mod">
          <ac:chgData name="Li-Li Ye (Student)" userId="29ede785-e103-4b43-b717-4e0a4f23007b" providerId="ADAL" clId="{D5E31F6F-5CFD-416F-B2A6-055DC8BBF586}" dt="2024-01-29T17:01:38.916" v="2510" actId="2711"/>
          <ac:spMkLst>
            <pc:docMk/>
            <pc:sldMk cId="2310199033" sldId="256"/>
            <ac:spMk id="24" creationId="{1BBE3F02-E7E9-C8DC-0088-E73D203BF6B2}"/>
          </ac:spMkLst>
        </pc:spChg>
        <pc:spChg chg="add del mod">
          <ac:chgData name="Li-Li Ye (Student)" userId="29ede785-e103-4b43-b717-4e0a4f23007b" providerId="ADAL" clId="{D5E31F6F-5CFD-416F-B2A6-055DC8BBF586}" dt="2024-01-26T00:14:08.107" v="1970" actId="478"/>
          <ac:spMkLst>
            <pc:docMk/>
            <pc:sldMk cId="2310199033" sldId="256"/>
            <ac:spMk id="25" creationId="{7AC0DAEE-E835-860C-4EE0-BD8A9392FDB1}"/>
          </ac:spMkLst>
        </pc:spChg>
        <pc:spChg chg="add del mod">
          <ac:chgData name="Li-Li Ye (Student)" userId="29ede785-e103-4b43-b717-4e0a4f23007b" providerId="ADAL" clId="{D5E31F6F-5CFD-416F-B2A6-055DC8BBF586}" dt="2024-01-26T00:14:10.941" v="1971" actId="478"/>
          <ac:spMkLst>
            <pc:docMk/>
            <pc:sldMk cId="2310199033" sldId="256"/>
            <ac:spMk id="26" creationId="{70C02DBD-5000-6EF6-2F43-09D2991D1F60}"/>
          </ac:spMkLst>
        </pc:spChg>
        <pc:spChg chg="add mod">
          <ac:chgData name="Li-Li Ye (Student)" userId="29ede785-e103-4b43-b717-4e0a4f23007b" providerId="ADAL" clId="{D5E31F6F-5CFD-416F-B2A6-055DC8BBF586}" dt="2024-01-26T00:02:53.789" v="1473" actId="571"/>
          <ac:spMkLst>
            <pc:docMk/>
            <pc:sldMk cId="2310199033" sldId="256"/>
            <ac:spMk id="29" creationId="{FC7FF372-7543-327F-CEBD-541BBC5FFD88}"/>
          </ac:spMkLst>
        </pc:spChg>
        <pc:spChg chg="add mod">
          <ac:chgData name="Li-Li Ye (Student)" userId="29ede785-e103-4b43-b717-4e0a4f23007b" providerId="ADAL" clId="{D5E31F6F-5CFD-416F-B2A6-055DC8BBF586}" dt="2024-01-26T00:02:53.789" v="1473" actId="571"/>
          <ac:spMkLst>
            <pc:docMk/>
            <pc:sldMk cId="2310199033" sldId="256"/>
            <ac:spMk id="31" creationId="{3EC1FF4D-5637-372C-CF47-23E242B21BA7}"/>
          </ac:spMkLst>
        </pc:spChg>
        <pc:spChg chg="add mod">
          <ac:chgData name="Li-Li Ye (Student)" userId="29ede785-e103-4b43-b717-4e0a4f23007b" providerId="ADAL" clId="{D5E31F6F-5CFD-416F-B2A6-055DC8BBF586}" dt="2024-01-26T00:02:53.789" v="1473" actId="571"/>
          <ac:spMkLst>
            <pc:docMk/>
            <pc:sldMk cId="2310199033" sldId="256"/>
            <ac:spMk id="32" creationId="{F90355D9-970C-09B4-7F63-F338CAEDF808}"/>
          </ac:spMkLst>
        </pc:spChg>
        <pc:picChg chg="add del mod">
          <ac:chgData name="Li-Li Ye (Student)" userId="29ede785-e103-4b43-b717-4e0a4f23007b" providerId="ADAL" clId="{D5E31F6F-5CFD-416F-B2A6-055DC8BBF586}" dt="2024-01-26T18:06:07.031" v="2473" actId="478"/>
          <ac:picMkLst>
            <pc:docMk/>
            <pc:sldMk cId="2310199033" sldId="256"/>
            <ac:picMk id="2" creationId="{286F3D6B-C53C-AC5D-16D2-12C4E8139144}"/>
          </ac:picMkLst>
        </pc:picChg>
        <pc:cxnChg chg="add del mod">
          <ac:chgData name="Li-Li Ye (Student)" userId="29ede785-e103-4b43-b717-4e0a4f23007b" providerId="ADAL" clId="{D5E31F6F-5CFD-416F-B2A6-055DC8BBF586}" dt="2024-01-26T00:14:08.107" v="1970" actId="478"/>
          <ac:cxnSpMkLst>
            <pc:docMk/>
            <pc:sldMk cId="2310199033" sldId="256"/>
            <ac:cxnSpMk id="6" creationId="{EC3CA4A6-3A7C-5DFF-F115-CF2B04E00D60}"/>
          </ac:cxnSpMkLst>
        </pc:cxnChg>
        <pc:cxnChg chg="add del mod">
          <ac:chgData name="Li-Li Ye (Student)" userId="29ede785-e103-4b43-b717-4e0a4f23007b" providerId="ADAL" clId="{D5E31F6F-5CFD-416F-B2A6-055DC8BBF586}" dt="2024-01-26T00:14:08.107" v="1970" actId="478"/>
          <ac:cxnSpMkLst>
            <pc:docMk/>
            <pc:sldMk cId="2310199033" sldId="256"/>
            <ac:cxnSpMk id="8" creationId="{BD76AB51-2160-BC18-A1F6-68C512E6905E}"/>
          </ac:cxnSpMkLst>
        </pc:cxnChg>
        <pc:cxnChg chg="add mod">
          <ac:chgData name="Li-Li Ye (Student)" userId="29ede785-e103-4b43-b717-4e0a4f23007b" providerId="ADAL" clId="{D5E31F6F-5CFD-416F-B2A6-055DC8BBF586}" dt="2024-01-26T00:16:21.654" v="2463" actId="1038"/>
          <ac:cxnSpMkLst>
            <pc:docMk/>
            <pc:sldMk cId="2310199033" sldId="256"/>
            <ac:cxnSpMk id="14" creationId="{BC665854-BDF5-9658-F97F-E32D7EC37B7E}"/>
          </ac:cxnSpMkLst>
        </pc:cxnChg>
        <pc:cxnChg chg="add mod">
          <ac:chgData name="Li-Li Ye (Student)" userId="29ede785-e103-4b43-b717-4e0a4f23007b" providerId="ADAL" clId="{D5E31F6F-5CFD-416F-B2A6-055DC8BBF586}" dt="2024-01-26T00:16:21.654" v="2463" actId="1038"/>
          <ac:cxnSpMkLst>
            <pc:docMk/>
            <pc:sldMk cId="2310199033" sldId="256"/>
            <ac:cxnSpMk id="16" creationId="{810331B6-87AF-CDFE-F787-BC7052E5E525}"/>
          </ac:cxnSpMkLst>
        </pc:cxnChg>
        <pc:cxnChg chg="add mod">
          <ac:chgData name="Li-Li Ye (Student)" userId="29ede785-e103-4b43-b717-4e0a4f23007b" providerId="ADAL" clId="{D5E31F6F-5CFD-416F-B2A6-055DC8BBF586}" dt="2024-01-26T18:05:44.811" v="2470" actId="208"/>
          <ac:cxnSpMkLst>
            <pc:docMk/>
            <pc:sldMk cId="2310199033" sldId="256"/>
            <ac:cxnSpMk id="21" creationId="{A0FAD47C-BECE-28BF-F596-414DDCFE1EE3}"/>
          </ac:cxnSpMkLst>
        </pc:cxnChg>
        <pc:cxnChg chg="add mod">
          <ac:chgData name="Li-Li Ye (Student)" userId="29ede785-e103-4b43-b717-4e0a4f23007b" providerId="ADAL" clId="{D5E31F6F-5CFD-416F-B2A6-055DC8BBF586}" dt="2024-01-26T00:02:53.789" v="1473" actId="571"/>
          <ac:cxnSpMkLst>
            <pc:docMk/>
            <pc:sldMk cId="2310199033" sldId="256"/>
            <ac:cxnSpMk id="27" creationId="{2710753D-751A-DA66-2EF4-5988A3EC5397}"/>
          </ac:cxnSpMkLst>
        </pc:cxnChg>
        <pc:cxnChg chg="add mod">
          <ac:chgData name="Li-Li Ye (Student)" userId="29ede785-e103-4b43-b717-4e0a4f23007b" providerId="ADAL" clId="{D5E31F6F-5CFD-416F-B2A6-055DC8BBF586}" dt="2024-01-26T00:02:53.789" v="1473" actId="571"/>
          <ac:cxnSpMkLst>
            <pc:docMk/>
            <pc:sldMk cId="2310199033" sldId="256"/>
            <ac:cxnSpMk id="28" creationId="{23938824-62D6-52E2-2C22-7138843BF15E}"/>
          </ac:cxnSpMkLst>
        </pc:cxnChg>
        <pc:cxnChg chg="add mod">
          <ac:chgData name="Li-Li Ye (Student)" userId="29ede785-e103-4b43-b717-4e0a4f23007b" providerId="ADAL" clId="{D5E31F6F-5CFD-416F-B2A6-055DC8BBF586}" dt="2024-01-26T00:02:53.789" v="1473" actId="571"/>
          <ac:cxnSpMkLst>
            <pc:docMk/>
            <pc:sldMk cId="2310199033" sldId="256"/>
            <ac:cxnSpMk id="30" creationId="{75D1573D-DFDF-F2EE-F4F3-245D1B1F06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2345E-AE69-4BE7-B8A6-7644B4BCBD5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1143000"/>
            <a:ext cx="6854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04B09-8308-4AB6-BB4E-A07D0CD2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4B09-8308-4AB6-BB4E-A07D0CD2E3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9419"/>
            <a:ext cx="27432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64656"/>
            <a:ext cx="27432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7647"/>
            <a:ext cx="788670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7647"/>
            <a:ext cx="2320290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7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10417"/>
            <a:ext cx="315468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101684"/>
            <a:ext cx="315468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7647"/>
            <a:ext cx="3154680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03557"/>
            <a:ext cx="154733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01334"/>
            <a:ext cx="154733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03557"/>
            <a:ext cx="155495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01334"/>
            <a:ext cx="155495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37028"/>
            <a:ext cx="185166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37028"/>
            <a:ext cx="185166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7647"/>
            <a:ext cx="315468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38235"/>
            <a:ext cx="315468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B362-0A04-41F8-B780-3462A5C99F2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0AD6-834F-4595-AC27-F172FE96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124033-6E75-2084-FD06-3EAC50ECB1DB}"/>
              </a:ext>
            </a:extLst>
          </p:cNvPr>
          <p:cNvSpPr txBox="1"/>
          <p:nvPr/>
        </p:nvSpPr>
        <p:spPr>
          <a:xfrm>
            <a:off x="62261" y="249324"/>
            <a:ext cx="11094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agent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665854-BDF5-9658-F97F-E32D7EC37B7E}"/>
              </a:ext>
            </a:extLst>
          </p:cNvPr>
          <p:cNvCxnSpPr/>
          <p:nvPr/>
        </p:nvCxnSpPr>
        <p:spPr>
          <a:xfrm>
            <a:off x="1060999" y="306547"/>
            <a:ext cx="8331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BA2990-0A9E-275F-DE1D-E0AEC695263B}"/>
              </a:ext>
            </a:extLst>
          </p:cNvPr>
          <p:cNvSpPr txBox="1"/>
          <p:nvPr/>
        </p:nvSpPr>
        <p:spPr>
          <a:xfrm>
            <a:off x="1215270" y="29953"/>
            <a:ext cx="69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331B6-87AF-CDFE-F787-BC7052E5E525}"/>
              </a:ext>
            </a:extLst>
          </p:cNvPr>
          <p:cNvCxnSpPr/>
          <p:nvPr/>
        </p:nvCxnSpPr>
        <p:spPr>
          <a:xfrm>
            <a:off x="1047396" y="509269"/>
            <a:ext cx="83312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160C57-C28B-DDAB-7F9C-168CDB907589}"/>
              </a:ext>
            </a:extLst>
          </p:cNvPr>
          <p:cNvSpPr txBox="1"/>
          <p:nvPr/>
        </p:nvSpPr>
        <p:spPr>
          <a:xfrm>
            <a:off x="1164751" y="530187"/>
            <a:ext cx="98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A4849-C32B-49D4-F940-2F15FE7C3AF3}"/>
              </a:ext>
            </a:extLst>
          </p:cNvPr>
          <p:cNvSpPr txBox="1"/>
          <p:nvPr/>
        </p:nvSpPr>
        <p:spPr>
          <a:xfrm>
            <a:off x="2189050" y="1258094"/>
            <a:ext cx="157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Entanglement</a:t>
            </a:r>
            <a:endParaRPr lang="en-US" sz="1400" dirty="0">
              <a:solidFill>
                <a:srgbClr val="FF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ADBFC-8136-3D78-6447-C49CEF2395DE}"/>
              </a:ext>
            </a:extLst>
          </p:cNvPr>
          <p:cNvSpPr txBox="1"/>
          <p:nvPr/>
        </p:nvSpPr>
        <p:spPr>
          <a:xfrm>
            <a:off x="2130015" y="234255"/>
            <a:ext cx="208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 number</a:t>
            </a:r>
            <a:endParaRPr lang="en-US" sz="1400" dirty="0">
              <a:solidFill>
                <a:srgbClr val="FF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AD47C-BECE-28BF-F596-414DDCFE1EE3}"/>
              </a:ext>
            </a:extLst>
          </p:cNvPr>
          <p:cNvCxnSpPr>
            <a:cxnSpLocks/>
          </p:cNvCxnSpPr>
          <p:nvPr/>
        </p:nvCxnSpPr>
        <p:spPr>
          <a:xfrm>
            <a:off x="2747537" y="655219"/>
            <a:ext cx="0" cy="461201"/>
          </a:xfrm>
          <a:prstGeom prst="straightConnector1">
            <a:avLst/>
          </a:prstGeom>
          <a:ln w="12700">
            <a:solidFill>
              <a:srgbClr val="FF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E19102-239E-6B4D-B022-053BD2278DCC}"/>
              </a:ext>
            </a:extLst>
          </p:cNvPr>
          <p:cNvSpPr/>
          <p:nvPr/>
        </p:nvSpPr>
        <p:spPr>
          <a:xfrm>
            <a:off x="40220" y="249324"/>
            <a:ext cx="884528" cy="33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DD4A2-0688-9AA6-E797-1C9984D0DA72}"/>
              </a:ext>
            </a:extLst>
          </p:cNvPr>
          <p:cNvSpPr/>
          <p:nvPr/>
        </p:nvSpPr>
        <p:spPr>
          <a:xfrm>
            <a:off x="2017384" y="227560"/>
            <a:ext cx="1549200" cy="337463"/>
          </a:xfrm>
          <a:prstGeom prst="rect">
            <a:avLst/>
          </a:prstGeom>
          <a:noFill/>
          <a:ln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BE3F02-E7E9-C8DC-0088-E73D203BF6B2}"/>
              </a:ext>
            </a:extLst>
          </p:cNvPr>
          <p:cNvSpPr/>
          <p:nvPr/>
        </p:nvSpPr>
        <p:spPr>
          <a:xfrm>
            <a:off x="2015288" y="1245549"/>
            <a:ext cx="1549200" cy="337463"/>
          </a:xfrm>
          <a:prstGeom prst="rect">
            <a:avLst/>
          </a:prstGeom>
          <a:noFill/>
          <a:ln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Li-Li Ye (Student)</dc:creator>
  <cp:lastModifiedBy>Li-Li Ye (Student)</cp:lastModifiedBy>
  <cp:revision>1</cp:revision>
  <dcterms:created xsi:type="dcterms:W3CDTF">2024-01-25T23:48:37Z</dcterms:created>
  <dcterms:modified xsi:type="dcterms:W3CDTF">2024-01-29T17:02:14Z</dcterms:modified>
</cp:coreProperties>
</file>