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7EE12B-2B14-47F4-BC66-9ED3439E56DE}" v="2" dt="2023-06-13T22:08:24.4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02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li Ye (Student)" userId="29ede785-e103-4b43-b717-4e0a4f23007b" providerId="ADAL" clId="{317EE12B-2B14-47F4-BC66-9ED3439E56DE}"/>
    <pc:docChg chg="custSel addSld modSld">
      <pc:chgData name="Lili Ye (Student)" userId="29ede785-e103-4b43-b717-4e0a4f23007b" providerId="ADAL" clId="{317EE12B-2B14-47F4-BC66-9ED3439E56DE}" dt="2023-06-13T22:11:28.160" v="14" actId="20577"/>
      <pc:docMkLst>
        <pc:docMk/>
      </pc:docMkLst>
      <pc:sldChg chg="addSp delSp modSp new mod">
        <pc:chgData name="Lili Ye (Student)" userId="29ede785-e103-4b43-b717-4e0a4f23007b" providerId="ADAL" clId="{317EE12B-2B14-47F4-BC66-9ED3439E56DE}" dt="2023-06-13T22:11:28.160" v="14" actId="20577"/>
        <pc:sldMkLst>
          <pc:docMk/>
          <pc:sldMk cId="2413574051" sldId="256"/>
        </pc:sldMkLst>
        <pc:spChg chg="del">
          <ac:chgData name="Lili Ye (Student)" userId="29ede785-e103-4b43-b717-4e0a4f23007b" providerId="ADAL" clId="{317EE12B-2B14-47F4-BC66-9ED3439E56DE}" dt="2023-06-13T21:46:29.681" v="1" actId="478"/>
          <ac:spMkLst>
            <pc:docMk/>
            <pc:sldMk cId="2413574051" sldId="256"/>
            <ac:spMk id="2" creationId="{1709BB08-6E6D-40B7-165B-2BD7D7F7742E}"/>
          </ac:spMkLst>
        </pc:spChg>
        <pc:spChg chg="del">
          <ac:chgData name="Lili Ye (Student)" userId="29ede785-e103-4b43-b717-4e0a4f23007b" providerId="ADAL" clId="{317EE12B-2B14-47F4-BC66-9ED3439E56DE}" dt="2023-06-13T21:46:29.681" v="1" actId="478"/>
          <ac:spMkLst>
            <pc:docMk/>
            <pc:sldMk cId="2413574051" sldId="256"/>
            <ac:spMk id="3" creationId="{12FE2859-5CC9-FD69-8596-30B2F9983616}"/>
          </ac:spMkLst>
        </pc:spChg>
        <pc:spChg chg="add del mod">
          <ac:chgData name="Lili Ye (Student)" userId="29ede785-e103-4b43-b717-4e0a4f23007b" providerId="ADAL" clId="{317EE12B-2B14-47F4-BC66-9ED3439E56DE}" dt="2023-06-13T22:08:11.276" v="3" actId="478"/>
          <ac:spMkLst>
            <pc:docMk/>
            <pc:sldMk cId="2413574051" sldId="256"/>
            <ac:spMk id="7" creationId="{28932138-C423-2561-1540-9FDC991AEFED}"/>
          </ac:spMkLst>
        </pc:spChg>
        <pc:spChg chg="add del mod">
          <ac:chgData name="Lili Ye (Student)" userId="29ede785-e103-4b43-b717-4e0a4f23007b" providerId="ADAL" clId="{317EE12B-2B14-47F4-BC66-9ED3439E56DE}" dt="2023-06-13T22:08:43.454" v="13" actId="478"/>
          <ac:spMkLst>
            <pc:docMk/>
            <pc:sldMk cId="2413574051" sldId="256"/>
            <ac:spMk id="8" creationId="{74BD5F99-50BC-4832-79E7-04909918DEF1}"/>
          </ac:spMkLst>
        </pc:spChg>
        <pc:graphicFrameChg chg="add mod modGraphic">
          <ac:chgData name="Lili Ye (Student)" userId="29ede785-e103-4b43-b717-4e0a4f23007b" providerId="ADAL" clId="{317EE12B-2B14-47F4-BC66-9ED3439E56DE}" dt="2023-06-13T22:11:28.160" v="14" actId="20577"/>
          <ac:graphicFrameMkLst>
            <pc:docMk/>
            <pc:sldMk cId="2413574051" sldId="256"/>
            <ac:graphicFrameMk id="4" creationId="{33F4DC77-A44A-21F4-BAAC-6D2888C9B128}"/>
          </ac:graphicFrameMkLst>
        </pc:graphicFrameChg>
        <pc:graphicFrameChg chg="add mod">
          <ac:chgData name="Lili Ye (Student)" userId="29ede785-e103-4b43-b717-4e0a4f23007b" providerId="ADAL" clId="{317EE12B-2B14-47F4-BC66-9ED3439E56DE}" dt="2023-06-13T22:08:17.363" v="4" actId="1076"/>
          <ac:graphicFrameMkLst>
            <pc:docMk/>
            <pc:sldMk cId="2413574051" sldId="256"/>
            <ac:graphicFrameMk id="5" creationId="{56AF3B1E-7FE8-5442-496B-53518953C92B}"/>
          </ac:graphicFrameMkLst>
        </pc:graphicFrameChg>
        <pc:graphicFrameChg chg="add mod">
          <ac:chgData name="Lili Ye (Student)" userId="29ede785-e103-4b43-b717-4e0a4f23007b" providerId="ADAL" clId="{317EE12B-2B14-47F4-BC66-9ED3439E56DE}" dt="2023-06-13T22:08:17.363" v="4" actId="1076"/>
          <ac:graphicFrameMkLst>
            <pc:docMk/>
            <pc:sldMk cId="2413574051" sldId="256"/>
            <ac:graphicFrameMk id="6" creationId="{3014A3FF-374A-2432-5A96-6EEC0EAB030E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0211-D1DE-1632-4783-20302F791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285048-2BB1-3E3A-2DB7-5BCE8C626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7ED11-0D8A-468E-66CC-CB81C7482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FFA9-ECA6-43A4-B769-8F83687D2975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DFC35-F7C7-C2FF-4152-694D4E129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C2DA4-1844-AD37-7CB5-1454E2E94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B5D9-78DA-4E24-A9C1-ADD836E42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49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4D922-B541-4ACB-1316-F86A74151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56A646-C00F-0E44-724E-260A73DD6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2C06B-E3BB-91FA-6028-31EFB838F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FFA9-ECA6-43A4-B769-8F83687D2975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4DA14-7E72-C61A-F61A-B98878344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28F66-6986-3E9A-8228-1C471C2E7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B5D9-78DA-4E24-A9C1-ADD836E42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53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8A5111-93E2-7C8D-91E2-FD64842067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2DCC57-23A6-5C71-4250-2C1017AB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2E27B-7E0C-24F5-D227-3C19BB7C5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FFA9-ECA6-43A4-B769-8F83687D2975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2478A-434A-F5A8-B137-EBC8B68DD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387E8-0E80-1B8C-D1DC-43DB5F6F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B5D9-78DA-4E24-A9C1-ADD836E42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8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6E297-9410-4A55-DB86-85BB1DE2B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1BED3-6ED3-3296-0404-8771EDFA8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7D090-3927-5DE4-837E-8F9AF369E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FFA9-ECA6-43A4-B769-8F83687D2975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6D8F-82E0-9079-C3BE-89478C5B1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B0CF1-EEEE-3A49-356D-5FDE272C8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B5D9-78DA-4E24-A9C1-ADD836E42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9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BBD31-5109-8B4C-FC13-F775A2EA9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E41C6-415C-F34D-0F63-D383BD400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65EAB-A6A6-86B3-11FB-5F3B0E4CB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FFA9-ECA6-43A4-B769-8F83687D2975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BC59E-9E26-A0B1-AE36-0F66A155A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34390-948D-81C8-781B-5C345C203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B5D9-78DA-4E24-A9C1-ADD836E42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10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41DD4-5D65-051B-0597-CDAF1D54E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F6D6E-4FC3-7651-F5F8-BA0EF8185E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F2EF3-B487-369F-8DBF-6AA4F6EB5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19365-39A8-C57E-A947-9AAA0B55F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FFA9-ECA6-43A4-B769-8F83687D2975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1D63A-C6F2-97C9-7D86-594C036F0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EF80D-6B3B-F651-6EA1-BECE30E77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B5D9-78DA-4E24-A9C1-ADD836E42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80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9448E-9561-2F58-5F46-AC5F2DB18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0579D-FC81-34E4-F633-3543D0CD8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381EF-3002-13A2-65F3-B906FDFD0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3B86AA-6EC3-D3EA-B2B4-872FF0038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125ADB-FBC0-8E5A-65CE-382A306885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BE2A8A-0017-2A4E-6FEE-F97E6F42A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FFA9-ECA6-43A4-B769-8F83687D2975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F660C4-3641-1A5E-13A8-BF39DA938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580626-22B7-19F2-D140-F7154FE1E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B5D9-78DA-4E24-A9C1-ADD836E42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51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2985-D9C2-7CA3-E836-B7C9AA8BE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50DCAF-1514-05A4-3402-CBAC0E39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FFA9-ECA6-43A4-B769-8F83687D2975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8955F-BD2E-9E00-14AC-DE7C9EFAF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371794-39C8-0A0C-2296-1115EFBA9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B5D9-78DA-4E24-A9C1-ADD836E42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61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C55D90-6F10-B6D8-7933-01E2C6598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FFA9-ECA6-43A4-B769-8F83687D2975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D9E7BA-05EB-E223-F614-793D9351E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C6532-B875-09F5-C7C6-3C5DC4FD1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B5D9-78DA-4E24-A9C1-ADD836E42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94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C7E5F-3379-4682-036B-EBD910E38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07703-B2B8-E505-9C4B-0DA6C8EA1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12650-3FB3-6F60-063A-EBC79D2B5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B9B8B-B27F-71F2-6377-FDD51173D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FFA9-ECA6-43A4-B769-8F83687D2975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8C960-7E34-1B06-B276-17C8641D8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799BB-B9D9-A144-D4D8-B66F458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B5D9-78DA-4E24-A9C1-ADD836E42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67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F5558-91F4-662F-E24B-70FCFB956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1B8894-7DFA-A83D-49AE-4B163F3130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4E36C9-1E6E-7E0F-197B-FFE214ABA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22F8D-DC56-5C1D-6C36-E96835CC9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FFA9-ECA6-43A4-B769-8F83687D2975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82D2D-BE63-BCCD-64CA-504FFDEF3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A845F-3916-764D-7016-437CEE279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B5D9-78DA-4E24-A9C1-ADD836E42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8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415CE8-724D-2CEE-989D-D834A5F2D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D246A-5176-AFAD-72F2-76A36CCE8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A0360-A54C-C9C3-30BD-45AF6A0D43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3FFA9-ECA6-43A4-B769-8F83687D2975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F1105-7AFF-45A9-14B7-62BDCED4F3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F3B4B-2384-1FD7-EAF1-231B0AC2D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CB5D9-78DA-4E24-A9C1-ADD836E42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76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3F4DC77-A44A-21F4-BAAC-6D2888C9B1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3297585"/>
                  </p:ext>
                </p:extLst>
              </p:nvPr>
            </p:nvGraphicFramePr>
            <p:xfrm>
              <a:off x="119014" y="864091"/>
              <a:ext cx="11199828" cy="14174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66638">
                      <a:extLst>
                        <a:ext uri="{9D8B030D-6E8A-4147-A177-3AD203B41FA5}">
                          <a16:colId xmlns:a16="http://schemas.microsoft.com/office/drawing/2014/main" val="4274292912"/>
                        </a:ext>
                      </a:extLst>
                    </a:gridCol>
                    <a:gridCol w="1866638">
                      <a:extLst>
                        <a:ext uri="{9D8B030D-6E8A-4147-A177-3AD203B41FA5}">
                          <a16:colId xmlns:a16="http://schemas.microsoft.com/office/drawing/2014/main" val="3220221839"/>
                        </a:ext>
                      </a:extLst>
                    </a:gridCol>
                    <a:gridCol w="1866638">
                      <a:extLst>
                        <a:ext uri="{9D8B030D-6E8A-4147-A177-3AD203B41FA5}">
                          <a16:colId xmlns:a16="http://schemas.microsoft.com/office/drawing/2014/main" val="1248303168"/>
                        </a:ext>
                      </a:extLst>
                    </a:gridCol>
                    <a:gridCol w="1866638">
                      <a:extLst>
                        <a:ext uri="{9D8B030D-6E8A-4147-A177-3AD203B41FA5}">
                          <a16:colId xmlns:a16="http://schemas.microsoft.com/office/drawing/2014/main" val="3158660981"/>
                        </a:ext>
                      </a:extLst>
                    </a:gridCol>
                    <a:gridCol w="1866638">
                      <a:extLst>
                        <a:ext uri="{9D8B030D-6E8A-4147-A177-3AD203B41FA5}">
                          <a16:colId xmlns:a16="http://schemas.microsoft.com/office/drawing/2014/main" val="2492925592"/>
                        </a:ext>
                      </a:extLst>
                    </a:gridCol>
                    <a:gridCol w="1866638">
                      <a:extLst>
                        <a:ext uri="{9D8B030D-6E8A-4147-A177-3AD203B41FA5}">
                          <a16:colId xmlns:a16="http://schemas.microsoft.com/office/drawing/2014/main" val="2322218308"/>
                        </a:ext>
                      </a:extLst>
                    </a:gridCol>
                  </a:tblGrid>
                  <a:tr h="33282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Feedback basis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𝑵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(%)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DRL control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Training                      Testing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Bayesian 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control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𝝀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𝝀</m:t>
                              </m:r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𝝀</m:t>
                                  </m:r>
                                </m:e>
                                <m:sub>
                                  <m:r>
                                    <a:rPr lang="en-US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𝒐𝒑𝒕</m:t>
                                  </m:r>
                                </m:sub>
                              </m:sSub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Bayescian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control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Random control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2041374"/>
                      </a:ext>
                    </a:extLst>
                  </a:tr>
                  <a:tr h="2012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⟨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⟩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83.81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%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±1.8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%</m:t>
                              </m:r>
                            </m:oMath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84.95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%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±1.9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%</m:t>
                              </m:r>
                            </m:oMath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56.89%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±6.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%</m:t>
                              </m:r>
                            </m:oMath>
                          </a14:m>
                          <a:endParaRPr 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93.21%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±0.8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%</m:t>
                              </m:r>
                            </m:oMath>
                          </a14:m>
                          <a:endParaRPr 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35.06%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05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%</m:t>
                              </m:r>
                            </m:oMath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551584"/>
                      </a:ext>
                    </a:extLst>
                  </a:tr>
                  <a:tr h="19018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64.81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%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±1.4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%</m:t>
                              </m:r>
                            </m:oMath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65.01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%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±1.7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%</m:t>
                              </m:r>
                            </m:oMath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35.48%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±5.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%</m:t>
                              </m:r>
                            </m:oMath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49.24%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0.44%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35.06%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±6.05%</m:t>
                              </m:r>
                            </m:oMath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778337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3F4DC77-A44A-21F4-BAAC-6D2888C9B1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3297585"/>
                  </p:ext>
                </p:extLst>
              </p:nvPr>
            </p:nvGraphicFramePr>
            <p:xfrm>
              <a:off x="119014" y="864091"/>
              <a:ext cx="11199828" cy="14174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66638">
                      <a:extLst>
                        <a:ext uri="{9D8B030D-6E8A-4147-A177-3AD203B41FA5}">
                          <a16:colId xmlns:a16="http://schemas.microsoft.com/office/drawing/2014/main" val="4274292912"/>
                        </a:ext>
                      </a:extLst>
                    </a:gridCol>
                    <a:gridCol w="1866638">
                      <a:extLst>
                        <a:ext uri="{9D8B030D-6E8A-4147-A177-3AD203B41FA5}">
                          <a16:colId xmlns:a16="http://schemas.microsoft.com/office/drawing/2014/main" val="3220221839"/>
                        </a:ext>
                      </a:extLst>
                    </a:gridCol>
                    <a:gridCol w="1866638">
                      <a:extLst>
                        <a:ext uri="{9D8B030D-6E8A-4147-A177-3AD203B41FA5}">
                          <a16:colId xmlns:a16="http://schemas.microsoft.com/office/drawing/2014/main" val="1248303168"/>
                        </a:ext>
                      </a:extLst>
                    </a:gridCol>
                    <a:gridCol w="1866638">
                      <a:extLst>
                        <a:ext uri="{9D8B030D-6E8A-4147-A177-3AD203B41FA5}">
                          <a16:colId xmlns:a16="http://schemas.microsoft.com/office/drawing/2014/main" val="3158660981"/>
                        </a:ext>
                      </a:extLst>
                    </a:gridCol>
                    <a:gridCol w="1866638">
                      <a:extLst>
                        <a:ext uri="{9D8B030D-6E8A-4147-A177-3AD203B41FA5}">
                          <a16:colId xmlns:a16="http://schemas.microsoft.com/office/drawing/2014/main" val="2492925592"/>
                        </a:ext>
                      </a:extLst>
                    </a:gridCol>
                    <a:gridCol w="1866638">
                      <a:extLst>
                        <a:ext uri="{9D8B030D-6E8A-4147-A177-3AD203B41FA5}">
                          <a16:colId xmlns:a16="http://schemas.microsoft.com/office/drawing/2014/main" val="2322218308"/>
                        </a:ext>
                      </a:extLst>
                    </a:gridCol>
                  </a:tblGrid>
                  <a:tr h="6647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545" r="-501307" b="-126364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DRL control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Training                      Testing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49918" t="-4545" r="-50245" b="-12636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Bayescian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control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Random control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2041374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79688" r="-501307" b="-1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9674" t="-179688" r="-399674" b="-1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327" t="-179688" r="-300980" b="-1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327" t="-179688" r="-200980" b="-1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99023" t="-179688" r="-100326" b="-1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0654" t="-179688" r="-654" b="-1171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55158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98333" r="-501307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9674" t="-298333" r="-39967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327" t="-298333" r="-30098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327" t="-298333" r="-20098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99023" t="-298333" r="-100326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0654" t="-298333" r="-654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778337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56AF3B1E-7FE8-5442-496B-53518953C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075795"/>
              </p:ext>
            </p:extLst>
          </p:nvPr>
        </p:nvGraphicFramePr>
        <p:xfrm>
          <a:off x="119014" y="442966"/>
          <a:ext cx="111998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9827">
                  <a:extLst>
                    <a:ext uri="{9D8B030D-6E8A-4147-A177-3AD203B41FA5}">
                      <a16:colId xmlns:a16="http://schemas.microsoft.com/office/drawing/2014/main" val="591870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40809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014A3FF-374A-2432-5A96-6EEC0EAB0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572502"/>
              </p:ext>
            </p:extLst>
          </p:nvPr>
        </p:nvGraphicFramePr>
        <p:xfrm>
          <a:off x="119015" y="2335466"/>
          <a:ext cx="111998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9826">
                  <a:extLst>
                    <a:ext uri="{9D8B030D-6E8A-4147-A177-3AD203B41FA5}">
                      <a16:colId xmlns:a16="http://schemas.microsoft.com/office/drawing/2014/main" val="591870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408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3574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67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Lili Ye (Student)</dc:creator>
  <cp:lastModifiedBy>Lili Ye (Student)</cp:lastModifiedBy>
  <cp:revision>1</cp:revision>
  <dcterms:created xsi:type="dcterms:W3CDTF">2023-06-13T21:46:25Z</dcterms:created>
  <dcterms:modified xsi:type="dcterms:W3CDTF">2023-06-13T22:11:37Z</dcterms:modified>
</cp:coreProperties>
</file>