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10515600" cy="5851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E"/>
    <a:srgbClr val="987B59"/>
    <a:srgbClr val="1F77B4"/>
    <a:srgbClr val="247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3626A6-A3A8-482D-9537-762EFB5A9A5B}" v="48" dt="2023-08-15T16:27:45.238"/>
    <p1510:client id="{F4BFF46A-4A7C-4A32-94AA-D11E74F4A1E2}" v="18" dt="2023-08-15T16:15:32.8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240" y="3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li Ye (Student)" userId="29ede785-e103-4b43-b717-4e0a4f23007b" providerId="ADAL" clId="{657D7655-4A2B-4BE8-88C1-647DF5941AE1}"/>
    <pc:docChg chg="custSel modSld">
      <pc:chgData name="Lili Ye (Student)" userId="29ede785-e103-4b43-b717-4e0a4f23007b" providerId="ADAL" clId="{657D7655-4A2B-4BE8-88C1-647DF5941AE1}" dt="2023-07-20T23:26:05.356" v="237" actId="1037"/>
      <pc:docMkLst>
        <pc:docMk/>
      </pc:docMkLst>
      <pc:sldChg chg="addSp delSp modSp mod">
        <pc:chgData name="Lili Ye (Student)" userId="29ede785-e103-4b43-b717-4e0a4f23007b" providerId="ADAL" clId="{657D7655-4A2B-4BE8-88C1-647DF5941AE1}" dt="2023-07-20T23:26:05.356" v="237" actId="1037"/>
        <pc:sldMkLst>
          <pc:docMk/>
          <pc:sldMk cId="2457659414" sldId="256"/>
        </pc:sldMkLst>
        <pc:spChg chg="add mod">
          <ac:chgData name="Lili Ye (Student)" userId="29ede785-e103-4b43-b717-4e0a4f23007b" providerId="ADAL" clId="{657D7655-4A2B-4BE8-88C1-647DF5941AE1}" dt="2023-07-20T23:26:05.356" v="237" actId="1037"/>
          <ac:spMkLst>
            <pc:docMk/>
            <pc:sldMk cId="2457659414" sldId="256"/>
            <ac:spMk id="17" creationId="{8BB83522-6F0F-A85D-C807-B057E136699F}"/>
          </ac:spMkLst>
        </pc:spChg>
        <pc:spChg chg="add mod">
          <ac:chgData name="Lili Ye (Student)" userId="29ede785-e103-4b43-b717-4e0a4f23007b" providerId="ADAL" clId="{657D7655-4A2B-4BE8-88C1-647DF5941AE1}" dt="2023-07-20T23:26:05.356" v="237" actId="1037"/>
          <ac:spMkLst>
            <pc:docMk/>
            <pc:sldMk cId="2457659414" sldId="256"/>
            <ac:spMk id="18" creationId="{E0BDF768-7FDC-4C7A-017B-EF6E215C359B}"/>
          </ac:spMkLst>
        </pc:spChg>
        <pc:spChg chg="add mod">
          <ac:chgData name="Lili Ye (Student)" userId="29ede785-e103-4b43-b717-4e0a4f23007b" providerId="ADAL" clId="{657D7655-4A2B-4BE8-88C1-647DF5941AE1}" dt="2023-07-20T23:26:05.356" v="237" actId="1037"/>
          <ac:spMkLst>
            <pc:docMk/>
            <pc:sldMk cId="2457659414" sldId="256"/>
            <ac:spMk id="19" creationId="{97F90599-3C71-53F1-F3A3-98CACAEA7AC2}"/>
          </ac:spMkLst>
        </pc:spChg>
        <pc:spChg chg="add mod">
          <ac:chgData name="Lili Ye (Student)" userId="29ede785-e103-4b43-b717-4e0a4f23007b" providerId="ADAL" clId="{657D7655-4A2B-4BE8-88C1-647DF5941AE1}" dt="2023-07-20T23:26:05.356" v="237" actId="1037"/>
          <ac:spMkLst>
            <pc:docMk/>
            <pc:sldMk cId="2457659414" sldId="256"/>
            <ac:spMk id="20" creationId="{B6368122-7AAE-EEDC-87B6-113E0402157B}"/>
          </ac:spMkLst>
        </pc:spChg>
        <pc:spChg chg="del mod">
          <ac:chgData name="Lili Ye (Student)" userId="29ede785-e103-4b43-b717-4e0a4f23007b" providerId="ADAL" clId="{657D7655-4A2B-4BE8-88C1-647DF5941AE1}" dt="2023-07-20T23:16:29.635" v="12" actId="478"/>
          <ac:spMkLst>
            <pc:docMk/>
            <pc:sldMk cId="2457659414" sldId="256"/>
            <ac:spMk id="52" creationId="{0D663084-A04D-40CC-588A-585DD322FB30}"/>
          </ac:spMkLst>
        </pc:spChg>
        <pc:spChg chg="del">
          <ac:chgData name="Lili Ye (Student)" userId="29ede785-e103-4b43-b717-4e0a4f23007b" providerId="ADAL" clId="{657D7655-4A2B-4BE8-88C1-647DF5941AE1}" dt="2023-07-20T23:16:30.855" v="13" actId="478"/>
          <ac:spMkLst>
            <pc:docMk/>
            <pc:sldMk cId="2457659414" sldId="256"/>
            <ac:spMk id="53" creationId="{D126FA0F-16C3-7510-7DD3-FA6FC6C0050D}"/>
          </ac:spMkLst>
        </pc:spChg>
        <pc:spChg chg="del">
          <ac:chgData name="Lili Ye (Student)" userId="29ede785-e103-4b43-b717-4e0a4f23007b" providerId="ADAL" clId="{657D7655-4A2B-4BE8-88C1-647DF5941AE1}" dt="2023-07-20T23:16:34.861" v="17" actId="478"/>
          <ac:spMkLst>
            <pc:docMk/>
            <pc:sldMk cId="2457659414" sldId="256"/>
            <ac:spMk id="54" creationId="{2E14F702-59A8-1355-5617-2FB4DC8D77CD}"/>
          </ac:spMkLst>
        </pc:spChg>
        <pc:spChg chg="mod">
          <ac:chgData name="Lili Ye (Student)" userId="29ede785-e103-4b43-b717-4e0a4f23007b" providerId="ADAL" clId="{657D7655-4A2B-4BE8-88C1-647DF5941AE1}" dt="2023-07-20T23:26:05.356" v="237" actId="1037"/>
          <ac:spMkLst>
            <pc:docMk/>
            <pc:sldMk cId="2457659414" sldId="256"/>
            <ac:spMk id="55" creationId="{FD9B6E85-B823-E9C1-EBA0-53789D41F2BE}"/>
          </ac:spMkLst>
        </pc:spChg>
        <pc:spChg chg="del">
          <ac:chgData name="Lili Ye (Student)" userId="29ede785-e103-4b43-b717-4e0a4f23007b" providerId="ADAL" clId="{657D7655-4A2B-4BE8-88C1-647DF5941AE1}" dt="2023-07-20T23:16:33.419" v="16" actId="478"/>
          <ac:spMkLst>
            <pc:docMk/>
            <pc:sldMk cId="2457659414" sldId="256"/>
            <ac:spMk id="58" creationId="{8C6AFB16-77F5-E255-87AA-F699353859A0}"/>
          </ac:spMkLst>
        </pc:spChg>
        <pc:spChg chg="mod">
          <ac:chgData name="Lili Ye (Student)" userId="29ede785-e103-4b43-b717-4e0a4f23007b" providerId="ADAL" clId="{657D7655-4A2B-4BE8-88C1-647DF5941AE1}" dt="2023-07-20T23:26:05.356" v="237" actId="1037"/>
          <ac:spMkLst>
            <pc:docMk/>
            <pc:sldMk cId="2457659414" sldId="256"/>
            <ac:spMk id="59" creationId="{A9B6ADB4-BA9C-16DF-0CEF-D4EA3D7D8AF7}"/>
          </ac:spMkLst>
        </pc:spChg>
        <pc:spChg chg="mod">
          <ac:chgData name="Lili Ye (Student)" userId="29ede785-e103-4b43-b717-4e0a4f23007b" providerId="ADAL" clId="{657D7655-4A2B-4BE8-88C1-647DF5941AE1}" dt="2023-07-20T23:26:05.356" v="237" actId="1037"/>
          <ac:spMkLst>
            <pc:docMk/>
            <pc:sldMk cId="2457659414" sldId="256"/>
            <ac:spMk id="60" creationId="{017F63A5-6019-E52D-191B-9631904751B8}"/>
          </ac:spMkLst>
        </pc:spChg>
        <pc:picChg chg="add del mod">
          <ac:chgData name="Lili Ye (Student)" userId="29ede785-e103-4b43-b717-4e0a4f23007b" providerId="ADAL" clId="{657D7655-4A2B-4BE8-88C1-647DF5941AE1}" dt="2023-07-20T23:18:42.476" v="76" actId="478"/>
          <ac:picMkLst>
            <pc:docMk/>
            <pc:sldMk cId="2457659414" sldId="256"/>
            <ac:picMk id="3" creationId="{1007CCA1-302C-DA52-4476-242BD2FAF61A}"/>
          </ac:picMkLst>
        </pc:picChg>
        <pc:picChg chg="add mod">
          <ac:chgData name="Lili Ye (Student)" userId="29ede785-e103-4b43-b717-4e0a4f23007b" providerId="ADAL" clId="{657D7655-4A2B-4BE8-88C1-647DF5941AE1}" dt="2023-07-20T23:26:05.356" v="237" actId="1037"/>
          <ac:picMkLst>
            <pc:docMk/>
            <pc:sldMk cId="2457659414" sldId="256"/>
            <ac:picMk id="4" creationId="{37B1CD30-790B-C82E-DE74-8BCD3A3A8A21}"/>
          </ac:picMkLst>
        </pc:picChg>
        <pc:picChg chg="add del mod">
          <ac:chgData name="Lili Ye (Student)" userId="29ede785-e103-4b43-b717-4e0a4f23007b" providerId="ADAL" clId="{657D7655-4A2B-4BE8-88C1-647DF5941AE1}" dt="2023-07-20T23:18:08.995" v="30" actId="478"/>
          <ac:picMkLst>
            <pc:docMk/>
            <pc:sldMk cId="2457659414" sldId="256"/>
            <ac:picMk id="5" creationId="{62B1A52A-0A8E-4D60-AF9E-B6CF63F9B028}"/>
          </ac:picMkLst>
        </pc:picChg>
        <pc:picChg chg="add del mod">
          <ac:chgData name="Lili Ye (Student)" userId="29ede785-e103-4b43-b717-4e0a4f23007b" providerId="ADAL" clId="{657D7655-4A2B-4BE8-88C1-647DF5941AE1}" dt="2023-07-20T23:18:09.574" v="31" actId="478"/>
          <ac:picMkLst>
            <pc:docMk/>
            <pc:sldMk cId="2457659414" sldId="256"/>
            <ac:picMk id="6" creationId="{3C512596-441E-9698-889B-7E0FDCB4B6F1}"/>
          </ac:picMkLst>
        </pc:picChg>
        <pc:picChg chg="add mod">
          <ac:chgData name="Lili Ye (Student)" userId="29ede785-e103-4b43-b717-4e0a4f23007b" providerId="ADAL" clId="{657D7655-4A2B-4BE8-88C1-647DF5941AE1}" dt="2023-07-20T23:26:05.356" v="237" actId="1037"/>
          <ac:picMkLst>
            <pc:docMk/>
            <pc:sldMk cId="2457659414" sldId="256"/>
            <ac:picMk id="8" creationId="{31D29A8D-CDDF-5934-13FB-53F42A330876}"/>
          </ac:picMkLst>
        </pc:picChg>
        <pc:picChg chg="add del mod">
          <ac:chgData name="Lili Ye (Student)" userId="29ede785-e103-4b43-b717-4e0a4f23007b" providerId="ADAL" clId="{657D7655-4A2B-4BE8-88C1-647DF5941AE1}" dt="2023-07-20T23:19:15.200" v="80" actId="478"/>
          <ac:picMkLst>
            <pc:docMk/>
            <pc:sldMk cId="2457659414" sldId="256"/>
            <ac:picMk id="10" creationId="{3D9830A7-61B9-7EE0-62BE-F61441B23620}"/>
          </ac:picMkLst>
        </pc:picChg>
        <pc:picChg chg="add mod">
          <ac:chgData name="Lili Ye (Student)" userId="29ede785-e103-4b43-b717-4e0a4f23007b" providerId="ADAL" clId="{657D7655-4A2B-4BE8-88C1-647DF5941AE1}" dt="2023-07-20T23:26:05.356" v="237" actId="1037"/>
          <ac:picMkLst>
            <pc:docMk/>
            <pc:sldMk cId="2457659414" sldId="256"/>
            <ac:picMk id="12" creationId="{DCDB06E5-8649-E4B9-F235-D055070087E0}"/>
          </ac:picMkLst>
        </pc:picChg>
        <pc:picChg chg="add mod">
          <ac:chgData name="Lili Ye (Student)" userId="29ede785-e103-4b43-b717-4e0a4f23007b" providerId="ADAL" clId="{657D7655-4A2B-4BE8-88C1-647DF5941AE1}" dt="2023-07-20T23:26:05.356" v="237" actId="1037"/>
          <ac:picMkLst>
            <pc:docMk/>
            <pc:sldMk cId="2457659414" sldId="256"/>
            <ac:picMk id="14" creationId="{9422F145-00A8-5546-F84A-645CB21CB3E4}"/>
          </ac:picMkLst>
        </pc:picChg>
        <pc:picChg chg="add mod">
          <ac:chgData name="Lili Ye (Student)" userId="29ede785-e103-4b43-b717-4e0a4f23007b" providerId="ADAL" clId="{657D7655-4A2B-4BE8-88C1-647DF5941AE1}" dt="2023-07-20T23:26:05.356" v="237" actId="1037"/>
          <ac:picMkLst>
            <pc:docMk/>
            <pc:sldMk cId="2457659414" sldId="256"/>
            <ac:picMk id="16" creationId="{7B5BD66C-6890-23D7-6DD0-D605E7153982}"/>
          </ac:picMkLst>
        </pc:picChg>
        <pc:picChg chg="mod">
          <ac:chgData name="Lili Ye (Student)" userId="29ede785-e103-4b43-b717-4e0a4f23007b" providerId="ADAL" clId="{657D7655-4A2B-4BE8-88C1-647DF5941AE1}" dt="2023-07-20T23:26:05.356" v="237" actId="1037"/>
          <ac:picMkLst>
            <pc:docMk/>
            <pc:sldMk cId="2457659414" sldId="256"/>
            <ac:picMk id="24" creationId="{584BC13C-F294-EB31-080B-556AEFE0FF42}"/>
          </ac:picMkLst>
        </pc:picChg>
        <pc:picChg chg="mod">
          <ac:chgData name="Lili Ye (Student)" userId="29ede785-e103-4b43-b717-4e0a4f23007b" providerId="ADAL" clId="{657D7655-4A2B-4BE8-88C1-647DF5941AE1}" dt="2023-07-20T23:26:05.356" v="237" actId="1037"/>
          <ac:picMkLst>
            <pc:docMk/>
            <pc:sldMk cId="2457659414" sldId="256"/>
            <ac:picMk id="25" creationId="{79CA85AB-70C7-3FC9-E360-50A83B0C55E7}"/>
          </ac:picMkLst>
        </pc:picChg>
        <pc:picChg chg="del mod">
          <ac:chgData name="Lili Ye (Student)" userId="29ede785-e103-4b43-b717-4e0a4f23007b" providerId="ADAL" clId="{657D7655-4A2B-4BE8-88C1-647DF5941AE1}" dt="2023-07-20T23:19:32.809" v="81" actId="478"/>
          <ac:picMkLst>
            <pc:docMk/>
            <pc:sldMk cId="2457659414" sldId="256"/>
            <ac:picMk id="38" creationId="{E6A1FBD9-A5DA-F150-A445-CB3D58BA7C69}"/>
          </ac:picMkLst>
        </pc:picChg>
        <pc:picChg chg="del">
          <ac:chgData name="Lili Ye (Student)" userId="29ede785-e103-4b43-b717-4e0a4f23007b" providerId="ADAL" clId="{657D7655-4A2B-4BE8-88C1-647DF5941AE1}" dt="2023-07-20T23:16:31.732" v="14" actId="478"/>
          <ac:picMkLst>
            <pc:docMk/>
            <pc:sldMk cId="2457659414" sldId="256"/>
            <ac:picMk id="47" creationId="{62DC6938-3533-D839-7CF1-DBE09FB496A5}"/>
          </ac:picMkLst>
        </pc:picChg>
        <pc:picChg chg="del">
          <ac:chgData name="Lili Ye (Student)" userId="29ede785-e103-4b43-b717-4e0a4f23007b" providerId="ADAL" clId="{657D7655-4A2B-4BE8-88C1-647DF5941AE1}" dt="2023-07-20T23:16:32.205" v="15" actId="478"/>
          <ac:picMkLst>
            <pc:docMk/>
            <pc:sldMk cId="2457659414" sldId="256"/>
            <ac:picMk id="49" creationId="{F68B7009-6CB7-0176-D1E8-DD8CDEC42C0C}"/>
          </ac:picMkLst>
        </pc:picChg>
        <pc:picChg chg="del">
          <ac:chgData name="Lili Ye (Student)" userId="29ede785-e103-4b43-b717-4e0a4f23007b" providerId="ADAL" clId="{657D7655-4A2B-4BE8-88C1-647DF5941AE1}" dt="2023-07-20T23:16:26.393" v="10" actId="478"/>
          <ac:picMkLst>
            <pc:docMk/>
            <pc:sldMk cId="2457659414" sldId="256"/>
            <ac:picMk id="51" creationId="{B48AC818-518A-3FAA-3B3A-DAD11FCF71E5}"/>
          </ac:picMkLst>
        </pc:picChg>
        <pc:picChg chg="del">
          <ac:chgData name="Lili Ye (Student)" userId="29ede785-e103-4b43-b717-4e0a4f23007b" providerId="ADAL" clId="{657D7655-4A2B-4BE8-88C1-647DF5941AE1}" dt="2023-07-20T23:16:14.378" v="3" actId="478"/>
          <ac:picMkLst>
            <pc:docMk/>
            <pc:sldMk cId="2457659414" sldId="256"/>
            <ac:picMk id="57" creationId="{0D936CF4-6A53-01A3-D7F8-EDA8A2178C35}"/>
          </ac:picMkLst>
        </pc:picChg>
      </pc:sldChg>
    </pc:docChg>
  </pc:docChgLst>
  <pc:docChgLst>
    <pc:chgData name="Lili Ye (Student)" userId="29ede785-e103-4b43-b717-4e0a4f23007b" providerId="ADAL" clId="{52019FC2-1C06-47C8-B8EF-855A3D63AEFA}"/>
    <pc:docChg chg="custSel modSld">
      <pc:chgData name="Lili Ye (Student)" userId="29ede785-e103-4b43-b717-4e0a4f23007b" providerId="ADAL" clId="{52019FC2-1C06-47C8-B8EF-855A3D63AEFA}" dt="2023-08-10T17:03:16.098" v="64" actId="1036"/>
      <pc:docMkLst>
        <pc:docMk/>
      </pc:docMkLst>
      <pc:sldChg chg="addSp delSp modSp mod">
        <pc:chgData name="Lili Ye (Student)" userId="29ede785-e103-4b43-b717-4e0a4f23007b" providerId="ADAL" clId="{52019FC2-1C06-47C8-B8EF-855A3D63AEFA}" dt="2023-08-10T17:03:16.098" v="64" actId="1036"/>
        <pc:sldMkLst>
          <pc:docMk/>
          <pc:sldMk cId="2457659414" sldId="256"/>
        </pc:sldMkLst>
        <pc:picChg chg="add mod">
          <ac:chgData name="Lili Ye (Student)" userId="29ede785-e103-4b43-b717-4e0a4f23007b" providerId="ADAL" clId="{52019FC2-1C06-47C8-B8EF-855A3D63AEFA}" dt="2023-08-10T17:02:50.810" v="35" actId="1037"/>
          <ac:picMkLst>
            <pc:docMk/>
            <pc:sldMk cId="2457659414" sldId="256"/>
            <ac:picMk id="3" creationId="{1876FA88-BECF-D150-26AB-13A5C091E4E0}"/>
          </ac:picMkLst>
        </pc:picChg>
        <pc:picChg chg="del">
          <ac:chgData name="Lili Ye (Student)" userId="29ede785-e103-4b43-b717-4e0a4f23007b" providerId="ADAL" clId="{52019FC2-1C06-47C8-B8EF-855A3D63AEFA}" dt="2023-08-10T17:02:28.303" v="6" actId="478"/>
          <ac:picMkLst>
            <pc:docMk/>
            <pc:sldMk cId="2457659414" sldId="256"/>
            <ac:picMk id="12" creationId="{DCDB06E5-8649-E4B9-F235-D055070087E0}"/>
          </ac:picMkLst>
        </pc:picChg>
        <pc:picChg chg="mod">
          <ac:chgData name="Lili Ye (Student)" userId="29ede785-e103-4b43-b717-4e0a4f23007b" providerId="ADAL" clId="{52019FC2-1C06-47C8-B8EF-855A3D63AEFA}" dt="2023-08-10T17:03:05.698" v="54" actId="1038"/>
          <ac:picMkLst>
            <pc:docMk/>
            <pc:sldMk cId="2457659414" sldId="256"/>
            <ac:picMk id="24" creationId="{584BC13C-F294-EB31-080B-556AEFE0FF42}"/>
          </ac:picMkLst>
        </pc:picChg>
        <pc:picChg chg="mod">
          <ac:chgData name="Lili Ye (Student)" userId="29ede785-e103-4b43-b717-4e0a4f23007b" providerId="ADAL" clId="{52019FC2-1C06-47C8-B8EF-855A3D63AEFA}" dt="2023-08-10T17:03:16.098" v="64" actId="1036"/>
          <ac:picMkLst>
            <pc:docMk/>
            <pc:sldMk cId="2457659414" sldId="256"/>
            <ac:picMk id="25" creationId="{79CA85AB-70C7-3FC9-E360-50A83B0C55E7}"/>
          </ac:picMkLst>
        </pc:picChg>
      </pc:sldChg>
    </pc:docChg>
  </pc:docChgLst>
  <pc:docChgLst>
    <pc:chgData name="Lili Ye (Student)" userId="29ede785-e103-4b43-b717-4e0a4f23007b" providerId="ADAL" clId="{433626A6-A3A8-482D-9537-762EFB5A9A5B}"/>
    <pc:docChg chg="custSel modSld">
      <pc:chgData name="Lili Ye (Student)" userId="29ede785-e103-4b43-b717-4e0a4f23007b" providerId="ADAL" clId="{433626A6-A3A8-482D-9537-762EFB5A9A5B}" dt="2023-08-15T16:28:15.932" v="116" actId="208"/>
      <pc:docMkLst>
        <pc:docMk/>
      </pc:docMkLst>
      <pc:sldChg chg="addSp delSp modSp mod">
        <pc:chgData name="Lili Ye (Student)" userId="29ede785-e103-4b43-b717-4e0a4f23007b" providerId="ADAL" clId="{433626A6-A3A8-482D-9537-762EFB5A9A5B}" dt="2023-08-15T16:28:15.932" v="116" actId="208"/>
        <pc:sldMkLst>
          <pc:docMk/>
          <pc:sldMk cId="2457659414" sldId="256"/>
        </pc:sldMkLst>
        <pc:spChg chg="add mod">
          <ac:chgData name="Lili Ye (Student)" userId="29ede785-e103-4b43-b717-4e0a4f23007b" providerId="ADAL" clId="{433626A6-A3A8-482D-9537-762EFB5A9A5B}" dt="2023-08-15T16:26:48.817" v="93" actId="207"/>
          <ac:spMkLst>
            <pc:docMk/>
            <pc:sldMk cId="2457659414" sldId="256"/>
            <ac:spMk id="25" creationId="{D42690D7-6FEC-C94A-A9EC-4307732DCBBF}"/>
          </ac:spMkLst>
        </pc:spChg>
        <pc:spChg chg="add mod">
          <ac:chgData name="Lili Ye (Student)" userId="29ede785-e103-4b43-b717-4e0a4f23007b" providerId="ADAL" clId="{433626A6-A3A8-482D-9537-762EFB5A9A5B}" dt="2023-08-15T16:27:59.071" v="111" actId="1076"/>
          <ac:spMkLst>
            <pc:docMk/>
            <pc:sldMk cId="2457659414" sldId="256"/>
            <ac:spMk id="26" creationId="{EB69D8B6-2DEA-BC86-E4C5-00AAAF40F509}"/>
          </ac:spMkLst>
        </pc:spChg>
        <pc:picChg chg="add mod">
          <ac:chgData name="Lili Ye (Student)" userId="29ede785-e103-4b43-b717-4e0a4f23007b" providerId="ADAL" clId="{433626A6-A3A8-482D-9537-762EFB5A9A5B}" dt="2023-08-15T16:21:43.452" v="7" actId="1076"/>
          <ac:picMkLst>
            <pc:docMk/>
            <pc:sldMk cId="2457659414" sldId="256"/>
            <ac:picMk id="2" creationId="{899945FF-36E7-BD5F-44A4-5A3C062BD370}"/>
          </ac:picMkLst>
        </pc:picChg>
        <pc:picChg chg="del">
          <ac:chgData name="Lili Ye (Student)" userId="29ede785-e103-4b43-b717-4e0a4f23007b" providerId="ADAL" clId="{433626A6-A3A8-482D-9537-762EFB5A9A5B}" dt="2023-08-15T16:22:43.862" v="18" actId="478"/>
          <ac:picMkLst>
            <pc:docMk/>
            <pc:sldMk cId="2457659414" sldId="256"/>
            <ac:picMk id="3" creationId="{38344571-7156-5F5D-798C-B6F6CC0F2D6E}"/>
          </ac:picMkLst>
        </pc:picChg>
        <pc:picChg chg="add mod">
          <ac:chgData name="Lili Ye (Student)" userId="29ede785-e103-4b43-b717-4e0a4f23007b" providerId="ADAL" clId="{433626A6-A3A8-482D-9537-762EFB5A9A5B}" dt="2023-08-15T16:22:08.805" v="13" actId="1076"/>
          <ac:picMkLst>
            <pc:docMk/>
            <pc:sldMk cId="2457659414" sldId="256"/>
            <ac:picMk id="4" creationId="{0583951E-FC8E-A49A-9373-540D20DAD18E}"/>
          </ac:picMkLst>
        </pc:picChg>
        <pc:picChg chg="add mod ord">
          <ac:chgData name="Lili Ye (Student)" userId="29ede785-e103-4b43-b717-4e0a4f23007b" providerId="ADAL" clId="{433626A6-A3A8-482D-9537-762EFB5A9A5B}" dt="2023-08-15T16:22:53.355" v="21" actId="167"/>
          <ac:picMkLst>
            <pc:docMk/>
            <pc:sldMk cId="2457659414" sldId="256"/>
            <ac:picMk id="6" creationId="{240FA3DC-44D3-A2DE-3957-CF3B09202A33}"/>
          </ac:picMkLst>
        </pc:picChg>
        <pc:picChg chg="del">
          <ac:chgData name="Lili Ye (Student)" userId="29ede785-e103-4b43-b717-4e0a4f23007b" providerId="ADAL" clId="{433626A6-A3A8-482D-9537-762EFB5A9A5B}" dt="2023-08-15T16:23:25.150" v="27" actId="478"/>
          <ac:picMkLst>
            <pc:docMk/>
            <pc:sldMk cId="2457659414" sldId="256"/>
            <ac:picMk id="7" creationId="{C0B7D592-B4A8-27D4-8CE1-C320B31513C9}"/>
          </ac:picMkLst>
        </pc:picChg>
        <pc:picChg chg="add mod ord">
          <ac:chgData name="Lili Ye (Student)" userId="29ede785-e103-4b43-b717-4e0a4f23007b" providerId="ADAL" clId="{433626A6-A3A8-482D-9537-762EFB5A9A5B}" dt="2023-08-15T16:23:36.003" v="30" actId="167"/>
          <ac:picMkLst>
            <pc:docMk/>
            <pc:sldMk cId="2457659414" sldId="256"/>
            <ac:picMk id="9" creationId="{49BDDBF4-22CE-4BB0-AF4B-42E5576ED955}"/>
          </ac:picMkLst>
        </pc:picChg>
        <pc:picChg chg="del">
          <ac:chgData name="Lili Ye (Student)" userId="29ede785-e103-4b43-b717-4e0a4f23007b" providerId="ADAL" clId="{433626A6-A3A8-482D-9537-762EFB5A9A5B}" dt="2023-08-15T16:24:09.408" v="36" actId="478"/>
          <ac:picMkLst>
            <pc:docMk/>
            <pc:sldMk cId="2457659414" sldId="256"/>
            <ac:picMk id="10" creationId="{B6AF610C-D1DC-C638-3BD1-2157C34EE180}"/>
          </ac:picMkLst>
        </pc:picChg>
        <pc:picChg chg="del">
          <ac:chgData name="Lili Ye (Student)" userId="29ede785-e103-4b43-b717-4e0a4f23007b" providerId="ADAL" clId="{433626A6-A3A8-482D-9537-762EFB5A9A5B}" dt="2023-08-15T16:25:28.339" v="52" actId="478"/>
          <ac:picMkLst>
            <pc:docMk/>
            <pc:sldMk cId="2457659414" sldId="256"/>
            <ac:picMk id="12" creationId="{3A47DBE3-48F4-70E5-52CC-72B9D4D863E6}"/>
          </ac:picMkLst>
        </pc:picChg>
        <pc:picChg chg="add mod">
          <ac:chgData name="Lili Ye (Student)" userId="29ede785-e103-4b43-b717-4e0a4f23007b" providerId="ADAL" clId="{433626A6-A3A8-482D-9537-762EFB5A9A5B}" dt="2023-08-15T16:24:18.652" v="38" actId="1076"/>
          <ac:picMkLst>
            <pc:docMk/>
            <pc:sldMk cId="2457659414" sldId="256"/>
            <ac:picMk id="13" creationId="{A85DBF06-D7F2-E7BF-2590-D297164643E3}"/>
          </ac:picMkLst>
        </pc:picChg>
        <pc:picChg chg="del">
          <ac:chgData name="Lili Ye (Student)" userId="29ede785-e103-4b43-b717-4e0a4f23007b" providerId="ADAL" clId="{433626A6-A3A8-482D-9537-762EFB5A9A5B}" dt="2023-08-15T16:24:50.313" v="43" actId="478"/>
          <ac:picMkLst>
            <pc:docMk/>
            <pc:sldMk cId="2457659414" sldId="256"/>
            <ac:picMk id="15" creationId="{1196C929-24AF-B9DE-C833-536705C27BB4}"/>
          </ac:picMkLst>
        </pc:picChg>
        <pc:picChg chg="add mod ord">
          <ac:chgData name="Lili Ye (Student)" userId="29ede785-e103-4b43-b717-4e0a4f23007b" providerId="ADAL" clId="{433626A6-A3A8-482D-9537-762EFB5A9A5B}" dt="2023-08-15T16:24:59.834" v="46" actId="167"/>
          <ac:picMkLst>
            <pc:docMk/>
            <pc:sldMk cId="2457659414" sldId="256"/>
            <ac:picMk id="16" creationId="{282F6E3D-0047-6C91-6B46-6FB1F5E45952}"/>
          </ac:picMkLst>
        </pc:picChg>
        <pc:picChg chg="del">
          <ac:chgData name="Lili Ye (Student)" userId="29ede785-e103-4b43-b717-4e0a4f23007b" providerId="ADAL" clId="{433626A6-A3A8-482D-9537-762EFB5A9A5B}" dt="2023-08-15T16:21:34.832" v="5" actId="478"/>
          <ac:picMkLst>
            <pc:docMk/>
            <pc:sldMk cId="2457659414" sldId="256"/>
            <ac:picMk id="21" creationId="{CD12F39C-DA5A-987D-1AE1-AC7EF164A43F}"/>
          </ac:picMkLst>
        </pc:picChg>
        <pc:picChg chg="del">
          <ac:chgData name="Lili Ye (Student)" userId="29ede785-e103-4b43-b717-4e0a4f23007b" providerId="ADAL" clId="{433626A6-A3A8-482D-9537-762EFB5A9A5B}" dt="2023-08-15T16:22:00.594" v="11" actId="478"/>
          <ac:picMkLst>
            <pc:docMk/>
            <pc:sldMk cId="2457659414" sldId="256"/>
            <ac:picMk id="22" creationId="{81B81D57-9F73-C125-098E-3A7DD04B1B1B}"/>
          </ac:picMkLst>
        </pc:picChg>
        <pc:picChg chg="add mod ord">
          <ac:chgData name="Lili Ye (Student)" userId="29ede785-e103-4b43-b717-4e0a4f23007b" providerId="ADAL" clId="{433626A6-A3A8-482D-9537-762EFB5A9A5B}" dt="2023-08-15T16:25:38.365" v="55" actId="167"/>
          <ac:picMkLst>
            <pc:docMk/>
            <pc:sldMk cId="2457659414" sldId="256"/>
            <ac:picMk id="24" creationId="{96B192EF-F0E2-149C-FB6C-9A3EA69DF657}"/>
          </ac:picMkLst>
        </pc:picChg>
        <pc:cxnChg chg="add mod">
          <ac:chgData name="Lili Ye (Student)" userId="29ede785-e103-4b43-b717-4e0a4f23007b" providerId="ADAL" clId="{433626A6-A3A8-482D-9537-762EFB5A9A5B}" dt="2023-08-15T16:27:43.503" v="103" actId="1076"/>
          <ac:cxnSpMkLst>
            <pc:docMk/>
            <pc:sldMk cId="2457659414" sldId="256"/>
            <ac:cxnSpMk id="28" creationId="{98E1755B-632D-D20B-D9AC-240D8DE5C5AD}"/>
          </ac:cxnSpMkLst>
        </pc:cxnChg>
        <pc:cxnChg chg="add mod">
          <ac:chgData name="Lili Ye (Student)" userId="29ede785-e103-4b43-b717-4e0a4f23007b" providerId="ADAL" clId="{433626A6-A3A8-482D-9537-762EFB5A9A5B}" dt="2023-08-15T16:28:15.932" v="116" actId="208"/>
          <ac:cxnSpMkLst>
            <pc:docMk/>
            <pc:sldMk cId="2457659414" sldId="256"/>
            <ac:cxnSpMk id="31" creationId="{FB811133-634C-9B21-400D-2FB0003CDC27}"/>
          </ac:cxnSpMkLst>
        </pc:cxnChg>
      </pc:sldChg>
    </pc:docChg>
  </pc:docChgLst>
  <pc:docChgLst>
    <pc:chgData name="Lili Ye (Student)" userId="29ede785-e103-4b43-b717-4e0a4f23007b" providerId="ADAL" clId="{F4BFF46A-4A7C-4A32-94AA-D11E74F4A1E2}"/>
    <pc:docChg chg="undo custSel modSld">
      <pc:chgData name="Lili Ye (Student)" userId="29ede785-e103-4b43-b717-4e0a4f23007b" providerId="ADAL" clId="{F4BFF46A-4A7C-4A32-94AA-D11E74F4A1E2}" dt="2023-08-15T16:15:36.188" v="161" actId="1036"/>
      <pc:docMkLst>
        <pc:docMk/>
      </pc:docMkLst>
      <pc:sldChg chg="addSp delSp modSp mod">
        <pc:chgData name="Lili Ye (Student)" userId="29ede785-e103-4b43-b717-4e0a4f23007b" providerId="ADAL" clId="{F4BFF46A-4A7C-4A32-94AA-D11E74F4A1E2}" dt="2023-08-15T16:15:36.188" v="161" actId="1036"/>
        <pc:sldMkLst>
          <pc:docMk/>
          <pc:sldMk cId="2457659414" sldId="256"/>
        </pc:sldMkLst>
        <pc:spChg chg="mod">
          <ac:chgData name="Lili Ye (Student)" userId="29ede785-e103-4b43-b717-4e0a4f23007b" providerId="ADAL" clId="{F4BFF46A-4A7C-4A32-94AA-D11E74F4A1E2}" dt="2023-08-15T16:15:36.188" v="161" actId="1036"/>
          <ac:spMkLst>
            <pc:docMk/>
            <pc:sldMk cId="2457659414" sldId="256"/>
            <ac:spMk id="17" creationId="{8BB83522-6F0F-A85D-C807-B057E136699F}"/>
          </ac:spMkLst>
        </pc:spChg>
        <pc:spChg chg="mod">
          <ac:chgData name="Lili Ye (Student)" userId="29ede785-e103-4b43-b717-4e0a4f23007b" providerId="ADAL" clId="{F4BFF46A-4A7C-4A32-94AA-D11E74F4A1E2}" dt="2023-08-15T16:15:36.188" v="161" actId="1036"/>
          <ac:spMkLst>
            <pc:docMk/>
            <pc:sldMk cId="2457659414" sldId="256"/>
            <ac:spMk id="18" creationId="{E0BDF768-7FDC-4C7A-017B-EF6E215C359B}"/>
          </ac:spMkLst>
        </pc:spChg>
        <pc:spChg chg="mod">
          <ac:chgData name="Lili Ye (Student)" userId="29ede785-e103-4b43-b717-4e0a4f23007b" providerId="ADAL" clId="{F4BFF46A-4A7C-4A32-94AA-D11E74F4A1E2}" dt="2023-08-15T16:15:36.188" v="161" actId="1036"/>
          <ac:spMkLst>
            <pc:docMk/>
            <pc:sldMk cId="2457659414" sldId="256"/>
            <ac:spMk id="19" creationId="{97F90599-3C71-53F1-F3A3-98CACAEA7AC2}"/>
          </ac:spMkLst>
        </pc:spChg>
        <pc:spChg chg="mod">
          <ac:chgData name="Lili Ye (Student)" userId="29ede785-e103-4b43-b717-4e0a4f23007b" providerId="ADAL" clId="{F4BFF46A-4A7C-4A32-94AA-D11E74F4A1E2}" dt="2023-08-15T16:15:36.188" v="161" actId="1036"/>
          <ac:spMkLst>
            <pc:docMk/>
            <pc:sldMk cId="2457659414" sldId="256"/>
            <ac:spMk id="20" creationId="{B6368122-7AAE-EEDC-87B6-113E0402157B}"/>
          </ac:spMkLst>
        </pc:spChg>
        <pc:spChg chg="mod">
          <ac:chgData name="Lili Ye (Student)" userId="29ede785-e103-4b43-b717-4e0a4f23007b" providerId="ADAL" clId="{F4BFF46A-4A7C-4A32-94AA-D11E74F4A1E2}" dt="2023-08-15T16:15:36.188" v="161" actId="1036"/>
          <ac:spMkLst>
            <pc:docMk/>
            <pc:sldMk cId="2457659414" sldId="256"/>
            <ac:spMk id="55" creationId="{FD9B6E85-B823-E9C1-EBA0-53789D41F2BE}"/>
          </ac:spMkLst>
        </pc:spChg>
        <pc:spChg chg="mod">
          <ac:chgData name="Lili Ye (Student)" userId="29ede785-e103-4b43-b717-4e0a4f23007b" providerId="ADAL" clId="{F4BFF46A-4A7C-4A32-94AA-D11E74F4A1E2}" dt="2023-08-15T16:15:36.188" v="161" actId="1036"/>
          <ac:spMkLst>
            <pc:docMk/>
            <pc:sldMk cId="2457659414" sldId="256"/>
            <ac:spMk id="59" creationId="{A9B6ADB4-BA9C-16DF-0CEF-D4EA3D7D8AF7}"/>
          </ac:spMkLst>
        </pc:spChg>
        <pc:spChg chg="mod">
          <ac:chgData name="Lili Ye (Student)" userId="29ede785-e103-4b43-b717-4e0a4f23007b" providerId="ADAL" clId="{F4BFF46A-4A7C-4A32-94AA-D11E74F4A1E2}" dt="2023-08-15T16:15:36.188" v="161" actId="1036"/>
          <ac:spMkLst>
            <pc:docMk/>
            <pc:sldMk cId="2457659414" sldId="256"/>
            <ac:spMk id="60" creationId="{017F63A5-6019-E52D-191B-9631904751B8}"/>
          </ac:spMkLst>
        </pc:spChg>
        <pc:picChg chg="add del">
          <ac:chgData name="Lili Ye (Student)" userId="29ede785-e103-4b43-b717-4e0a4f23007b" providerId="ADAL" clId="{F4BFF46A-4A7C-4A32-94AA-D11E74F4A1E2}" dt="2023-08-15T16:03:59.459" v="27" actId="478"/>
          <ac:picMkLst>
            <pc:docMk/>
            <pc:sldMk cId="2457659414" sldId="256"/>
            <ac:picMk id="3" creationId="{1876FA88-BECF-D150-26AB-13A5C091E4E0}"/>
          </ac:picMkLst>
        </pc:picChg>
        <pc:picChg chg="add mod ord">
          <ac:chgData name="Lili Ye (Student)" userId="29ede785-e103-4b43-b717-4e0a4f23007b" providerId="ADAL" clId="{F4BFF46A-4A7C-4A32-94AA-D11E74F4A1E2}" dt="2023-08-15T16:15:36.188" v="161" actId="1036"/>
          <ac:picMkLst>
            <pc:docMk/>
            <pc:sldMk cId="2457659414" sldId="256"/>
            <ac:picMk id="3" creationId="{38344571-7156-5F5D-798C-B6F6CC0F2D6E}"/>
          </ac:picMkLst>
        </pc:picChg>
        <pc:picChg chg="add del">
          <ac:chgData name="Lili Ye (Student)" userId="29ede785-e103-4b43-b717-4e0a4f23007b" providerId="ADAL" clId="{F4BFF46A-4A7C-4A32-94AA-D11E74F4A1E2}" dt="2023-08-15T16:06:29.805" v="57" actId="478"/>
          <ac:picMkLst>
            <pc:docMk/>
            <pc:sldMk cId="2457659414" sldId="256"/>
            <ac:picMk id="4" creationId="{37B1CD30-790B-C82E-DE74-8BCD3A3A8A21}"/>
          </ac:picMkLst>
        </pc:picChg>
        <pc:picChg chg="add del mod ord">
          <ac:chgData name="Lili Ye (Student)" userId="29ede785-e103-4b43-b717-4e0a4f23007b" providerId="ADAL" clId="{F4BFF46A-4A7C-4A32-94AA-D11E74F4A1E2}" dt="2023-08-15T16:13:33.057" v="82" actId="478"/>
          <ac:picMkLst>
            <pc:docMk/>
            <pc:sldMk cId="2457659414" sldId="256"/>
            <ac:picMk id="5" creationId="{621C5A87-470A-B53F-C05C-A014FD1CC7BB}"/>
          </ac:picMkLst>
        </pc:picChg>
        <pc:picChg chg="add mod ord">
          <ac:chgData name="Lili Ye (Student)" userId="29ede785-e103-4b43-b717-4e0a4f23007b" providerId="ADAL" clId="{F4BFF46A-4A7C-4A32-94AA-D11E74F4A1E2}" dt="2023-08-15T16:15:36.188" v="161" actId="1036"/>
          <ac:picMkLst>
            <pc:docMk/>
            <pc:sldMk cId="2457659414" sldId="256"/>
            <ac:picMk id="7" creationId="{C0B7D592-B4A8-27D4-8CE1-C320B31513C9}"/>
          </ac:picMkLst>
        </pc:picChg>
        <pc:picChg chg="add del">
          <ac:chgData name="Lili Ye (Student)" userId="29ede785-e103-4b43-b717-4e0a4f23007b" providerId="ADAL" clId="{F4BFF46A-4A7C-4A32-94AA-D11E74F4A1E2}" dt="2023-08-15T16:05:35.534" v="49" actId="478"/>
          <ac:picMkLst>
            <pc:docMk/>
            <pc:sldMk cId="2457659414" sldId="256"/>
            <ac:picMk id="8" creationId="{31D29A8D-CDDF-5934-13FB-53F42A330876}"/>
          </ac:picMkLst>
        </pc:picChg>
        <pc:picChg chg="add mod">
          <ac:chgData name="Lili Ye (Student)" userId="29ede785-e103-4b43-b717-4e0a4f23007b" providerId="ADAL" clId="{F4BFF46A-4A7C-4A32-94AA-D11E74F4A1E2}" dt="2023-08-15T16:15:36.188" v="161" actId="1036"/>
          <ac:picMkLst>
            <pc:docMk/>
            <pc:sldMk cId="2457659414" sldId="256"/>
            <ac:picMk id="10" creationId="{B6AF610C-D1DC-C638-3BD1-2157C34EE180}"/>
          </ac:picMkLst>
        </pc:picChg>
        <pc:picChg chg="add mod ord">
          <ac:chgData name="Lili Ye (Student)" userId="29ede785-e103-4b43-b717-4e0a4f23007b" providerId="ADAL" clId="{F4BFF46A-4A7C-4A32-94AA-D11E74F4A1E2}" dt="2023-08-15T16:15:36.188" v="161" actId="1036"/>
          <ac:picMkLst>
            <pc:docMk/>
            <pc:sldMk cId="2457659414" sldId="256"/>
            <ac:picMk id="12" creationId="{3A47DBE3-48F4-70E5-52CC-72B9D4D863E6}"/>
          </ac:picMkLst>
        </pc:picChg>
        <pc:picChg chg="add del">
          <ac:chgData name="Lili Ye (Student)" userId="29ede785-e103-4b43-b717-4e0a4f23007b" providerId="ADAL" clId="{F4BFF46A-4A7C-4A32-94AA-D11E74F4A1E2}" dt="2023-08-15T16:02:44.353" v="15" actId="478"/>
          <ac:picMkLst>
            <pc:docMk/>
            <pc:sldMk cId="2457659414" sldId="256"/>
            <ac:picMk id="14" creationId="{9422F145-00A8-5546-F84A-645CB21CB3E4}"/>
          </ac:picMkLst>
        </pc:picChg>
        <pc:picChg chg="add mod ord">
          <ac:chgData name="Lili Ye (Student)" userId="29ede785-e103-4b43-b717-4e0a4f23007b" providerId="ADAL" clId="{F4BFF46A-4A7C-4A32-94AA-D11E74F4A1E2}" dt="2023-08-15T16:15:36.188" v="161" actId="1036"/>
          <ac:picMkLst>
            <pc:docMk/>
            <pc:sldMk cId="2457659414" sldId="256"/>
            <ac:picMk id="15" creationId="{1196C929-24AF-B9DE-C833-536705C27BB4}"/>
          </ac:picMkLst>
        </pc:picChg>
        <pc:picChg chg="add del">
          <ac:chgData name="Lili Ye (Student)" userId="29ede785-e103-4b43-b717-4e0a4f23007b" providerId="ADAL" clId="{F4BFF46A-4A7C-4A32-94AA-D11E74F4A1E2}" dt="2023-08-15T16:01:38.315" v="4" actId="478"/>
          <ac:picMkLst>
            <pc:docMk/>
            <pc:sldMk cId="2457659414" sldId="256"/>
            <ac:picMk id="16" creationId="{7B5BD66C-6890-23D7-6DD0-D605E7153982}"/>
          </ac:picMkLst>
        </pc:picChg>
        <pc:picChg chg="add mod">
          <ac:chgData name="Lili Ye (Student)" userId="29ede785-e103-4b43-b717-4e0a4f23007b" providerId="ADAL" clId="{F4BFF46A-4A7C-4A32-94AA-D11E74F4A1E2}" dt="2023-08-15T16:15:36.188" v="161" actId="1036"/>
          <ac:picMkLst>
            <pc:docMk/>
            <pc:sldMk cId="2457659414" sldId="256"/>
            <ac:picMk id="21" creationId="{CD12F39C-DA5A-987D-1AE1-AC7EF164A43F}"/>
          </ac:picMkLst>
        </pc:picChg>
        <pc:picChg chg="add mod">
          <ac:chgData name="Lili Ye (Student)" userId="29ede785-e103-4b43-b717-4e0a4f23007b" providerId="ADAL" clId="{F4BFF46A-4A7C-4A32-94AA-D11E74F4A1E2}" dt="2023-08-15T16:15:36.188" v="161" actId="1036"/>
          <ac:picMkLst>
            <pc:docMk/>
            <pc:sldMk cId="2457659414" sldId="256"/>
            <ac:picMk id="22" creationId="{81B81D57-9F73-C125-098E-3A7DD04B1B1B}"/>
          </ac:picMkLst>
        </pc:picChg>
        <pc:picChg chg="add del">
          <ac:chgData name="Lili Ye (Student)" userId="29ede785-e103-4b43-b717-4e0a4f23007b" providerId="ADAL" clId="{F4BFF46A-4A7C-4A32-94AA-D11E74F4A1E2}" dt="2023-08-15T16:07:28.306" v="69" actId="478"/>
          <ac:picMkLst>
            <pc:docMk/>
            <pc:sldMk cId="2457659414" sldId="256"/>
            <ac:picMk id="24" creationId="{584BC13C-F294-EB31-080B-556AEFE0FF42}"/>
          </ac:picMkLst>
        </pc:picChg>
        <pc:picChg chg="add del">
          <ac:chgData name="Lili Ye (Student)" userId="29ede785-e103-4b43-b717-4e0a4f23007b" providerId="ADAL" clId="{F4BFF46A-4A7C-4A32-94AA-D11E74F4A1E2}" dt="2023-08-15T16:08:00.076" v="75" actId="478"/>
          <ac:picMkLst>
            <pc:docMk/>
            <pc:sldMk cId="2457659414" sldId="256"/>
            <ac:picMk id="25" creationId="{79CA85AB-70C7-3FC9-E360-50A83B0C55E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450" y="957646"/>
            <a:ext cx="7886700" cy="2037198"/>
          </a:xfrm>
        </p:spPr>
        <p:txBody>
          <a:bodyPr anchor="b"/>
          <a:lstStyle>
            <a:lvl1pPr algn="ctr">
              <a:defRPr sz="51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50" y="3073405"/>
            <a:ext cx="7886700" cy="1412764"/>
          </a:xfrm>
        </p:spPr>
        <p:txBody>
          <a:bodyPr/>
          <a:lstStyle>
            <a:lvl1pPr marL="0" indent="0" algn="ctr">
              <a:buNone/>
              <a:defRPr sz="2048"/>
            </a:lvl1pPr>
            <a:lvl2pPr marL="390083" indent="0" algn="ctr">
              <a:buNone/>
              <a:defRPr sz="1706"/>
            </a:lvl2pPr>
            <a:lvl3pPr marL="780166" indent="0" algn="ctr">
              <a:buNone/>
              <a:defRPr sz="1536"/>
            </a:lvl3pPr>
            <a:lvl4pPr marL="1170249" indent="0" algn="ctr">
              <a:buNone/>
              <a:defRPr sz="1365"/>
            </a:lvl4pPr>
            <a:lvl5pPr marL="1560332" indent="0" algn="ctr">
              <a:buNone/>
              <a:defRPr sz="1365"/>
            </a:lvl5pPr>
            <a:lvl6pPr marL="1950415" indent="0" algn="ctr">
              <a:buNone/>
              <a:defRPr sz="1365"/>
            </a:lvl6pPr>
            <a:lvl7pPr marL="2340498" indent="0" algn="ctr">
              <a:buNone/>
              <a:defRPr sz="1365"/>
            </a:lvl7pPr>
            <a:lvl8pPr marL="2730581" indent="0" algn="ctr">
              <a:buNone/>
              <a:defRPr sz="1365"/>
            </a:lvl8pPr>
            <a:lvl9pPr marL="3120664" indent="0" algn="ctr">
              <a:buNone/>
              <a:defRPr sz="136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F0C-4952-4365-B488-2FF54C3D5FA5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AD1E-6570-46E7-A4D7-93198BF7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F0C-4952-4365-B488-2FF54C3D5FA5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AD1E-6570-46E7-A4D7-93198BF7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03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25226" y="311540"/>
            <a:ext cx="2267426" cy="49588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2947" y="311540"/>
            <a:ext cx="6670834" cy="49588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F0C-4952-4365-B488-2FF54C3D5FA5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AD1E-6570-46E7-A4D7-93198BF7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6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F0C-4952-4365-B488-2FF54C3D5FA5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AD1E-6570-46E7-A4D7-93198BF7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0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71" y="1458819"/>
            <a:ext cx="9069705" cy="2434071"/>
          </a:xfrm>
        </p:spPr>
        <p:txBody>
          <a:bodyPr anchor="b"/>
          <a:lstStyle>
            <a:lvl1pPr>
              <a:defRPr sz="51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471" y="3915917"/>
            <a:ext cx="9069705" cy="1280021"/>
          </a:xfrm>
        </p:spPr>
        <p:txBody>
          <a:bodyPr/>
          <a:lstStyle>
            <a:lvl1pPr marL="0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1pPr>
            <a:lvl2pPr marL="390083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2pPr>
            <a:lvl3pPr marL="780166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3pPr>
            <a:lvl4pPr marL="1170249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4pPr>
            <a:lvl5pPr marL="1560332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5pPr>
            <a:lvl6pPr marL="1950415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6pPr>
            <a:lvl7pPr marL="2340498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7pPr>
            <a:lvl8pPr marL="2730581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8pPr>
            <a:lvl9pPr marL="3120664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F0C-4952-4365-B488-2FF54C3D5FA5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AD1E-6570-46E7-A4D7-93198BF7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948" y="1557698"/>
            <a:ext cx="4469130" cy="3712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23523" y="1557698"/>
            <a:ext cx="4469130" cy="3712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F0C-4952-4365-B488-2FF54C3D5FA5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AD1E-6570-46E7-A4D7-93198BF7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3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311540"/>
            <a:ext cx="9069705" cy="1131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4318" y="1434437"/>
            <a:ext cx="4448591" cy="702995"/>
          </a:xfrm>
        </p:spPr>
        <p:txBody>
          <a:bodyPr anchor="b"/>
          <a:lstStyle>
            <a:lvl1pPr marL="0" indent="0">
              <a:buNone/>
              <a:defRPr sz="2048" b="1"/>
            </a:lvl1pPr>
            <a:lvl2pPr marL="390083" indent="0">
              <a:buNone/>
              <a:defRPr sz="1706" b="1"/>
            </a:lvl2pPr>
            <a:lvl3pPr marL="780166" indent="0">
              <a:buNone/>
              <a:defRPr sz="1536" b="1"/>
            </a:lvl3pPr>
            <a:lvl4pPr marL="1170249" indent="0">
              <a:buNone/>
              <a:defRPr sz="1365" b="1"/>
            </a:lvl4pPr>
            <a:lvl5pPr marL="1560332" indent="0">
              <a:buNone/>
              <a:defRPr sz="1365" b="1"/>
            </a:lvl5pPr>
            <a:lvl6pPr marL="1950415" indent="0">
              <a:buNone/>
              <a:defRPr sz="1365" b="1"/>
            </a:lvl6pPr>
            <a:lvl7pPr marL="2340498" indent="0">
              <a:buNone/>
              <a:defRPr sz="1365" b="1"/>
            </a:lvl7pPr>
            <a:lvl8pPr marL="2730581" indent="0">
              <a:buNone/>
              <a:defRPr sz="1365" b="1"/>
            </a:lvl8pPr>
            <a:lvl9pPr marL="3120664" indent="0">
              <a:buNone/>
              <a:defRPr sz="13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318" y="2137432"/>
            <a:ext cx="4448591" cy="31438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23522" y="1434437"/>
            <a:ext cx="4470500" cy="702995"/>
          </a:xfrm>
        </p:spPr>
        <p:txBody>
          <a:bodyPr anchor="b"/>
          <a:lstStyle>
            <a:lvl1pPr marL="0" indent="0">
              <a:buNone/>
              <a:defRPr sz="2048" b="1"/>
            </a:lvl1pPr>
            <a:lvl2pPr marL="390083" indent="0">
              <a:buNone/>
              <a:defRPr sz="1706" b="1"/>
            </a:lvl2pPr>
            <a:lvl3pPr marL="780166" indent="0">
              <a:buNone/>
              <a:defRPr sz="1536" b="1"/>
            </a:lvl3pPr>
            <a:lvl4pPr marL="1170249" indent="0">
              <a:buNone/>
              <a:defRPr sz="1365" b="1"/>
            </a:lvl4pPr>
            <a:lvl5pPr marL="1560332" indent="0">
              <a:buNone/>
              <a:defRPr sz="1365" b="1"/>
            </a:lvl5pPr>
            <a:lvl6pPr marL="1950415" indent="0">
              <a:buNone/>
              <a:defRPr sz="1365" b="1"/>
            </a:lvl6pPr>
            <a:lvl7pPr marL="2340498" indent="0">
              <a:buNone/>
              <a:defRPr sz="1365" b="1"/>
            </a:lvl7pPr>
            <a:lvl8pPr marL="2730581" indent="0">
              <a:buNone/>
              <a:defRPr sz="1365" b="1"/>
            </a:lvl8pPr>
            <a:lvl9pPr marL="3120664" indent="0">
              <a:buNone/>
              <a:defRPr sz="13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23522" y="2137432"/>
            <a:ext cx="4470500" cy="31438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F0C-4952-4365-B488-2FF54C3D5FA5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AD1E-6570-46E7-A4D7-93198BF7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0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F0C-4952-4365-B488-2FF54C3D5FA5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AD1E-6570-46E7-A4D7-93198BF7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F0C-4952-4365-B488-2FF54C3D5FA5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AD1E-6570-46E7-A4D7-93198BF7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9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8" y="390102"/>
            <a:ext cx="3391554" cy="1365356"/>
          </a:xfrm>
        </p:spPr>
        <p:txBody>
          <a:bodyPr anchor="b"/>
          <a:lstStyle>
            <a:lvl1pPr>
              <a:defRPr sz="27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99" y="842512"/>
            <a:ext cx="5323523" cy="4158375"/>
          </a:xfrm>
        </p:spPr>
        <p:txBody>
          <a:bodyPr/>
          <a:lstStyle>
            <a:lvl1pPr>
              <a:defRPr sz="2730"/>
            </a:lvl1pPr>
            <a:lvl2pPr>
              <a:defRPr sz="2389"/>
            </a:lvl2pPr>
            <a:lvl3pPr>
              <a:defRPr sz="2048"/>
            </a:lvl3pPr>
            <a:lvl4pPr>
              <a:defRPr sz="1706"/>
            </a:lvl4pPr>
            <a:lvl5pPr>
              <a:defRPr sz="1706"/>
            </a:lvl5pPr>
            <a:lvl6pPr>
              <a:defRPr sz="1706"/>
            </a:lvl6pPr>
            <a:lvl7pPr>
              <a:defRPr sz="1706"/>
            </a:lvl7pPr>
            <a:lvl8pPr>
              <a:defRPr sz="1706"/>
            </a:lvl8pPr>
            <a:lvl9pPr>
              <a:defRPr sz="17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8" y="1755458"/>
            <a:ext cx="3391554" cy="3252202"/>
          </a:xfrm>
        </p:spPr>
        <p:txBody>
          <a:bodyPr/>
          <a:lstStyle>
            <a:lvl1pPr marL="0" indent="0">
              <a:buNone/>
              <a:defRPr sz="1365"/>
            </a:lvl1pPr>
            <a:lvl2pPr marL="390083" indent="0">
              <a:buNone/>
              <a:defRPr sz="1194"/>
            </a:lvl2pPr>
            <a:lvl3pPr marL="780166" indent="0">
              <a:buNone/>
              <a:defRPr sz="1024"/>
            </a:lvl3pPr>
            <a:lvl4pPr marL="1170249" indent="0">
              <a:buNone/>
              <a:defRPr sz="853"/>
            </a:lvl4pPr>
            <a:lvl5pPr marL="1560332" indent="0">
              <a:buNone/>
              <a:defRPr sz="853"/>
            </a:lvl5pPr>
            <a:lvl6pPr marL="1950415" indent="0">
              <a:buNone/>
              <a:defRPr sz="853"/>
            </a:lvl6pPr>
            <a:lvl7pPr marL="2340498" indent="0">
              <a:buNone/>
              <a:defRPr sz="853"/>
            </a:lvl7pPr>
            <a:lvl8pPr marL="2730581" indent="0">
              <a:buNone/>
              <a:defRPr sz="853"/>
            </a:lvl8pPr>
            <a:lvl9pPr marL="3120664" indent="0">
              <a:buNone/>
              <a:defRPr sz="8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F0C-4952-4365-B488-2FF54C3D5FA5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AD1E-6570-46E7-A4D7-93198BF7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7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8" y="390102"/>
            <a:ext cx="3391554" cy="1365356"/>
          </a:xfrm>
        </p:spPr>
        <p:txBody>
          <a:bodyPr anchor="b"/>
          <a:lstStyle>
            <a:lvl1pPr>
              <a:defRPr sz="27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0499" y="842512"/>
            <a:ext cx="5323523" cy="4158375"/>
          </a:xfrm>
        </p:spPr>
        <p:txBody>
          <a:bodyPr anchor="t"/>
          <a:lstStyle>
            <a:lvl1pPr marL="0" indent="0">
              <a:buNone/>
              <a:defRPr sz="2730"/>
            </a:lvl1pPr>
            <a:lvl2pPr marL="390083" indent="0">
              <a:buNone/>
              <a:defRPr sz="2389"/>
            </a:lvl2pPr>
            <a:lvl3pPr marL="780166" indent="0">
              <a:buNone/>
              <a:defRPr sz="2048"/>
            </a:lvl3pPr>
            <a:lvl4pPr marL="1170249" indent="0">
              <a:buNone/>
              <a:defRPr sz="1706"/>
            </a:lvl4pPr>
            <a:lvl5pPr marL="1560332" indent="0">
              <a:buNone/>
              <a:defRPr sz="1706"/>
            </a:lvl5pPr>
            <a:lvl6pPr marL="1950415" indent="0">
              <a:buNone/>
              <a:defRPr sz="1706"/>
            </a:lvl6pPr>
            <a:lvl7pPr marL="2340498" indent="0">
              <a:buNone/>
              <a:defRPr sz="1706"/>
            </a:lvl7pPr>
            <a:lvl8pPr marL="2730581" indent="0">
              <a:buNone/>
              <a:defRPr sz="1706"/>
            </a:lvl8pPr>
            <a:lvl9pPr marL="3120664" indent="0">
              <a:buNone/>
              <a:defRPr sz="17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8" y="1755458"/>
            <a:ext cx="3391554" cy="3252202"/>
          </a:xfrm>
        </p:spPr>
        <p:txBody>
          <a:bodyPr/>
          <a:lstStyle>
            <a:lvl1pPr marL="0" indent="0">
              <a:buNone/>
              <a:defRPr sz="1365"/>
            </a:lvl1pPr>
            <a:lvl2pPr marL="390083" indent="0">
              <a:buNone/>
              <a:defRPr sz="1194"/>
            </a:lvl2pPr>
            <a:lvl3pPr marL="780166" indent="0">
              <a:buNone/>
              <a:defRPr sz="1024"/>
            </a:lvl3pPr>
            <a:lvl4pPr marL="1170249" indent="0">
              <a:buNone/>
              <a:defRPr sz="853"/>
            </a:lvl4pPr>
            <a:lvl5pPr marL="1560332" indent="0">
              <a:buNone/>
              <a:defRPr sz="853"/>
            </a:lvl5pPr>
            <a:lvl6pPr marL="1950415" indent="0">
              <a:buNone/>
              <a:defRPr sz="853"/>
            </a:lvl6pPr>
            <a:lvl7pPr marL="2340498" indent="0">
              <a:buNone/>
              <a:defRPr sz="853"/>
            </a:lvl7pPr>
            <a:lvl8pPr marL="2730581" indent="0">
              <a:buNone/>
              <a:defRPr sz="853"/>
            </a:lvl8pPr>
            <a:lvl9pPr marL="3120664" indent="0">
              <a:buNone/>
              <a:defRPr sz="8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F0C-4952-4365-B488-2FF54C3D5FA5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AD1E-6570-46E7-A4D7-93198BF7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1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2948" y="311540"/>
            <a:ext cx="9069705" cy="1131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948" y="1557698"/>
            <a:ext cx="9069705" cy="371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2948" y="5423497"/>
            <a:ext cx="2366010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D1F0C-4952-4365-B488-2FF54C3D5FA5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3293" y="5423497"/>
            <a:ext cx="3549015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6643" y="5423497"/>
            <a:ext cx="2366010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BAD1E-6570-46E7-A4D7-93198BF7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1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780166" rtl="0" eaLnBrk="1" latinLnBrk="0" hangingPunct="1">
        <a:lnSpc>
          <a:spcPct val="90000"/>
        </a:lnSpc>
        <a:spcBef>
          <a:spcPct val="0"/>
        </a:spcBef>
        <a:buNone/>
        <a:defRPr sz="37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042" indent="-195042" algn="l" defTabSz="780166" rtl="0" eaLnBrk="1" latinLnBrk="0" hangingPunct="1">
        <a:lnSpc>
          <a:spcPct val="90000"/>
        </a:lnSpc>
        <a:spcBef>
          <a:spcPts val="853"/>
        </a:spcBef>
        <a:buFont typeface="Arial" panose="020B0604020202020204" pitchFamily="34" charset="0"/>
        <a:buChar char="•"/>
        <a:defRPr sz="2389" kern="1200">
          <a:solidFill>
            <a:schemeClr val="tx1"/>
          </a:solidFill>
          <a:latin typeface="+mn-lt"/>
          <a:ea typeface="+mn-ea"/>
          <a:cs typeface="+mn-cs"/>
        </a:defRPr>
      </a:lvl1pPr>
      <a:lvl2pPr marL="585125" indent="-195042" algn="l" defTabSz="780166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2048" kern="1200">
          <a:solidFill>
            <a:schemeClr val="tx1"/>
          </a:solidFill>
          <a:latin typeface="+mn-lt"/>
          <a:ea typeface="+mn-ea"/>
          <a:cs typeface="+mn-cs"/>
        </a:defRPr>
      </a:lvl2pPr>
      <a:lvl3pPr marL="975208" indent="-195042" algn="l" defTabSz="780166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3pPr>
      <a:lvl4pPr marL="1365291" indent="-195042" algn="l" defTabSz="780166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4pPr>
      <a:lvl5pPr marL="1755374" indent="-195042" algn="l" defTabSz="780166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5pPr>
      <a:lvl6pPr marL="2145457" indent="-195042" algn="l" defTabSz="780166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6pPr>
      <a:lvl7pPr marL="2535540" indent="-195042" algn="l" defTabSz="780166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7pPr>
      <a:lvl8pPr marL="2925623" indent="-195042" algn="l" defTabSz="780166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8pPr>
      <a:lvl9pPr marL="3315706" indent="-195042" algn="l" defTabSz="780166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1pPr>
      <a:lvl2pPr marL="390083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2pPr>
      <a:lvl3pPr marL="780166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3pPr>
      <a:lvl4pPr marL="1170249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4pPr>
      <a:lvl5pPr marL="1560332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5pPr>
      <a:lvl6pPr marL="1950415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6pPr>
      <a:lvl7pPr marL="2340498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7pPr>
      <a:lvl8pPr marL="2730581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8pPr>
      <a:lvl9pPr marL="3120664" algn="l" defTabSz="780166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tmp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tmp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tmp"/><Relationship Id="rId15" Type="http://schemas.openxmlformats.org/officeDocument/2006/relationships/image" Target="../media/image14.tmp"/><Relationship Id="rId10" Type="http://schemas.openxmlformats.org/officeDocument/2006/relationships/image" Target="../media/image9.png"/><Relationship Id="rId4" Type="http://schemas.openxmlformats.org/officeDocument/2006/relationships/image" Target="../media/image3.tmp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graph with orange line&#10;&#10;Description automatically generated">
            <a:extLst>
              <a:ext uri="{FF2B5EF4-FFF2-40B4-BE49-F238E27FC236}">
                <a16:creationId xmlns:a16="http://schemas.microsoft.com/office/drawing/2014/main" id="{96B192EF-F0E2-149C-FB6C-9A3EA69DF65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" y="1636776"/>
            <a:ext cx="4928616" cy="1554480"/>
          </a:xfrm>
          <a:prstGeom prst="rect">
            <a:avLst/>
          </a:prstGeom>
        </p:spPr>
      </p:pic>
      <p:pic>
        <p:nvPicPr>
          <p:cNvPr id="16" name="Picture 15" descr="A graph showing a line of orange and white&#10;&#10;Description automatically generated">
            <a:extLst>
              <a:ext uri="{FF2B5EF4-FFF2-40B4-BE49-F238E27FC236}">
                <a16:creationId xmlns:a16="http://schemas.microsoft.com/office/drawing/2014/main" id="{282F6E3D-0047-6C91-6B46-6FB1F5E4595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664" y="18288"/>
            <a:ext cx="5074920" cy="1554480"/>
          </a:xfrm>
          <a:prstGeom prst="rect">
            <a:avLst/>
          </a:prstGeom>
        </p:spPr>
      </p:pic>
      <p:pic>
        <p:nvPicPr>
          <p:cNvPr id="9" name="Picture 8" descr="A blue and orange sound waves&#10;&#10;Description automatically generated">
            <a:extLst>
              <a:ext uri="{FF2B5EF4-FFF2-40B4-BE49-F238E27FC236}">
                <a16:creationId xmlns:a16="http://schemas.microsoft.com/office/drawing/2014/main" id="{49BDDBF4-22CE-4BB0-AF4B-42E5576ED955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104" y="1636776"/>
            <a:ext cx="5029200" cy="1600200"/>
          </a:xfrm>
          <a:prstGeom prst="rect">
            <a:avLst/>
          </a:prstGeom>
        </p:spPr>
      </p:pic>
      <p:pic>
        <p:nvPicPr>
          <p:cNvPr id="6" name="Picture 5" descr="A graph showing a line of blue and black text&#10;&#10;Description automatically generated with medium confidence">
            <a:extLst>
              <a:ext uri="{FF2B5EF4-FFF2-40B4-BE49-F238E27FC236}">
                <a16:creationId xmlns:a16="http://schemas.microsoft.com/office/drawing/2014/main" id="{240FA3DC-44D3-A2DE-3957-CF3B09202A33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" y="45720"/>
            <a:ext cx="5065776" cy="1554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D9B6E85-B823-E9C1-EBA0-53789D41F2BE}"/>
                  </a:ext>
                </a:extLst>
              </p:cNvPr>
              <p:cNvSpPr txBox="1"/>
              <p:nvPr/>
            </p:nvSpPr>
            <p:spPr>
              <a:xfrm>
                <a:off x="-214255" y="3051723"/>
                <a:ext cx="11529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D9B6E85-B823-E9C1-EBA0-53789D41F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4255" y="3051723"/>
                <a:ext cx="1152939" cy="338554"/>
              </a:xfrm>
              <a:prstGeom prst="rect">
                <a:avLst/>
              </a:prstGeom>
              <a:blipFill>
                <a:blip r:embed="rId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9B6ADB4-BA9C-16DF-0CEF-D4EA3D7D8AF7}"/>
                  </a:ext>
                </a:extLst>
              </p:cNvPr>
              <p:cNvSpPr txBox="1"/>
              <p:nvPr/>
            </p:nvSpPr>
            <p:spPr>
              <a:xfrm>
                <a:off x="3262118" y="3051723"/>
                <a:ext cx="11529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9B6ADB4-BA9C-16DF-0CEF-D4EA3D7D8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118" y="3051723"/>
                <a:ext cx="1152939" cy="338554"/>
              </a:xfrm>
              <a:prstGeom prst="rect">
                <a:avLst/>
              </a:prstGeom>
              <a:blipFill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17F63A5-6019-E52D-191B-9631904751B8}"/>
                  </a:ext>
                </a:extLst>
              </p:cNvPr>
              <p:cNvSpPr txBox="1"/>
              <p:nvPr/>
            </p:nvSpPr>
            <p:spPr>
              <a:xfrm>
                <a:off x="6579793" y="3051723"/>
                <a:ext cx="11529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17F63A5-6019-E52D-191B-963190475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793" y="3051723"/>
                <a:ext cx="1152939" cy="338554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BB83522-6F0F-A85D-C807-B057E136699F}"/>
                  </a:ext>
                </a:extLst>
              </p:cNvPr>
              <p:cNvSpPr txBox="1"/>
              <p:nvPr/>
            </p:nvSpPr>
            <p:spPr>
              <a:xfrm>
                <a:off x="4248648" y="749833"/>
                <a:ext cx="11529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BB83522-6F0F-A85D-C807-B057E1366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648" y="749833"/>
                <a:ext cx="1152939" cy="338554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BDF768-7FDC-4C7A-017B-EF6E215C359B}"/>
                  </a:ext>
                </a:extLst>
              </p:cNvPr>
              <p:cNvSpPr txBox="1"/>
              <p:nvPr/>
            </p:nvSpPr>
            <p:spPr>
              <a:xfrm>
                <a:off x="9575961" y="801994"/>
                <a:ext cx="11529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BDF768-7FDC-4C7A-017B-EF6E215C3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5961" y="801994"/>
                <a:ext cx="1152939" cy="338554"/>
              </a:xfrm>
              <a:prstGeom prst="rect">
                <a:avLst/>
              </a:prstGeom>
              <a:blipFill>
                <a:blip r:embed="rId10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7F90599-3C71-53F1-F3A3-98CACAEA7AC2}"/>
                  </a:ext>
                </a:extLst>
              </p:cNvPr>
              <p:cNvSpPr txBox="1"/>
              <p:nvPr/>
            </p:nvSpPr>
            <p:spPr>
              <a:xfrm>
                <a:off x="4248647" y="1364217"/>
                <a:ext cx="11529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7F90599-3C71-53F1-F3A3-98CACAEA7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647" y="1364217"/>
                <a:ext cx="1152939" cy="338554"/>
              </a:xfrm>
              <a:prstGeom prst="rect">
                <a:avLst/>
              </a:prstGeom>
              <a:blipFill>
                <a:blip r:embed="rId11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368122-7AAE-EEDC-87B6-113E0402157B}"/>
                  </a:ext>
                </a:extLst>
              </p:cNvPr>
              <p:cNvSpPr txBox="1"/>
              <p:nvPr/>
            </p:nvSpPr>
            <p:spPr>
              <a:xfrm>
                <a:off x="9606160" y="1391388"/>
                <a:ext cx="11529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368122-7AAE-EEDC-87B6-113E04021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160" y="1391388"/>
                <a:ext cx="1152939" cy="338554"/>
              </a:xfrm>
              <a:prstGeom prst="rect">
                <a:avLst/>
              </a:prstGeom>
              <a:blipFill>
                <a:blip r:embed="rId1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A graph of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899945FF-36E7-BD5F-44A4-5A3C062BD370}"/>
              </a:ext>
            </a:extLst>
          </p:cNvPr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3346704"/>
            <a:ext cx="3319272" cy="2478024"/>
          </a:xfrm>
          <a:prstGeom prst="rect">
            <a:avLst/>
          </a:prstGeom>
        </p:spPr>
      </p:pic>
      <p:pic>
        <p:nvPicPr>
          <p:cNvPr id="4" name="Picture 3" descr="A graph with blue bars&#10;&#10;Description automatically generated">
            <a:extLst>
              <a:ext uri="{FF2B5EF4-FFF2-40B4-BE49-F238E27FC236}">
                <a16:creationId xmlns:a16="http://schemas.microsoft.com/office/drawing/2014/main" id="{0583951E-FC8E-A49A-9373-540D20DAD18E}"/>
              </a:ext>
            </a:extLst>
          </p:cNvPr>
          <p:cNvPicPr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872" y="3364992"/>
            <a:ext cx="3319272" cy="2478024"/>
          </a:xfrm>
          <a:prstGeom prst="rect">
            <a:avLst/>
          </a:prstGeom>
        </p:spPr>
      </p:pic>
      <p:pic>
        <p:nvPicPr>
          <p:cNvPr id="13" name="Picture 12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A85DBF06-D7F2-E7BF-2590-D297164643E3}"/>
              </a:ext>
            </a:extLst>
          </p:cNvPr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72" y="3374136"/>
            <a:ext cx="3429000" cy="24414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2690D7-6FEC-C94A-A9EC-4307732DCBBF}"/>
                  </a:ext>
                </a:extLst>
              </p:cNvPr>
              <p:cNvSpPr txBox="1"/>
              <p:nvPr/>
            </p:nvSpPr>
            <p:spPr>
              <a:xfrm>
                <a:off x="8635117" y="1633490"/>
                <a:ext cx="4333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247AB6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2690D7-6FEC-C94A-A9EC-4307732DC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117" y="1633490"/>
                <a:ext cx="43334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B69D8B6-2DEA-BC86-E4C5-00AAAF40F509}"/>
                  </a:ext>
                </a:extLst>
              </p:cNvPr>
              <p:cNvSpPr txBox="1"/>
              <p:nvPr/>
            </p:nvSpPr>
            <p:spPr>
              <a:xfrm>
                <a:off x="6976872" y="2412192"/>
                <a:ext cx="6488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7F0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7F0E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7F0E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B69D8B6-2DEA-BC86-E4C5-00AAAF40F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872" y="2412192"/>
                <a:ext cx="64882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E1755B-632D-D20B-D9AC-240D8DE5C5AD}"/>
              </a:ext>
            </a:extLst>
          </p:cNvPr>
          <p:cNvCxnSpPr>
            <a:cxnSpLocks/>
          </p:cNvCxnSpPr>
          <p:nvPr/>
        </p:nvCxnSpPr>
        <p:spPr>
          <a:xfrm flipH="1">
            <a:off x="8412481" y="1870845"/>
            <a:ext cx="330575" cy="130657"/>
          </a:xfrm>
          <a:prstGeom prst="straightConnector1">
            <a:avLst/>
          </a:prstGeom>
          <a:ln w="12700">
            <a:solidFill>
              <a:srgbClr val="1F77B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B811133-634C-9B21-400D-2FB0003CDC27}"/>
              </a:ext>
            </a:extLst>
          </p:cNvPr>
          <p:cNvCxnSpPr>
            <a:cxnSpLocks/>
          </p:cNvCxnSpPr>
          <p:nvPr/>
        </p:nvCxnSpPr>
        <p:spPr>
          <a:xfrm flipV="1">
            <a:off x="7430366" y="2397794"/>
            <a:ext cx="249686" cy="258418"/>
          </a:xfrm>
          <a:prstGeom prst="straightConnector1">
            <a:avLst/>
          </a:prstGeom>
          <a:ln w="12700">
            <a:solidFill>
              <a:srgbClr val="FF7F0E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659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93</TotalTime>
  <Words>25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Lili Ye (Student)</dc:creator>
  <cp:lastModifiedBy>Lili Ye (Student)</cp:lastModifiedBy>
  <cp:revision>1</cp:revision>
  <dcterms:created xsi:type="dcterms:W3CDTF">2023-07-20T22:10:09Z</dcterms:created>
  <dcterms:modified xsi:type="dcterms:W3CDTF">2023-08-15T16:28:26Z</dcterms:modified>
</cp:coreProperties>
</file>