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675438" cy="7132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7B46F-BA51-4BD9-9969-0B38BE17EE0B}" v="33" dt="2023-07-13T22:43:07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 Ye (Student)" userId="29ede785-e103-4b43-b717-4e0a4f23007b" providerId="ADAL" clId="{B8D7B46F-BA51-4BD9-9969-0B38BE17EE0B}"/>
    <pc:docChg chg="undo custSel addSld modSld">
      <pc:chgData name="Lili Ye (Student)" userId="29ede785-e103-4b43-b717-4e0a4f23007b" providerId="ADAL" clId="{B8D7B46F-BA51-4BD9-9969-0B38BE17EE0B}" dt="2023-07-13T22:56:29.872" v="236" actId="1036"/>
      <pc:docMkLst>
        <pc:docMk/>
      </pc:docMkLst>
      <pc:sldChg chg="addSp delSp modSp new mod">
        <pc:chgData name="Lili Ye (Student)" userId="29ede785-e103-4b43-b717-4e0a4f23007b" providerId="ADAL" clId="{B8D7B46F-BA51-4BD9-9969-0B38BE17EE0B}" dt="2023-07-13T22:56:29.872" v="236" actId="1036"/>
        <pc:sldMkLst>
          <pc:docMk/>
          <pc:sldMk cId="3095191274" sldId="256"/>
        </pc:sldMkLst>
        <pc:spChg chg="del">
          <ac:chgData name="Lili Ye (Student)" userId="29ede785-e103-4b43-b717-4e0a4f23007b" providerId="ADAL" clId="{B8D7B46F-BA51-4BD9-9969-0B38BE17EE0B}" dt="2023-06-13T21:19:50.817" v="1" actId="478"/>
          <ac:spMkLst>
            <pc:docMk/>
            <pc:sldMk cId="3095191274" sldId="256"/>
            <ac:spMk id="2" creationId="{189FDFF3-C761-E61F-7497-93D352CF5E5A}"/>
          </ac:spMkLst>
        </pc:spChg>
        <pc:spChg chg="del">
          <ac:chgData name="Lili Ye (Student)" userId="29ede785-e103-4b43-b717-4e0a4f23007b" providerId="ADAL" clId="{B8D7B46F-BA51-4BD9-9969-0B38BE17EE0B}" dt="2023-06-13T21:19:50.817" v="1" actId="478"/>
          <ac:spMkLst>
            <pc:docMk/>
            <pc:sldMk cId="3095191274" sldId="256"/>
            <ac:spMk id="3" creationId="{B5AD8CA1-94DF-2D91-D5D7-FA80E6D29C28}"/>
          </ac:spMkLst>
        </pc:spChg>
        <pc:spChg chg="add mod">
          <ac:chgData name="Lili Ye (Student)" userId="29ede785-e103-4b43-b717-4e0a4f23007b" providerId="ADAL" clId="{B8D7B46F-BA51-4BD9-9969-0B38BE17EE0B}" dt="2023-06-13T21:27:37.135" v="180" actId="1038"/>
          <ac:spMkLst>
            <pc:docMk/>
            <pc:sldMk cId="3095191274" sldId="256"/>
            <ac:spMk id="10" creationId="{6DB703E3-EDA2-E990-A082-C413D828AFD9}"/>
          </ac:spMkLst>
        </pc:spChg>
        <pc:spChg chg="add mod">
          <ac:chgData name="Lili Ye (Student)" userId="29ede785-e103-4b43-b717-4e0a4f23007b" providerId="ADAL" clId="{B8D7B46F-BA51-4BD9-9969-0B38BE17EE0B}" dt="2023-06-13T21:27:37.135" v="180" actId="1038"/>
          <ac:spMkLst>
            <pc:docMk/>
            <pc:sldMk cId="3095191274" sldId="256"/>
            <ac:spMk id="11" creationId="{C4224266-0E3A-DB33-688B-EE270DF5F661}"/>
          </ac:spMkLst>
        </pc:spChg>
        <pc:picChg chg="add mod ord">
          <ac:chgData name="Lili Ye (Student)" userId="29ede785-e103-4b43-b717-4e0a4f23007b" providerId="ADAL" clId="{B8D7B46F-BA51-4BD9-9969-0B38BE17EE0B}" dt="2023-07-13T22:43:27.016" v="232" actId="167"/>
          <ac:picMkLst>
            <pc:docMk/>
            <pc:sldMk cId="3095191274" sldId="256"/>
            <ac:picMk id="3" creationId="{70B91719-87F4-CFFF-925F-40695584EAB7}"/>
          </ac:picMkLst>
        </pc:picChg>
        <pc:picChg chg="add del mod ord">
          <ac:chgData name="Lili Ye (Student)" userId="29ede785-e103-4b43-b717-4e0a4f23007b" providerId="ADAL" clId="{B8D7B46F-BA51-4BD9-9969-0B38BE17EE0B}" dt="2023-06-27T20:51:43.911" v="218" actId="478"/>
          <ac:picMkLst>
            <pc:docMk/>
            <pc:sldMk cId="3095191274" sldId="256"/>
            <ac:picMk id="3" creationId="{E3719CD8-3499-D1C6-1C03-EA9824A08CE3}"/>
          </ac:picMkLst>
        </pc:picChg>
        <pc:picChg chg="add del mod ord">
          <ac:chgData name="Lili Ye (Student)" userId="29ede785-e103-4b43-b717-4e0a4f23007b" providerId="ADAL" clId="{B8D7B46F-BA51-4BD9-9969-0B38BE17EE0B}" dt="2023-07-13T22:43:17.407" v="229" actId="478"/>
          <ac:picMkLst>
            <pc:docMk/>
            <pc:sldMk cId="3095191274" sldId="256"/>
            <ac:picMk id="4" creationId="{3CDB8EEE-4DE4-588A-80BF-2CF0FB609B61}"/>
          </ac:picMkLst>
        </pc:picChg>
        <pc:picChg chg="add mod ord">
          <ac:chgData name="Lili Ye (Student)" userId="29ede785-e103-4b43-b717-4e0a4f23007b" providerId="ADAL" clId="{B8D7B46F-BA51-4BD9-9969-0B38BE17EE0B}" dt="2023-07-13T22:56:29.872" v="236" actId="1036"/>
          <ac:picMkLst>
            <pc:docMk/>
            <pc:sldMk cId="3095191274" sldId="256"/>
            <ac:picMk id="5" creationId="{13DFD170-C357-5D74-993F-AFB45E497BFB}"/>
          </ac:picMkLst>
        </pc:picChg>
        <pc:picChg chg="add del mod">
          <ac:chgData name="Lili Ye (Student)" userId="29ede785-e103-4b43-b717-4e0a4f23007b" providerId="ADAL" clId="{B8D7B46F-BA51-4BD9-9969-0B38BE17EE0B}" dt="2023-06-13T21:20:22.470" v="5" actId="478"/>
          <ac:picMkLst>
            <pc:docMk/>
            <pc:sldMk cId="3095191274" sldId="256"/>
            <ac:picMk id="5" creationId="{451034B7-DD2C-702D-4A92-9D0213AEF087}"/>
          </ac:picMkLst>
        </pc:picChg>
        <pc:picChg chg="add del mod">
          <ac:chgData name="Lili Ye (Student)" userId="29ede785-e103-4b43-b717-4e0a4f23007b" providerId="ADAL" clId="{B8D7B46F-BA51-4BD9-9969-0B38BE17EE0B}" dt="2023-06-16T16:02:05.461" v="201" actId="478"/>
          <ac:picMkLst>
            <pc:docMk/>
            <pc:sldMk cId="3095191274" sldId="256"/>
            <ac:picMk id="7" creationId="{772A2AAA-9B09-6CEC-1A87-56F829DA1408}"/>
          </ac:picMkLst>
        </pc:picChg>
        <pc:picChg chg="add del mod">
          <ac:chgData name="Lili Ye (Student)" userId="29ede785-e103-4b43-b717-4e0a4f23007b" providerId="ADAL" clId="{B8D7B46F-BA51-4BD9-9969-0B38BE17EE0B}" dt="2023-06-16T16:01:41.746" v="195" actId="478"/>
          <ac:picMkLst>
            <pc:docMk/>
            <pc:sldMk cId="3095191274" sldId="256"/>
            <ac:picMk id="9" creationId="{432CE053-4C97-07E1-D3CF-546EDF865C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658" y="1167309"/>
            <a:ext cx="5674122" cy="2483215"/>
          </a:xfrm>
        </p:spPr>
        <p:txBody>
          <a:bodyPr anchor="b"/>
          <a:lstStyle>
            <a:lvl1pPr algn="ctr">
              <a:defRPr sz="43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430" y="3746287"/>
            <a:ext cx="5006579" cy="1722069"/>
          </a:xfrm>
        </p:spPr>
        <p:txBody>
          <a:bodyPr/>
          <a:lstStyle>
            <a:lvl1pPr marL="0" indent="0" algn="ctr">
              <a:buNone/>
              <a:defRPr sz="1752"/>
            </a:lvl1pPr>
            <a:lvl2pPr marL="333756" indent="0" algn="ctr">
              <a:buNone/>
              <a:defRPr sz="1460"/>
            </a:lvl2pPr>
            <a:lvl3pPr marL="667512" indent="0" algn="ctr">
              <a:buNone/>
              <a:defRPr sz="1314"/>
            </a:lvl3pPr>
            <a:lvl4pPr marL="1001268" indent="0" algn="ctr">
              <a:buNone/>
              <a:defRPr sz="1168"/>
            </a:lvl4pPr>
            <a:lvl5pPr marL="1335024" indent="0" algn="ctr">
              <a:buNone/>
              <a:defRPr sz="1168"/>
            </a:lvl5pPr>
            <a:lvl6pPr marL="1668780" indent="0" algn="ctr">
              <a:buNone/>
              <a:defRPr sz="1168"/>
            </a:lvl6pPr>
            <a:lvl7pPr marL="2002536" indent="0" algn="ctr">
              <a:buNone/>
              <a:defRPr sz="1168"/>
            </a:lvl7pPr>
            <a:lvl8pPr marL="2336292" indent="0" algn="ctr">
              <a:buNone/>
              <a:defRPr sz="1168"/>
            </a:lvl8pPr>
            <a:lvl9pPr marL="2670048" indent="0" algn="ctr">
              <a:buNone/>
              <a:defRPr sz="11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142E-2654-47F1-83BF-A63E09C455A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40F9-08AB-42FB-93CA-B018F714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142E-2654-47F1-83BF-A63E09C455A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40F9-08AB-42FB-93CA-B018F714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6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7111" y="379747"/>
            <a:ext cx="1439391" cy="60445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937" y="379747"/>
            <a:ext cx="4234731" cy="60445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142E-2654-47F1-83BF-A63E09C455A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40F9-08AB-42FB-93CA-B018F714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2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142E-2654-47F1-83BF-A63E09C455A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40F9-08AB-42FB-93CA-B018F714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8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460" y="1778208"/>
            <a:ext cx="5757565" cy="2966979"/>
          </a:xfrm>
        </p:spPr>
        <p:txBody>
          <a:bodyPr anchor="b"/>
          <a:lstStyle>
            <a:lvl1pPr>
              <a:defRPr sz="43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460" y="4773256"/>
            <a:ext cx="5757565" cy="1560264"/>
          </a:xfrm>
        </p:spPr>
        <p:txBody>
          <a:bodyPr/>
          <a:lstStyle>
            <a:lvl1pPr marL="0" indent="0">
              <a:buNone/>
              <a:defRPr sz="1752">
                <a:solidFill>
                  <a:schemeClr val="tx1"/>
                </a:solidFill>
              </a:defRPr>
            </a:lvl1pPr>
            <a:lvl2pPr marL="333756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2pPr>
            <a:lvl3pPr marL="667512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3pPr>
            <a:lvl4pPr marL="1001268" indent="0">
              <a:buNone/>
              <a:defRPr sz="1168">
                <a:solidFill>
                  <a:schemeClr val="tx1">
                    <a:tint val="75000"/>
                  </a:schemeClr>
                </a:solidFill>
              </a:defRPr>
            </a:lvl4pPr>
            <a:lvl5pPr marL="1335024" indent="0">
              <a:buNone/>
              <a:defRPr sz="1168">
                <a:solidFill>
                  <a:schemeClr val="tx1">
                    <a:tint val="75000"/>
                  </a:schemeClr>
                </a:solidFill>
              </a:defRPr>
            </a:lvl5pPr>
            <a:lvl6pPr marL="1668780" indent="0">
              <a:buNone/>
              <a:defRPr sz="1168">
                <a:solidFill>
                  <a:schemeClr val="tx1">
                    <a:tint val="75000"/>
                  </a:schemeClr>
                </a:solidFill>
              </a:defRPr>
            </a:lvl6pPr>
            <a:lvl7pPr marL="2002536" indent="0">
              <a:buNone/>
              <a:defRPr sz="1168">
                <a:solidFill>
                  <a:schemeClr val="tx1">
                    <a:tint val="75000"/>
                  </a:schemeClr>
                </a:solidFill>
              </a:defRPr>
            </a:lvl7pPr>
            <a:lvl8pPr marL="2336292" indent="0">
              <a:buNone/>
              <a:defRPr sz="1168">
                <a:solidFill>
                  <a:schemeClr val="tx1">
                    <a:tint val="75000"/>
                  </a:schemeClr>
                </a:solidFill>
              </a:defRPr>
            </a:lvl8pPr>
            <a:lvl9pPr marL="2670048" indent="0">
              <a:buNone/>
              <a:defRPr sz="11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142E-2654-47F1-83BF-A63E09C455A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40F9-08AB-42FB-93CA-B018F714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4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936" y="1898735"/>
            <a:ext cx="2837061" cy="452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9441" y="1898735"/>
            <a:ext cx="2837061" cy="452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142E-2654-47F1-83BF-A63E09C455A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40F9-08AB-42FB-93CA-B018F714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0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806" y="379748"/>
            <a:ext cx="5757565" cy="13786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6" y="1748487"/>
            <a:ext cx="2824023" cy="856907"/>
          </a:xfrm>
        </p:spPr>
        <p:txBody>
          <a:bodyPr anchor="b"/>
          <a:lstStyle>
            <a:lvl1pPr marL="0" indent="0">
              <a:buNone/>
              <a:defRPr sz="1752" b="1"/>
            </a:lvl1pPr>
            <a:lvl2pPr marL="333756" indent="0">
              <a:buNone/>
              <a:defRPr sz="1460" b="1"/>
            </a:lvl2pPr>
            <a:lvl3pPr marL="667512" indent="0">
              <a:buNone/>
              <a:defRPr sz="1314" b="1"/>
            </a:lvl3pPr>
            <a:lvl4pPr marL="1001268" indent="0">
              <a:buNone/>
              <a:defRPr sz="1168" b="1"/>
            </a:lvl4pPr>
            <a:lvl5pPr marL="1335024" indent="0">
              <a:buNone/>
              <a:defRPr sz="1168" b="1"/>
            </a:lvl5pPr>
            <a:lvl6pPr marL="1668780" indent="0">
              <a:buNone/>
              <a:defRPr sz="1168" b="1"/>
            </a:lvl6pPr>
            <a:lvl7pPr marL="2002536" indent="0">
              <a:buNone/>
              <a:defRPr sz="1168" b="1"/>
            </a:lvl7pPr>
            <a:lvl8pPr marL="2336292" indent="0">
              <a:buNone/>
              <a:defRPr sz="1168" b="1"/>
            </a:lvl8pPr>
            <a:lvl9pPr marL="2670048" indent="0">
              <a:buNone/>
              <a:defRPr sz="11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806" y="2605394"/>
            <a:ext cx="2824023" cy="383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9441" y="1748487"/>
            <a:ext cx="2837931" cy="856907"/>
          </a:xfrm>
        </p:spPr>
        <p:txBody>
          <a:bodyPr anchor="b"/>
          <a:lstStyle>
            <a:lvl1pPr marL="0" indent="0">
              <a:buNone/>
              <a:defRPr sz="1752" b="1"/>
            </a:lvl1pPr>
            <a:lvl2pPr marL="333756" indent="0">
              <a:buNone/>
              <a:defRPr sz="1460" b="1"/>
            </a:lvl2pPr>
            <a:lvl3pPr marL="667512" indent="0">
              <a:buNone/>
              <a:defRPr sz="1314" b="1"/>
            </a:lvl3pPr>
            <a:lvl4pPr marL="1001268" indent="0">
              <a:buNone/>
              <a:defRPr sz="1168" b="1"/>
            </a:lvl4pPr>
            <a:lvl5pPr marL="1335024" indent="0">
              <a:buNone/>
              <a:defRPr sz="1168" b="1"/>
            </a:lvl5pPr>
            <a:lvl6pPr marL="1668780" indent="0">
              <a:buNone/>
              <a:defRPr sz="1168" b="1"/>
            </a:lvl6pPr>
            <a:lvl7pPr marL="2002536" indent="0">
              <a:buNone/>
              <a:defRPr sz="1168" b="1"/>
            </a:lvl7pPr>
            <a:lvl8pPr marL="2336292" indent="0">
              <a:buNone/>
              <a:defRPr sz="1168" b="1"/>
            </a:lvl8pPr>
            <a:lvl9pPr marL="2670048" indent="0">
              <a:buNone/>
              <a:defRPr sz="11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9441" y="2605394"/>
            <a:ext cx="2837931" cy="383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142E-2654-47F1-83BF-A63E09C455A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40F9-08AB-42FB-93CA-B018F714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3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142E-2654-47F1-83BF-A63E09C455A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40F9-08AB-42FB-93CA-B018F714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0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142E-2654-47F1-83BF-A63E09C455A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40F9-08AB-42FB-93CA-B018F714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3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806" y="475509"/>
            <a:ext cx="2153003" cy="1664282"/>
          </a:xfrm>
        </p:spPr>
        <p:txBody>
          <a:bodyPr anchor="b"/>
          <a:lstStyle>
            <a:lvl1pPr>
              <a:defRPr sz="23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7931" y="1026969"/>
            <a:ext cx="3379440" cy="5068796"/>
          </a:xfrm>
        </p:spPr>
        <p:txBody>
          <a:bodyPr/>
          <a:lstStyle>
            <a:lvl1pPr>
              <a:defRPr sz="2336"/>
            </a:lvl1pPr>
            <a:lvl2pPr>
              <a:defRPr sz="2044"/>
            </a:lvl2pPr>
            <a:lvl3pPr>
              <a:defRPr sz="1752"/>
            </a:lvl3pPr>
            <a:lvl4pPr>
              <a:defRPr sz="1460"/>
            </a:lvl4pPr>
            <a:lvl5pPr>
              <a:defRPr sz="1460"/>
            </a:lvl5pPr>
            <a:lvl6pPr>
              <a:defRPr sz="1460"/>
            </a:lvl6pPr>
            <a:lvl7pPr>
              <a:defRPr sz="1460"/>
            </a:lvl7pPr>
            <a:lvl8pPr>
              <a:defRPr sz="1460"/>
            </a:lvl8pPr>
            <a:lvl9pPr>
              <a:defRPr sz="14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806" y="2139792"/>
            <a:ext cx="2153003" cy="3964228"/>
          </a:xfrm>
        </p:spPr>
        <p:txBody>
          <a:bodyPr/>
          <a:lstStyle>
            <a:lvl1pPr marL="0" indent="0">
              <a:buNone/>
              <a:defRPr sz="1168"/>
            </a:lvl1pPr>
            <a:lvl2pPr marL="333756" indent="0">
              <a:buNone/>
              <a:defRPr sz="1022"/>
            </a:lvl2pPr>
            <a:lvl3pPr marL="667512" indent="0">
              <a:buNone/>
              <a:defRPr sz="876"/>
            </a:lvl3pPr>
            <a:lvl4pPr marL="1001268" indent="0">
              <a:buNone/>
              <a:defRPr sz="730"/>
            </a:lvl4pPr>
            <a:lvl5pPr marL="1335024" indent="0">
              <a:buNone/>
              <a:defRPr sz="730"/>
            </a:lvl5pPr>
            <a:lvl6pPr marL="1668780" indent="0">
              <a:buNone/>
              <a:defRPr sz="730"/>
            </a:lvl6pPr>
            <a:lvl7pPr marL="2002536" indent="0">
              <a:buNone/>
              <a:defRPr sz="730"/>
            </a:lvl7pPr>
            <a:lvl8pPr marL="2336292" indent="0">
              <a:buNone/>
              <a:defRPr sz="730"/>
            </a:lvl8pPr>
            <a:lvl9pPr marL="2670048" indent="0">
              <a:buNone/>
              <a:defRPr sz="7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142E-2654-47F1-83BF-A63E09C455A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40F9-08AB-42FB-93CA-B018F714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0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806" y="475509"/>
            <a:ext cx="2153003" cy="1664282"/>
          </a:xfrm>
        </p:spPr>
        <p:txBody>
          <a:bodyPr anchor="b"/>
          <a:lstStyle>
            <a:lvl1pPr>
              <a:defRPr sz="23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7931" y="1026969"/>
            <a:ext cx="3379440" cy="5068796"/>
          </a:xfrm>
        </p:spPr>
        <p:txBody>
          <a:bodyPr anchor="t"/>
          <a:lstStyle>
            <a:lvl1pPr marL="0" indent="0">
              <a:buNone/>
              <a:defRPr sz="2336"/>
            </a:lvl1pPr>
            <a:lvl2pPr marL="333756" indent="0">
              <a:buNone/>
              <a:defRPr sz="2044"/>
            </a:lvl2pPr>
            <a:lvl3pPr marL="667512" indent="0">
              <a:buNone/>
              <a:defRPr sz="1752"/>
            </a:lvl3pPr>
            <a:lvl4pPr marL="1001268" indent="0">
              <a:buNone/>
              <a:defRPr sz="1460"/>
            </a:lvl4pPr>
            <a:lvl5pPr marL="1335024" indent="0">
              <a:buNone/>
              <a:defRPr sz="1460"/>
            </a:lvl5pPr>
            <a:lvl6pPr marL="1668780" indent="0">
              <a:buNone/>
              <a:defRPr sz="1460"/>
            </a:lvl6pPr>
            <a:lvl7pPr marL="2002536" indent="0">
              <a:buNone/>
              <a:defRPr sz="1460"/>
            </a:lvl7pPr>
            <a:lvl8pPr marL="2336292" indent="0">
              <a:buNone/>
              <a:defRPr sz="1460"/>
            </a:lvl8pPr>
            <a:lvl9pPr marL="2670048" indent="0">
              <a:buNone/>
              <a:defRPr sz="14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806" y="2139792"/>
            <a:ext cx="2153003" cy="3964228"/>
          </a:xfrm>
        </p:spPr>
        <p:txBody>
          <a:bodyPr/>
          <a:lstStyle>
            <a:lvl1pPr marL="0" indent="0">
              <a:buNone/>
              <a:defRPr sz="1168"/>
            </a:lvl1pPr>
            <a:lvl2pPr marL="333756" indent="0">
              <a:buNone/>
              <a:defRPr sz="1022"/>
            </a:lvl2pPr>
            <a:lvl3pPr marL="667512" indent="0">
              <a:buNone/>
              <a:defRPr sz="876"/>
            </a:lvl3pPr>
            <a:lvl4pPr marL="1001268" indent="0">
              <a:buNone/>
              <a:defRPr sz="730"/>
            </a:lvl4pPr>
            <a:lvl5pPr marL="1335024" indent="0">
              <a:buNone/>
              <a:defRPr sz="730"/>
            </a:lvl5pPr>
            <a:lvl6pPr marL="1668780" indent="0">
              <a:buNone/>
              <a:defRPr sz="730"/>
            </a:lvl6pPr>
            <a:lvl7pPr marL="2002536" indent="0">
              <a:buNone/>
              <a:defRPr sz="730"/>
            </a:lvl7pPr>
            <a:lvl8pPr marL="2336292" indent="0">
              <a:buNone/>
              <a:defRPr sz="730"/>
            </a:lvl8pPr>
            <a:lvl9pPr marL="2670048" indent="0">
              <a:buNone/>
              <a:defRPr sz="7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142E-2654-47F1-83BF-A63E09C455A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40F9-08AB-42FB-93CA-B018F714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937" y="379748"/>
            <a:ext cx="5757565" cy="1378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937" y="1898735"/>
            <a:ext cx="5757565" cy="452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936" y="6610900"/>
            <a:ext cx="1501974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9142E-2654-47F1-83BF-A63E09C455A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1239" y="6610900"/>
            <a:ext cx="2252960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4528" y="6610900"/>
            <a:ext cx="1501974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E40F9-08AB-42FB-93CA-B018F714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0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67512" rtl="0" eaLnBrk="1" latinLnBrk="0" hangingPunct="1">
        <a:lnSpc>
          <a:spcPct val="90000"/>
        </a:lnSpc>
        <a:spcBef>
          <a:spcPct val="0"/>
        </a:spcBef>
        <a:buNone/>
        <a:defRPr sz="32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878" indent="-166878" algn="l" defTabSz="667512" rtl="0" eaLnBrk="1" latinLnBrk="0" hangingPunct="1">
        <a:lnSpc>
          <a:spcPct val="90000"/>
        </a:lnSpc>
        <a:spcBef>
          <a:spcPts val="730"/>
        </a:spcBef>
        <a:buFont typeface="Arial" panose="020B0604020202020204" pitchFamily="34" charset="0"/>
        <a:buChar char="•"/>
        <a:defRPr sz="2044" kern="1200">
          <a:solidFill>
            <a:schemeClr val="tx1"/>
          </a:solidFill>
          <a:latin typeface="+mn-lt"/>
          <a:ea typeface="+mn-ea"/>
          <a:cs typeface="+mn-cs"/>
        </a:defRPr>
      </a:lvl1pPr>
      <a:lvl2pPr marL="500634" indent="-166878" algn="l" defTabSz="66751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2pPr>
      <a:lvl3pPr marL="834390" indent="-166878" algn="l" defTabSz="66751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3pPr>
      <a:lvl4pPr marL="1168146" indent="-166878" algn="l" defTabSz="66751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4" kern="1200">
          <a:solidFill>
            <a:schemeClr val="tx1"/>
          </a:solidFill>
          <a:latin typeface="+mn-lt"/>
          <a:ea typeface="+mn-ea"/>
          <a:cs typeface="+mn-cs"/>
        </a:defRPr>
      </a:lvl4pPr>
      <a:lvl5pPr marL="1501902" indent="-166878" algn="l" defTabSz="66751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4" kern="1200">
          <a:solidFill>
            <a:schemeClr val="tx1"/>
          </a:solidFill>
          <a:latin typeface="+mn-lt"/>
          <a:ea typeface="+mn-ea"/>
          <a:cs typeface="+mn-cs"/>
        </a:defRPr>
      </a:lvl5pPr>
      <a:lvl6pPr marL="1835658" indent="-166878" algn="l" defTabSz="66751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4" kern="1200">
          <a:solidFill>
            <a:schemeClr val="tx1"/>
          </a:solidFill>
          <a:latin typeface="+mn-lt"/>
          <a:ea typeface="+mn-ea"/>
          <a:cs typeface="+mn-cs"/>
        </a:defRPr>
      </a:lvl6pPr>
      <a:lvl7pPr marL="2169414" indent="-166878" algn="l" defTabSz="66751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4" kern="1200">
          <a:solidFill>
            <a:schemeClr val="tx1"/>
          </a:solidFill>
          <a:latin typeface="+mn-lt"/>
          <a:ea typeface="+mn-ea"/>
          <a:cs typeface="+mn-cs"/>
        </a:defRPr>
      </a:lvl7pPr>
      <a:lvl8pPr marL="2503170" indent="-166878" algn="l" defTabSz="66751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4" kern="1200">
          <a:solidFill>
            <a:schemeClr val="tx1"/>
          </a:solidFill>
          <a:latin typeface="+mn-lt"/>
          <a:ea typeface="+mn-ea"/>
          <a:cs typeface="+mn-cs"/>
        </a:defRPr>
      </a:lvl8pPr>
      <a:lvl9pPr marL="2836926" indent="-166878" algn="l" defTabSz="66751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1pPr>
      <a:lvl2pPr marL="333756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2pPr>
      <a:lvl3pPr marL="667512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3pPr>
      <a:lvl4pPr marL="1001268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4pPr>
      <a:lvl5pPr marL="1335024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5pPr>
      <a:lvl6pPr marL="1668780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6pPr>
      <a:lvl7pPr marL="2002536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7pPr>
      <a:lvl8pPr marL="2336292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8pPr>
      <a:lvl9pPr marL="2670048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showing the results of a training test&#10;&#10;Description automatically generated">
            <a:extLst>
              <a:ext uri="{FF2B5EF4-FFF2-40B4-BE49-F238E27FC236}">
                <a16:creationId xmlns:a16="http://schemas.microsoft.com/office/drawing/2014/main" id="{70B91719-87F4-CFFF-925F-40695584EAB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" y="73152"/>
            <a:ext cx="6464808" cy="3474720"/>
          </a:xfrm>
          <a:prstGeom prst="rect">
            <a:avLst/>
          </a:prstGeom>
        </p:spPr>
      </p:pic>
      <p:pic>
        <p:nvPicPr>
          <p:cNvPr id="5" name="Picture 4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13DFD170-C357-5D74-993F-AFB45E497BF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3" y="3532495"/>
            <a:ext cx="6464807" cy="3566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B703E3-EDA2-E990-A082-C413D828AFD9}"/>
                  </a:ext>
                </a:extLst>
              </p:cNvPr>
              <p:cNvSpPr txBox="1"/>
              <p:nvPr/>
            </p:nvSpPr>
            <p:spPr>
              <a:xfrm>
                <a:off x="5720830" y="206499"/>
                <a:ext cx="857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B703E3-EDA2-E990-A082-C413D828A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30" y="206499"/>
                <a:ext cx="857839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224266-0E3A-DB33-688B-EE270DF5F661}"/>
                  </a:ext>
                </a:extLst>
              </p:cNvPr>
              <p:cNvSpPr txBox="1"/>
              <p:nvPr/>
            </p:nvSpPr>
            <p:spPr>
              <a:xfrm>
                <a:off x="5720830" y="3681219"/>
                <a:ext cx="857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224266-0E3A-DB33-688B-EE270DF5F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30" y="3681219"/>
                <a:ext cx="857839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19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 Ye (Student)</dc:creator>
  <cp:lastModifiedBy>Lili Ye (Student)</cp:lastModifiedBy>
  <cp:revision>1</cp:revision>
  <dcterms:created xsi:type="dcterms:W3CDTF">2023-06-13T21:19:45Z</dcterms:created>
  <dcterms:modified xsi:type="dcterms:W3CDTF">2023-07-13T22:56:35Z</dcterms:modified>
</cp:coreProperties>
</file>