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0790238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3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-Li Ye (Student)" userId="29ede785-e103-4b43-b717-4e0a4f23007b" providerId="ADAL" clId="{0CED67D7-EA90-4FEF-926C-36F4F476094A}"/>
    <pc:docChg chg="modSld">
      <pc:chgData name="Li-Li Ye (Student)" userId="29ede785-e103-4b43-b717-4e0a4f23007b" providerId="ADAL" clId="{0CED67D7-EA90-4FEF-926C-36F4F476094A}" dt="2024-05-14T22:59:56.839" v="22" actId="1037"/>
      <pc:docMkLst>
        <pc:docMk/>
      </pc:docMkLst>
      <pc:sldChg chg="modSp mod">
        <pc:chgData name="Li-Li Ye (Student)" userId="29ede785-e103-4b43-b717-4e0a4f23007b" providerId="ADAL" clId="{0CED67D7-EA90-4FEF-926C-36F4F476094A}" dt="2024-05-14T22:59:56.839" v="22" actId="1037"/>
        <pc:sldMkLst>
          <pc:docMk/>
          <pc:sldMk cId="1626465833" sldId="256"/>
        </pc:sldMkLst>
        <pc:picChg chg="mod">
          <ac:chgData name="Li-Li Ye (Student)" userId="29ede785-e103-4b43-b717-4e0a4f23007b" providerId="ADAL" clId="{0CED67D7-EA90-4FEF-926C-36F4F476094A}" dt="2024-05-14T22:59:52.004" v="14" actId="1037"/>
          <ac:picMkLst>
            <pc:docMk/>
            <pc:sldMk cId="1626465833" sldId="256"/>
            <ac:picMk id="5" creationId="{B87BCE96-15E9-26C7-C216-C3926F94596D}"/>
          </ac:picMkLst>
        </pc:picChg>
        <pc:picChg chg="mod">
          <ac:chgData name="Li-Li Ye (Student)" userId="29ede785-e103-4b43-b717-4e0a4f23007b" providerId="ADAL" clId="{0CED67D7-EA90-4FEF-926C-36F4F476094A}" dt="2024-05-14T22:59:55.108" v="20" actId="1037"/>
          <ac:picMkLst>
            <pc:docMk/>
            <pc:sldMk cId="1626465833" sldId="256"/>
            <ac:picMk id="15" creationId="{2C832200-141E-E896-88B2-789EA5684DB3}"/>
          </ac:picMkLst>
        </pc:picChg>
        <pc:picChg chg="mod ord">
          <ac:chgData name="Li-Li Ye (Student)" userId="29ede785-e103-4b43-b717-4e0a4f23007b" providerId="ADAL" clId="{0CED67D7-EA90-4FEF-926C-36F4F476094A}" dt="2024-05-14T22:59:56.839" v="22" actId="1037"/>
          <ac:picMkLst>
            <pc:docMk/>
            <pc:sldMk cId="1626465833" sldId="256"/>
            <ac:picMk id="38" creationId="{935CD15E-5FF4-4760-75F3-D0E41E0DF990}"/>
          </ac:picMkLst>
        </pc:picChg>
        <pc:picChg chg="mod">
          <ac:chgData name="Li-Li Ye (Student)" userId="29ede785-e103-4b43-b717-4e0a4f23007b" providerId="ADAL" clId="{0CED67D7-EA90-4FEF-926C-36F4F476094A}" dt="2024-05-14T22:59:52.004" v="14" actId="1037"/>
          <ac:picMkLst>
            <pc:docMk/>
            <pc:sldMk cId="1626465833" sldId="256"/>
            <ac:picMk id="40" creationId="{7223CACD-E39F-7D7B-6304-1EB1869675D0}"/>
          </ac:picMkLst>
        </pc:picChg>
      </pc:sldChg>
    </pc:docChg>
  </pc:docChgLst>
  <pc:docChgLst>
    <pc:chgData name="Lili Ye (Student)" userId="29ede785-e103-4b43-b717-4e0a4f23007b" providerId="ADAL" clId="{6BFA563F-7E83-4221-A17C-08E1CD31FE69}"/>
    <pc:docChg chg="undo redo custSel addSld modSld">
      <pc:chgData name="Lili Ye (Student)" userId="29ede785-e103-4b43-b717-4e0a4f23007b" providerId="ADAL" clId="{6BFA563F-7E83-4221-A17C-08E1CD31FE69}" dt="2023-07-21T00:02:04.979" v="455" actId="167"/>
      <pc:docMkLst>
        <pc:docMk/>
      </pc:docMkLst>
      <pc:sldChg chg="addSp delSp modSp new mod">
        <pc:chgData name="Lili Ye (Student)" userId="29ede785-e103-4b43-b717-4e0a4f23007b" providerId="ADAL" clId="{6BFA563F-7E83-4221-A17C-08E1CD31FE69}" dt="2023-07-21T00:02:04.979" v="455" actId="167"/>
        <pc:sldMkLst>
          <pc:docMk/>
          <pc:sldMk cId="1626465833" sldId="256"/>
        </pc:sldMkLst>
        <pc:spChg chg="del">
          <ac:chgData name="Lili Ye (Student)" userId="29ede785-e103-4b43-b717-4e0a4f23007b" providerId="ADAL" clId="{6BFA563F-7E83-4221-A17C-08E1CD31FE69}" dt="2023-07-20T23:37:30.111" v="1" actId="478"/>
          <ac:spMkLst>
            <pc:docMk/>
            <pc:sldMk cId="1626465833" sldId="256"/>
            <ac:spMk id="2" creationId="{A7CC3DA5-A358-A699-AEF8-4B4C1E49277C}"/>
          </ac:spMkLst>
        </pc:spChg>
        <pc:spChg chg="del">
          <ac:chgData name="Lili Ye (Student)" userId="29ede785-e103-4b43-b717-4e0a4f23007b" providerId="ADAL" clId="{6BFA563F-7E83-4221-A17C-08E1CD31FE69}" dt="2023-07-20T23:37:30.111" v="1" actId="478"/>
          <ac:spMkLst>
            <pc:docMk/>
            <pc:sldMk cId="1626465833" sldId="256"/>
            <ac:spMk id="3" creationId="{C5EC3FE7-0F66-C72A-4093-4F4EBA57688F}"/>
          </ac:spMkLst>
        </pc:spChg>
        <pc:spChg chg="add mod">
          <ac:chgData name="Lili Ye (Student)" userId="29ede785-e103-4b43-b717-4e0a4f23007b" providerId="ADAL" clId="{6BFA563F-7E83-4221-A17C-08E1CD31FE69}" dt="2023-07-20T23:54:57.908" v="313" actId="1076"/>
          <ac:spMkLst>
            <pc:docMk/>
            <pc:sldMk cId="1626465833" sldId="256"/>
            <ac:spMk id="20" creationId="{7D81D552-E64C-7AF9-ABEB-9986EEFE6D29}"/>
          </ac:spMkLst>
        </pc:spChg>
        <pc:spChg chg="add mod">
          <ac:chgData name="Lili Ye (Student)" userId="29ede785-e103-4b43-b717-4e0a4f23007b" providerId="ADAL" clId="{6BFA563F-7E83-4221-A17C-08E1CD31FE69}" dt="2023-07-20T23:55:02.094" v="314" actId="1076"/>
          <ac:spMkLst>
            <pc:docMk/>
            <pc:sldMk cId="1626465833" sldId="256"/>
            <ac:spMk id="21" creationId="{D9AD3461-1C0C-B601-6A4F-C27EA5D397DB}"/>
          </ac:spMkLst>
        </pc:spChg>
        <pc:spChg chg="add mod">
          <ac:chgData name="Lili Ye (Student)" userId="29ede785-e103-4b43-b717-4e0a4f23007b" providerId="ADAL" clId="{6BFA563F-7E83-4221-A17C-08E1CD31FE69}" dt="2023-07-20T23:54:53.949" v="312" actId="1036"/>
          <ac:spMkLst>
            <pc:docMk/>
            <pc:sldMk cId="1626465833" sldId="256"/>
            <ac:spMk id="22" creationId="{12D1684F-FCBF-1291-9560-FE92112B414A}"/>
          </ac:spMkLst>
        </pc:spChg>
        <pc:spChg chg="add mod">
          <ac:chgData name="Lili Ye (Student)" userId="29ede785-e103-4b43-b717-4e0a4f23007b" providerId="ADAL" clId="{6BFA563F-7E83-4221-A17C-08E1CD31FE69}" dt="2023-07-20T23:54:53.949" v="312" actId="1036"/>
          <ac:spMkLst>
            <pc:docMk/>
            <pc:sldMk cId="1626465833" sldId="256"/>
            <ac:spMk id="23" creationId="{CB1BB663-98AA-1AD2-A007-934F0F65FD55}"/>
          </ac:spMkLst>
        </pc:spChg>
        <pc:spChg chg="add mod">
          <ac:chgData name="Lili Ye (Student)" userId="29ede785-e103-4b43-b717-4e0a4f23007b" providerId="ADAL" clId="{6BFA563F-7E83-4221-A17C-08E1CD31FE69}" dt="2023-07-20T23:54:53.949" v="312" actId="1036"/>
          <ac:spMkLst>
            <pc:docMk/>
            <pc:sldMk cId="1626465833" sldId="256"/>
            <ac:spMk id="24" creationId="{0D342F5B-DF1B-8075-6B1A-E53751347DB5}"/>
          </ac:spMkLst>
        </pc:spChg>
        <pc:spChg chg="add mod">
          <ac:chgData name="Lili Ye (Student)" userId="29ede785-e103-4b43-b717-4e0a4f23007b" providerId="ADAL" clId="{6BFA563F-7E83-4221-A17C-08E1CD31FE69}" dt="2023-07-20T23:55:08.866" v="318" actId="20577"/>
          <ac:spMkLst>
            <pc:docMk/>
            <pc:sldMk cId="1626465833" sldId="256"/>
            <ac:spMk id="25" creationId="{00DB91A5-D3F7-96D2-7A18-9D944EC8B632}"/>
          </ac:spMkLst>
        </pc:spChg>
        <pc:spChg chg="add mod">
          <ac:chgData name="Lili Ye (Student)" userId="29ede785-e103-4b43-b717-4e0a4f23007b" providerId="ADAL" clId="{6BFA563F-7E83-4221-A17C-08E1CD31FE69}" dt="2023-07-20T23:55:25.684" v="326" actId="1076"/>
          <ac:spMkLst>
            <pc:docMk/>
            <pc:sldMk cId="1626465833" sldId="256"/>
            <ac:spMk id="26" creationId="{E7C22D3C-D133-1E54-3499-73126463158B}"/>
          </ac:spMkLst>
        </pc:spChg>
        <pc:spChg chg="add mod">
          <ac:chgData name="Lili Ye (Student)" userId="29ede785-e103-4b43-b717-4e0a4f23007b" providerId="ADAL" clId="{6BFA563F-7E83-4221-A17C-08E1CD31FE69}" dt="2023-07-20T23:55:47.767" v="330" actId="208"/>
          <ac:spMkLst>
            <pc:docMk/>
            <pc:sldMk cId="1626465833" sldId="256"/>
            <ac:spMk id="27" creationId="{CEE74AC5-F5C4-ABD2-AE0B-DC77BAFBE18D}"/>
          </ac:spMkLst>
        </pc:spChg>
        <pc:spChg chg="add mod">
          <ac:chgData name="Lili Ye (Student)" userId="29ede785-e103-4b43-b717-4e0a4f23007b" providerId="ADAL" clId="{6BFA563F-7E83-4221-A17C-08E1CD31FE69}" dt="2023-07-20T23:57:23.803" v="350" actId="14100"/>
          <ac:spMkLst>
            <pc:docMk/>
            <pc:sldMk cId="1626465833" sldId="256"/>
            <ac:spMk id="28" creationId="{5F72D529-BA63-860A-54C8-4A31874A9A76}"/>
          </ac:spMkLst>
        </pc:spChg>
        <pc:spChg chg="add mod">
          <ac:chgData name="Lili Ye (Student)" userId="29ede785-e103-4b43-b717-4e0a4f23007b" providerId="ADAL" clId="{6BFA563F-7E83-4221-A17C-08E1CD31FE69}" dt="2023-07-20T23:57:57.939" v="365" actId="208"/>
          <ac:spMkLst>
            <pc:docMk/>
            <pc:sldMk cId="1626465833" sldId="256"/>
            <ac:spMk id="33" creationId="{796157C3-ECD5-A9F8-8C6E-FFD1A62E1D0A}"/>
          </ac:spMkLst>
        </pc:spChg>
        <pc:spChg chg="add del mod">
          <ac:chgData name="Lili Ye (Student)" userId="29ede785-e103-4b43-b717-4e0a4f23007b" providerId="ADAL" clId="{6BFA563F-7E83-4221-A17C-08E1CD31FE69}" dt="2023-07-20T23:58:07.520" v="367" actId="478"/>
          <ac:spMkLst>
            <pc:docMk/>
            <pc:sldMk cId="1626465833" sldId="256"/>
            <ac:spMk id="34" creationId="{6520B82A-8573-2CE0-975F-03AE2EDE1818}"/>
          </ac:spMkLst>
        </pc:spChg>
        <pc:picChg chg="add del mod">
          <ac:chgData name="Lili Ye (Student)" userId="29ede785-e103-4b43-b717-4e0a4f23007b" providerId="ADAL" clId="{6BFA563F-7E83-4221-A17C-08E1CD31FE69}" dt="2023-07-20T23:54:53.949" v="312" actId="1036"/>
          <ac:picMkLst>
            <pc:docMk/>
            <pc:sldMk cId="1626465833" sldId="256"/>
            <ac:picMk id="5" creationId="{B87BCE96-15E9-26C7-C216-C3926F94596D}"/>
          </ac:picMkLst>
        </pc:picChg>
        <pc:picChg chg="add del mod">
          <ac:chgData name="Lili Ye (Student)" userId="29ede785-e103-4b43-b717-4e0a4f23007b" providerId="ADAL" clId="{6BFA563F-7E83-4221-A17C-08E1CD31FE69}" dt="2023-07-20T23:40:39.159" v="15" actId="931"/>
          <ac:picMkLst>
            <pc:docMk/>
            <pc:sldMk cId="1626465833" sldId="256"/>
            <ac:picMk id="7" creationId="{7F77360A-A4E3-4986-EB2F-13F69FB470A6}"/>
          </ac:picMkLst>
        </pc:picChg>
        <pc:picChg chg="add del mod">
          <ac:chgData name="Lili Ye (Student)" userId="29ede785-e103-4b43-b717-4e0a4f23007b" providerId="ADAL" clId="{6BFA563F-7E83-4221-A17C-08E1CD31FE69}" dt="2023-07-20T23:42:09.228" v="29" actId="478"/>
          <ac:picMkLst>
            <pc:docMk/>
            <pc:sldMk cId="1626465833" sldId="256"/>
            <ac:picMk id="9" creationId="{D377BAA0-E64B-8973-50CC-4BC9EDA67E73}"/>
          </ac:picMkLst>
        </pc:picChg>
        <pc:picChg chg="add del mod">
          <ac:chgData name="Lili Ye (Student)" userId="29ede785-e103-4b43-b717-4e0a4f23007b" providerId="ADAL" clId="{6BFA563F-7E83-4221-A17C-08E1CD31FE69}" dt="2023-07-21T00:00:32.662" v="412" actId="478"/>
          <ac:picMkLst>
            <pc:docMk/>
            <pc:sldMk cId="1626465833" sldId="256"/>
            <ac:picMk id="11" creationId="{1FE2DC4A-335D-F597-7F1F-62A3362F38E3}"/>
          </ac:picMkLst>
        </pc:picChg>
        <pc:picChg chg="add mod">
          <ac:chgData name="Lili Ye (Student)" userId="29ede785-e103-4b43-b717-4e0a4f23007b" providerId="ADAL" clId="{6BFA563F-7E83-4221-A17C-08E1CD31FE69}" dt="2023-07-20T23:55:23.655" v="325" actId="1076"/>
          <ac:picMkLst>
            <pc:docMk/>
            <pc:sldMk cId="1626465833" sldId="256"/>
            <ac:picMk id="13" creationId="{B6AE2FA7-C6F2-A5D4-3A2E-30D97F5B6262}"/>
          </ac:picMkLst>
        </pc:picChg>
        <pc:picChg chg="add mod">
          <ac:chgData name="Lili Ye (Student)" userId="29ede785-e103-4b43-b717-4e0a4f23007b" providerId="ADAL" clId="{6BFA563F-7E83-4221-A17C-08E1CD31FE69}" dt="2023-07-20T23:55:20.320" v="324" actId="1076"/>
          <ac:picMkLst>
            <pc:docMk/>
            <pc:sldMk cId="1626465833" sldId="256"/>
            <ac:picMk id="15" creationId="{2C832200-141E-E896-88B2-789EA5684DB3}"/>
          </ac:picMkLst>
        </pc:picChg>
        <pc:picChg chg="add del mod">
          <ac:chgData name="Lili Ye (Student)" userId="29ede785-e103-4b43-b717-4e0a4f23007b" providerId="ADAL" clId="{6BFA563F-7E83-4221-A17C-08E1CD31FE69}" dt="2023-07-21T00:01:19.869" v="420" actId="478"/>
          <ac:picMkLst>
            <pc:docMk/>
            <pc:sldMk cId="1626465833" sldId="256"/>
            <ac:picMk id="17" creationId="{9606A082-ADBF-A063-739D-D22BDCC0D239}"/>
          </ac:picMkLst>
        </pc:picChg>
        <pc:picChg chg="add mod">
          <ac:chgData name="Lili Ye (Student)" userId="29ede785-e103-4b43-b717-4e0a4f23007b" providerId="ADAL" clId="{6BFA563F-7E83-4221-A17C-08E1CD31FE69}" dt="2023-07-20T23:54:53.949" v="312" actId="1036"/>
          <ac:picMkLst>
            <pc:docMk/>
            <pc:sldMk cId="1626465833" sldId="256"/>
            <ac:picMk id="18" creationId="{B60727A1-A68E-47BF-9FDA-A32556C11324}"/>
          </ac:picMkLst>
        </pc:picChg>
        <pc:picChg chg="add mod">
          <ac:chgData name="Lili Ye (Student)" userId="29ede785-e103-4b43-b717-4e0a4f23007b" providerId="ADAL" clId="{6BFA563F-7E83-4221-A17C-08E1CD31FE69}" dt="2023-07-20T23:57:31.182" v="354" actId="1035"/>
          <ac:picMkLst>
            <pc:docMk/>
            <pc:sldMk cId="1626465833" sldId="256"/>
            <ac:picMk id="19" creationId="{9BC2951A-6E15-EF7A-5224-849C865440C7}"/>
          </ac:picMkLst>
        </pc:picChg>
        <pc:picChg chg="add mod">
          <ac:chgData name="Lili Ye (Student)" userId="29ede785-e103-4b43-b717-4e0a4f23007b" providerId="ADAL" clId="{6BFA563F-7E83-4221-A17C-08E1CD31FE69}" dt="2023-07-20T23:57:41.347" v="362" actId="14100"/>
          <ac:picMkLst>
            <pc:docMk/>
            <pc:sldMk cId="1626465833" sldId="256"/>
            <ac:picMk id="30" creationId="{37EF6672-58D4-3FE8-7158-707F1B21BB00}"/>
          </ac:picMkLst>
        </pc:picChg>
        <pc:picChg chg="add mod">
          <ac:chgData name="Lili Ye (Student)" userId="29ede785-e103-4b43-b717-4e0a4f23007b" providerId="ADAL" clId="{6BFA563F-7E83-4221-A17C-08E1CD31FE69}" dt="2023-07-20T23:56:50.959" v="340" actId="1076"/>
          <ac:picMkLst>
            <pc:docMk/>
            <pc:sldMk cId="1626465833" sldId="256"/>
            <ac:picMk id="32" creationId="{C1C8CBCA-CFC1-91C1-3D47-6E3026FECE1B}"/>
          </ac:picMkLst>
        </pc:picChg>
        <pc:picChg chg="add mod">
          <ac:chgData name="Lili Ye (Student)" userId="29ede785-e103-4b43-b717-4e0a4f23007b" providerId="ADAL" clId="{6BFA563F-7E83-4221-A17C-08E1CD31FE69}" dt="2023-07-20T23:59:21.950" v="407" actId="1037"/>
          <ac:picMkLst>
            <pc:docMk/>
            <pc:sldMk cId="1626465833" sldId="256"/>
            <ac:picMk id="36" creationId="{99C26F2D-7C89-2388-EF3B-6DF3D2F7B99C}"/>
          </ac:picMkLst>
        </pc:picChg>
        <pc:picChg chg="add mod ord">
          <ac:chgData name="Lili Ye (Student)" userId="29ede785-e103-4b43-b717-4e0a4f23007b" providerId="ADAL" clId="{6BFA563F-7E83-4221-A17C-08E1CD31FE69}" dt="2023-07-21T00:02:04.979" v="455" actId="167"/>
          <ac:picMkLst>
            <pc:docMk/>
            <pc:sldMk cId="1626465833" sldId="256"/>
            <ac:picMk id="38" creationId="{935CD15E-5FF4-4760-75F3-D0E41E0DF990}"/>
          </ac:picMkLst>
        </pc:picChg>
        <pc:picChg chg="add mod ord">
          <ac:chgData name="Lili Ye (Student)" userId="29ede785-e103-4b43-b717-4e0a4f23007b" providerId="ADAL" clId="{6BFA563F-7E83-4221-A17C-08E1CD31FE69}" dt="2023-07-21T00:01:43.394" v="451" actId="1076"/>
          <ac:picMkLst>
            <pc:docMk/>
            <pc:sldMk cId="1626465833" sldId="256"/>
            <ac:picMk id="40" creationId="{7223CACD-E39F-7D7B-6304-1EB1869675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D4A86-8883-4847-8624-DAB230888D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0888" y="1143000"/>
            <a:ext cx="5356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EBA0B-E7B1-4D1A-BA49-37A166066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EBA0B-E7B1-4D1A-BA49-37A166066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780" y="1017661"/>
            <a:ext cx="8092679" cy="2164868"/>
          </a:xfrm>
        </p:spPr>
        <p:txBody>
          <a:bodyPr anchor="b"/>
          <a:lstStyle>
            <a:lvl1pPr algn="ctr">
              <a:defRPr sz="53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780" y="3266015"/>
            <a:ext cx="8092679" cy="1501301"/>
          </a:xfrm>
        </p:spPr>
        <p:txBody>
          <a:bodyPr/>
          <a:lstStyle>
            <a:lvl1pPr marL="0" indent="0" algn="ctr">
              <a:buNone/>
              <a:defRPr sz="2124"/>
            </a:lvl1pPr>
            <a:lvl2pPr marL="404622" indent="0" algn="ctr">
              <a:buNone/>
              <a:defRPr sz="1770"/>
            </a:lvl2pPr>
            <a:lvl3pPr marL="809244" indent="0" algn="ctr">
              <a:buNone/>
              <a:defRPr sz="1593"/>
            </a:lvl3pPr>
            <a:lvl4pPr marL="1213866" indent="0" algn="ctr">
              <a:buNone/>
              <a:defRPr sz="1416"/>
            </a:lvl4pPr>
            <a:lvl5pPr marL="1618488" indent="0" algn="ctr">
              <a:buNone/>
              <a:defRPr sz="1416"/>
            </a:lvl5pPr>
            <a:lvl6pPr marL="2023110" indent="0" algn="ctr">
              <a:buNone/>
              <a:defRPr sz="1416"/>
            </a:lvl6pPr>
            <a:lvl7pPr marL="2427732" indent="0" algn="ctr">
              <a:buNone/>
              <a:defRPr sz="1416"/>
            </a:lvl7pPr>
            <a:lvl8pPr marL="2832354" indent="0" algn="ctr">
              <a:buNone/>
              <a:defRPr sz="1416"/>
            </a:lvl8pPr>
            <a:lvl9pPr marL="3236976" indent="0" algn="ctr">
              <a:buNone/>
              <a:defRPr sz="14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7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1764" y="331064"/>
            <a:ext cx="2326645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829" y="331064"/>
            <a:ext cx="6845057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0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09" y="1550242"/>
            <a:ext cx="9306580" cy="2586614"/>
          </a:xfrm>
        </p:spPr>
        <p:txBody>
          <a:bodyPr anchor="b"/>
          <a:lstStyle>
            <a:lvl1pPr>
              <a:defRPr sz="53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09" y="4161326"/>
            <a:ext cx="9306580" cy="1360239"/>
          </a:xfrm>
        </p:spPr>
        <p:txBody>
          <a:bodyPr/>
          <a:lstStyle>
            <a:lvl1pPr marL="0" indent="0">
              <a:buNone/>
              <a:defRPr sz="2124">
                <a:solidFill>
                  <a:schemeClr val="tx1">
                    <a:tint val="75000"/>
                  </a:schemeClr>
                </a:solidFill>
              </a:defRPr>
            </a:lvl1pPr>
            <a:lvl2pPr marL="404622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09244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3pPr>
            <a:lvl4pPr marL="1213866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4pPr>
            <a:lvl5pPr marL="1618488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5pPr>
            <a:lvl6pPr marL="202311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6pPr>
            <a:lvl7pPr marL="2427732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7pPr>
            <a:lvl8pPr marL="2832354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8pPr>
            <a:lvl9pPr marL="3236976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829" y="1655318"/>
            <a:ext cx="4585851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2558" y="1655318"/>
            <a:ext cx="4585851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4" y="331064"/>
            <a:ext cx="9306580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35" y="1524332"/>
            <a:ext cx="4564776" cy="747052"/>
          </a:xfrm>
        </p:spPr>
        <p:txBody>
          <a:bodyPr anchor="b"/>
          <a:lstStyle>
            <a:lvl1pPr marL="0" indent="0">
              <a:buNone/>
              <a:defRPr sz="2124" b="1"/>
            </a:lvl1pPr>
            <a:lvl2pPr marL="404622" indent="0">
              <a:buNone/>
              <a:defRPr sz="1770" b="1"/>
            </a:lvl2pPr>
            <a:lvl3pPr marL="809244" indent="0">
              <a:buNone/>
              <a:defRPr sz="1593" b="1"/>
            </a:lvl3pPr>
            <a:lvl4pPr marL="1213866" indent="0">
              <a:buNone/>
              <a:defRPr sz="1416" b="1"/>
            </a:lvl4pPr>
            <a:lvl5pPr marL="1618488" indent="0">
              <a:buNone/>
              <a:defRPr sz="1416" b="1"/>
            </a:lvl5pPr>
            <a:lvl6pPr marL="2023110" indent="0">
              <a:buNone/>
              <a:defRPr sz="1416" b="1"/>
            </a:lvl6pPr>
            <a:lvl7pPr marL="2427732" indent="0">
              <a:buNone/>
              <a:defRPr sz="1416" b="1"/>
            </a:lvl7pPr>
            <a:lvl8pPr marL="2832354" indent="0">
              <a:buNone/>
              <a:defRPr sz="1416" b="1"/>
            </a:lvl8pPr>
            <a:lvl9pPr marL="3236976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235" y="2271384"/>
            <a:ext cx="4564776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2558" y="1524332"/>
            <a:ext cx="4587257" cy="747052"/>
          </a:xfrm>
        </p:spPr>
        <p:txBody>
          <a:bodyPr anchor="b"/>
          <a:lstStyle>
            <a:lvl1pPr marL="0" indent="0">
              <a:buNone/>
              <a:defRPr sz="2124" b="1"/>
            </a:lvl1pPr>
            <a:lvl2pPr marL="404622" indent="0">
              <a:buNone/>
              <a:defRPr sz="1770" b="1"/>
            </a:lvl2pPr>
            <a:lvl3pPr marL="809244" indent="0">
              <a:buNone/>
              <a:defRPr sz="1593" b="1"/>
            </a:lvl3pPr>
            <a:lvl4pPr marL="1213866" indent="0">
              <a:buNone/>
              <a:defRPr sz="1416" b="1"/>
            </a:lvl4pPr>
            <a:lvl5pPr marL="1618488" indent="0">
              <a:buNone/>
              <a:defRPr sz="1416" b="1"/>
            </a:lvl5pPr>
            <a:lvl6pPr marL="2023110" indent="0">
              <a:buNone/>
              <a:defRPr sz="1416" b="1"/>
            </a:lvl6pPr>
            <a:lvl7pPr marL="2427732" indent="0">
              <a:buNone/>
              <a:defRPr sz="1416" b="1"/>
            </a:lvl7pPr>
            <a:lvl8pPr marL="2832354" indent="0">
              <a:buNone/>
              <a:defRPr sz="1416" b="1"/>
            </a:lvl8pPr>
            <a:lvl9pPr marL="3236976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2558" y="2271384"/>
            <a:ext cx="4587257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5" y="414549"/>
            <a:ext cx="3480132" cy="1450922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57" y="895312"/>
            <a:ext cx="5462558" cy="4418979"/>
          </a:xfrm>
        </p:spPr>
        <p:txBody>
          <a:bodyPr/>
          <a:lstStyle>
            <a:lvl1pPr>
              <a:defRPr sz="2832"/>
            </a:lvl1pPr>
            <a:lvl2pPr>
              <a:defRPr sz="2478"/>
            </a:lvl2pPr>
            <a:lvl3pPr>
              <a:defRPr sz="2124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5" y="1865471"/>
            <a:ext cx="3480132" cy="3456017"/>
          </a:xfrm>
        </p:spPr>
        <p:txBody>
          <a:bodyPr/>
          <a:lstStyle>
            <a:lvl1pPr marL="0" indent="0">
              <a:buNone/>
              <a:defRPr sz="1416"/>
            </a:lvl1pPr>
            <a:lvl2pPr marL="404622" indent="0">
              <a:buNone/>
              <a:defRPr sz="1239"/>
            </a:lvl2pPr>
            <a:lvl3pPr marL="809244" indent="0">
              <a:buNone/>
              <a:defRPr sz="1062"/>
            </a:lvl3pPr>
            <a:lvl4pPr marL="1213866" indent="0">
              <a:buNone/>
              <a:defRPr sz="885"/>
            </a:lvl4pPr>
            <a:lvl5pPr marL="1618488" indent="0">
              <a:buNone/>
              <a:defRPr sz="885"/>
            </a:lvl5pPr>
            <a:lvl6pPr marL="2023110" indent="0">
              <a:buNone/>
              <a:defRPr sz="885"/>
            </a:lvl6pPr>
            <a:lvl7pPr marL="2427732" indent="0">
              <a:buNone/>
              <a:defRPr sz="885"/>
            </a:lvl7pPr>
            <a:lvl8pPr marL="2832354" indent="0">
              <a:buNone/>
              <a:defRPr sz="885"/>
            </a:lvl8pPr>
            <a:lvl9pPr marL="3236976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9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5" y="414549"/>
            <a:ext cx="3480132" cy="1450922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7257" y="895312"/>
            <a:ext cx="5462558" cy="4418979"/>
          </a:xfrm>
        </p:spPr>
        <p:txBody>
          <a:bodyPr anchor="t"/>
          <a:lstStyle>
            <a:lvl1pPr marL="0" indent="0">
              <a:buNone/>
              <a:defRPr sz="2832"/>
            </a:lvl1pPr>
            <a:lvl2pPr marL="404622" indent="0">
              <a:buNone/>
              <a:defRPr sz="2478"/>
            </a:lvl2pPr>
            <a:lvl3pPr marL="809244" indent="0">
              <a:buNone/>
              <a:defRPr sz="2124"/>
            </a:lvl3pPr>
            <a:lvl4pPr marL="1213866" indent="0">
              <a:buNone/>
              <a:defRPr sz="1770"/>
            </a:lvl4pPr>
            <a:lvl5pPr marL="1618488" indent="0">
              <a:buNone/>
              <a:defRPr sz="1770"/>
            </a:lvl5pPr>
            <a:lvl6pPr marL="2023110" indent="0">
              <a:buNone/>
              <a:defRPr sz="1770"/>
            </a:lvl6pPr>
            <a:lvl7pPr marL="2427732" indent="0">
              <a:buNone/>
              <a:defRPr sz="1770"/>
            </a:lvl7pPr>
            <a:lvl8pPr marL="2832354" indent="0">
              <a:buNone/>
              <a:defRPr sz="1770"/>
            </a:lvl8pPr>
            <a:lvl9pPr marL="3236976" indent="0">
              <a:buNone/>
              <a:defRPr sz="17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5" y="1865471"/>
            <a:ext cx="3480132" cy="3456017"/>
          </a:xfrm>
        </p:spPr>
        <p:txBody>
          <a:bodyPr/>
          <a:lstStyle>
            <a:lvl1pPr marL="0" indent="0">
              <a:buNone/>
              <a:defRPr sz="1416"/>
            </a:lvl1pPr>
            <a:lvl2pPr marL="404622" indent="0">
              <a:buNone/>
              <a:defRPr sz="1239"/>
            </a:lvl2pPr>
            <a:lvl3pPr marL="809244" indent="0">
              <a:buNone/>
              <a:defRPr sz="1062"/>
            </a:lvl3pPr>
            <a:lvl4pPr marL="1213866" indent="0">
              <a:buNone/>
              <a:defRPr sz="885"/>
            </a:lvl4pPr>
            <a:lvl5pPr marL="1618488" indent="0">
              <a:buNone/>
              <a:defRPr sz="885"/>
            </a:lvl5pPr>
            <a:lvl6pPr marL="2023110" indent="0">
              <a:buNone/>
              <a:defRPr sz="885"/>
            </a:lvl6pPr>
            <a:lvl7pPr marL="2427732" indent="0">
              <a:buNone/>
              <a:defRPr sz="885"/>
            </a:lvl7pPr>
            <a:lvl8pPr marL="2832354" indent="0">
              <a:buNone/>
              <a:defRPr sz="885"/>
            </a:lvl8pPr>
            <a:lvl9pPr marL="3236976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29" y="331064"/>
            <a:ext cx="9306580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29" y="1655318"/>
            <a:ext cx="9306580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829" y="5763386"/>
            <a:ext cx="242780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E078-CDF2-4708-BDF9-745FDC77A8E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4267" y="5763386"/>
            <a:ext cx="364170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605" y="5763386"/>
            <a:ext cx="242780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6343-0C47-443C-A748-63251007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3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09244" rtl="0" eaLnBrk="1" latinLnBrk="0" hangingPunct="1">
        <a:lnSpc>
          <a:spcPct val="90000"/>
        </a:lnSpc>
        <a:spcBef>
          <a:spcPct val="0"/>
        </a:spcBef>
        <a:buNone/>
        <a:defRPr sz="38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311" indent="-202311" algn="l" defTabSz="80924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2478" kern="1200">
          <a:solidFill>
            <a:schemeClr val="tx1"/>
          </a:solidFill>
          <a:latin typeface="+mn-lt"/>
          <a:ea typeface="+mn-ea"/>
          <a:cs typeface="+mn-cs"/>
        </a:defRPr>
      </a:lvl1pPr>
      <a:lvl2pPr marL="606933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4" kern="1200">
          <a:solidFill>
            <a:schemeClr val="tx1"/>
          </a:solidFill>
          <a:latin typeface="+mn-lt"/>
          <a:ea typeface="+mn-ea"/>
          <a:cs typeface="+mn-cs"/>
        </a:defRPr>
      </a:lvl2pPr>
      <a:lvl3pPr marL="1011555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7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820799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2225421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630043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439287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1pPr>
      <a:lvl2pPr marL="404622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2pPr>
      <a:lvl3pPr marL="809244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3pPr>
      <a:lvl4pPr marL="1213866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618488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2023110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427732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236976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tmp"/><Relationship Id="rId7" Type="http://schemas.openxmlformats.org/officeDocument/2006/relationships/image" Target="../media/image5.tmp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11" Type="http://schemas.openxmlformats.org/officeDocument/2006/relationships/image" Target="../media/image9.png"/><Relationship Id="rId5" Type="http://schemas.openxmlformats.org/officeDocument/2006/relationships/image" Target="../media/image3.tm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tm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graph showing the results of a episode&#10;&#10;Description automatically generated">
            <a:extLst>
              <a:ext uri="{FF2B5EF4-FFF2-40B4-BE49-F238E27FC236}">
                <a16:creationId xmlns:a16="http://schemas.microsoft.com/office/drawing/2014/main" id="{935CD15E-5FF4-4760-75F3-D0E41E0DF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22" y="307583"/>
            <a:ext cx="5397583" cy="1600200"/>
          </a:xfrm>
          <a:prstGeom prst="rect">
            <a:avLst/>
          </a:prstGeom>
        </p:spPr>
      </p:pic>
      <p:pic>
        <p:nvPicPr>
          <p:cNvPr id="40" name="Picture 39" descr="A graph showing a line&#10;&#10;Description automatically generated">
            <a:extLst>
              <a:ext uri="{FF2B5EF4-FFF2-40B4-BE49-F238E27FC236}">
                <a16:creationId xmlns:a16="http://schemas.microsoft.com/office/drawing/2014/main" id="{7223CACD-E39F-7D7B-6304-1EB186967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8" y="280881"/>
            <a:ext cx="5292164" cy="1600200"/>
          </a:xfrm>
          <a:prstGeom prst="rect">
            <a:avLst/>
          </a:prstGeom>
        </p:spPr>
      </p:pic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B87BCE96-15E9-26C7-C216-C3926F945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" y="1907783"/>
            <a:ext cx="5317175" cy="1711477"/>
          </a:xfrm>
          <a:prstGeom prst="rect">
            <a:avLst/>
          </a:prstGeom>
        </p:spPr>
      </p:pic>
      <p:pic>
        <p:nvPicPr>
          <p:cNvPr id="13" name="Picture 12" descr="A graph of a graph&#10;&#10;Description automatically generated">
            <a:extLst>
              <a:ext uri="{FF2B5EF4-FFF2-40B4-BE49-F238E27FC236}">
                <a16:creationId xmlns:a16="http://schemas.microsoft.com/office/drawing/2014/main" id="{B6AE2FA7-C6F2-A5D4-3A2E-30D97F5B6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40" y="3769712"/>
            <a:ext cx="3351569" cy="2384944"/>
          </a:xfrm>
          <a:prstGeom prst="rect">
            <a:avLst/>
          </a:prstGeom>
        </p:spPr>
      </p:pic>
      <p:pic>
        <p:nvPicPr>
          <p:cNvPr id="15" name="Picture 14" descr="A graph of a sound wave&#10;&#10;Description automatically generated">
            <a:extLst>
              <a:ext uri="{FF2B5EF4-FFF2-40B4-BE49-F238E27FC236}">
                <a16:creationId xmlns:a16="http://schemas.microsoft.com/office/drawing/2014/main" id="{2C832200-141E-E896-88B2-789EA5684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28" y="1985344"/>
            <a:ext cx="5200117" cy="1667564"/>
          </a:xfrm>
          <a:prstGeom prst="rect">
            <a:avLst/>
          </a:prstGeom>
        </p:spPr>
      </p:pic>
      <p:pic>
        <p:nvPicPr>
          <p:cNvPr id="18" name="Picture 17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B60727A1-A68E-47BF-9FDA-A32556C113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2" y="3769712"/>
            <a:ext cx="3228269" cy="2384944"/>
          </a:xfrm>
          <a:prstGeom prst="rect">
            <a:avLst/>
          </a:prstGeom>
        </p:spPr>
      </p:pic>
      <p:pic>
        <p:nvPicPr>
          <p:cNvPr id="19" name="Picture 18" descr="A graph of a number of bars&#10;&#10;Description automatically generated">
            <a:extLst>
              <a:ext uri="{FF2B5EF4-FFF2-40B4-BE49-F238E27FC236}">
                <a16:creationId xmlns:a16="http://schemas.microsoft.com/office/drawing/2014/main" id="{9BC2951A-6E15-EF7A-5224-849C865440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67" y="3753880"/>
            <a:ext cx="3179927" cy="2384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81D552-E64C-7AF9-ABEB-9986EEFE6D29}"/>
                  </a:ext>
                </a:extLst>
              </p:cNvPr>
              <p:cNvSpPr txBox="1"/>
              <p:nvPr/>
            </p:nvSpPr>
            <p:spPr>
              <a:xfrm>
                <a:off x="688767" y="-37404"/>
                <a:ext cx="534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81D552-E64C-7AF9-ABEB-9986EEFE6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67" y="-37404"/>
                <a:ext cx="534389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AD3461-1C0C-B601-6A4F-C27EA5D397DB}"/>
                  </a:ext>
                </a:extLst>
              </p:cNvPr>
              <p:cNvSpPr txBox="1"/>
              <p:nvPr/>
            </p:nvSpPr>
            <p:spPr>
              <a:xfrm>
                <a:off x="6024749" y="0"/>
                <a:ext cx="534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AD3461-1C0C-B601-6A4F-C27EA5D3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749" y="0"/>
                <a:ext cx="534389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D1684F-FCBF-1291-9560-FE92112B414A}"/>
                  </a:ext>
                </a:extLst>
              </p:cNvPr>
              <p:cNvSpPr txBox="1"/>
              <p:nvPr/>
            </p:nvSpPr>
            <p:spPr>
              <a:xfrm>
                <a:off x="688769" y="1699258"/>
                <a:ext cx="534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D1684F-FCBF-1291-9560-FE92112B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69" y="1699258"/>
                <a:ext cx="534389" cy="338554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1BB663-98AA-1AD2-A007-934F0F65FD55}"/>
                  </a:ext>
                </a:extLst>
              </p:cNvPr>
              <p:cNvSpPr txBox="1"/>
              <p:nvPr/>
            </p:nvSpPr>
            <p:spPr>
              <a:xfrm>
                <a:off x="6024749" y="1699258"/>
                <a:ext cx="534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1BB663-98AA-1AD2-A007-934F0F65F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749" y="1699258"/>
                <a:ext cx="534389" cy="338554"/>
              </a:xfrm>
              <a:prstGeom prst="rect">
                <a:avLst/>
              </a:prstGeom>
              <a:blipFill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42F5B-DF1B-8075-6B1A-E53751347DB5}"/>
                  </a:ext>
                </a:extLst>
              </p:cNvPr>
              <p:cNvSpPr txBox="1"/>
              <p:nvPr/>
            </p:nvSpPr>
            <p:spPr>
              <a:xfrm>
                <a:off x="688768" y="3468731"/>
                <a:ext cx="534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42F5B-DF1B-8075-6B1A-E5375134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68" y="3468731"/>
                <a:ext cx="534389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DB91A5-D3F7-96D2-7A18-9D944EC8B632}"/>
                  </a:ext>
                </a:extLst>
              </p:cNvPr>
              <p:cNvSpPr txBox="1"/>
              <p:nvPr/>
            </p:nvSpPr>
            <p:spPr>
              <a:xfrm>
                <a:off x="4069302" y="3483631"/>
                <a:ext cx="534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DB91A5-D3F7-96D2-7A18-9D944EC8B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02" y="3483631"/>
                <a:ext cx="534389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C22D3C-D133-1E54-3499-73126463158B}"/>
                  </a:ext>
                </a:extLst>
              </p:cNvPr>
              <p:cNvSpPr txBox="1"/>
              <p:nvPr/>
            </p:nvSpPr>
            <p:spPr>
              <a:xfrm>
                <a:off x="7449836" y="3483631"/>
                <a:ext cx="534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C22D3C-D133-1E54-3499-731264631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836" y="3483631"/>
                <a:ext cx="534389" cy="338554"/>
              </a:xfrm>
              <a:prstGeom prst="rect">
                <a:avLst/>
              </a:prstGeom>
              <a:blipFill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CEE74AC5-F5C4-ABD2-AE0B-DC77BAFBE18D}"/>
              </a:ext>
            </a:extLst>
          </p:cNvPr>
          <p:cNvSpPr/>
          <p:nvPr/>
        </p:nvSpPr>
        <p:spPr>
          <a:xfrm>
            <a:off x="3736067" y="3807285"/>
            <a:ext cx="333235" cy="2146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2D529-BA63-860A-54C8-4A31874A9A76}"/>
              </a:ext>
            </a:extLst>
          </p:cNvPr>
          <p:cNvSpPr/>
          <p:nvPr/>
        </p:nvSpPr>
        <p:spPr>
          <a:xfrm rot="5400000">
            <a:off x="5316316" y="4876200"/>
            <a:ext cx="338556" cy="2406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7EF6672-58D4-3FE8-7158-707F1B21BB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56" y="5910914"/>
            <a:ext cx="2374155" cy="293253"/>
          </a:xfrm>
          <a:prstGeom prst="rect">
            <a:avLst/>
          </a:prstGeom>
        </p:spPr>
      </p:pic>
      <p:pic>
        <p:nvPicPr>
          <p:cNvPr id="32" name="Picture 3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1C8CBCA-CFC1-91C1-3D47-6E3026FECE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15" y="3805257"/>
            <a:ext cx="501753" cy="224383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6157C3-ECD5-A9F8-8C6E-FFD1A62E1D0A}"/>
              </a:ext>
            </a:extLst>
          </p:cNvPr>
          <p:cNvSpPr/>
          <p:nvPr/>
        </p:nvSpPr>
        <p:spPr>
          <a:xfrm>
            <a:off x="3558639" y="4607626"/>
            <a:ext cx="132894" cy="13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9C26F2D-7C89-2388-EF3B-6DF3D2F7B9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86657" y="4595972"/>
            <a:ext cx="95251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22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Li-Li Ye (Student)</cp:lastModifiedBy>
  <cp:revision>1</cp:revision>
  <dcterms:created xsi:type="dcterms:W3CDTF">2023-07-20T23:37:27Z</dcterms:created>
  <dcterms:modified xsi:type="dcterms:W3CDTF">2024-05-14T23:00:02Z</dcterms:modified>
</cp:coreProperties>
</file>