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98"/>
    <a:srgbClr val="003380"/>
    <a:srgbClr val="6565E9"/>
    <a:srgbClr val="808080"/>
    <a:srgbClr val="BEBEBE"/>
    <a:srgbClr val="F08080"/>
    <a:srgbClr val="D62728"/>
    <a:srgbClr val="1672B1"/>
    <a:srgbClr val="000080"/>
    <a:srgbClr val="609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8D9B9-2D9D-4A86-8298-6ADDBAD5902E}" v="6" dt="2024-05-14T22:29:4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3DE8D9B9-2D9D-4A86-8298-6ADDBAD5902E}"/>
    <pc:docChg chg="custSel modSld">
      <pc:chgData name="Li-Li Ye (Student)" userId="29ede785-e103-4b43-b717-4e0a4f23007b" providerId="ADAL" clId="{3DE8D9B9-2D9D-4A86-8298-6ADDBAD5902E}" dt="2024-05-14T22:30:07.205" v="55" actId="1076"/>
      <pc:docMkLst>
        <pc:docMk/>
      </pc:docMkLst>
      <pc:sldChg chg="addSp delSp modSp mod">
        <pc:chgData name="Li-Li Ye (Student)" userId="29ede785-e103-4b43-b717-4e0a4f23007b" providerId="ADAL" clId="{3DE8D9B9-2D9D-4A86-8298-6ADDBAD5902E}" dt="2024-05-14T22:30:07.205" v="55" actId="1076"/>
        <pc:sldMkLst>
          <pc:docMk/>
          <pc:sldMk cId="3402584859" sldId="256"/>
        </pc:sldMkLst>
        <pc:spChg chg="mod">
          <ac:chgData name="Li-Li Ye (Student)" userId="29ede785-e103-4b43-b717-4e0a4f23007b" providerId="ADAL" clId="{3DE8D9B9-2D9D-4A86-8298-6ADDBAD5902E}" dt="2024-05-14T22:27:41.497" v="7" actId="207"/>
          <ac:spMkLst>
            <pc:docMk/>
            <pc:sldMk cId="3402584859" sldId="256"/>
            <ac:spMk id="6" creationId="{2FB38BEA-9E6E-C4C6-07BF-3D6494F04F45}"/>
          </ac:spMkLst>
        </pc:spChg>
        <pc:spChg chg="mod">
          <ac:chgData name="Li-Li Ye (Student)" userId="29ede785-e103-4b43-b717-4e0a4f23007b" providerId="ADAL" clId="{3DE8D9B9-2D9D-4A86-8298-6ADDBAD5902E}" dt="2024-05-14T22:28:20.636" v="21" actId="207"/>
          <ac:spMkLst>
            <pc:docMk/>
            <pc:sldMk cId="3402584859" sldId="256"/>
            <ac:spMk id="7" creationId="{6AC19959-A23B-587E-CAEF-74BF2DD57C26}"/>
          </ac:spMkLst>
        </pc:spChg>
        <pc:spChg chg="mod">
          <ac:chgData name="Li-Li Ye (Student)" userId="29ede785-e103-4b43-b717-4e0a4f23007b" providerId="ADAL" clId="{3DE8D9B9-2D9D-4A86-8298-6ADDBAD5902E}" dt="2024-05-14T22:30:05.577" v="54" actId="1076"/>
          <ac:spMkLst>
            <pc:docMk/>
            <pc:sldMk cId="3402584859" sldId="256"/>
            <ac:spMk id="10" creationId="{3EBFC80B-CB0E-7EB7-4AE7-61584DA9C39F}"/>
          </ac:spMkLst>
        </pc:spChg>
        <pc:spChg chg="mod">
          <ac:chgData name="Li-Li Ye (Student)" userId="29ede785-e103-4b43-b717-4e0a4f23007b" providerId="ADAL" clId="{3DE8D9B9-2D9D-4A86-8298-6ADDBAD5902E}" dt="2024-05-14T22:29:10.361" v="37" actId="207"/>
          <ac:spMkLst>
            <pc:docMk/>
            <pc:sldMk cId="3402584859" sldId="256"/>
            <ac:spMk id="11" creationId="{22B508C4-210A-C1E7-AC4D-1424ECDB1918}"/>
          </ac:spMkLst>
        </pc:spChg>
        <pc:picChg chg="add mod">
          <ac:chgData name="Li-Li Ye (Student)" userId="29ede785-e103-4b43-b717-4e0a4f23007b" providerId="ADAL" clId="{3DE8D9B9-2D9D-4A86-8298-6ADDBAD5902E}" dt="2024-05-14T22:27:50.705" v="10" actId="1076"/>
          <ac:picMkLst>
            <pc:docMk/>
            <pc:sldMk cId="3402584859" sldId="256"/>
            <ac:picMk id="3" creationId="{6688853D-ACCD-A01E-386C-D1B660115AAF}"/>
          </ac:picMkLst>
        </pc:picChg>
        <pc:picChg chg="add mod">
          <ac:chgData name="Li-Li Ye (Student)" userId="29ede785-e103-4b43-b717-4e0a4f23007b" providerId="ADAL" clId="{3DE8D9B9-2D9D-4A86-8298-6ADDBAD5902E}" dt="2024-05-14T22:28:14.381" v="19" actId="1076"/>
          <ac:picMkLst>
            <pc:docMk/>
            <pc:sldMk cId="3402584859" sldId="256"/>
            <ac:picMk id="5" creationId="{FBBFC3B8-4265-8E68-E5E1-DFEC3C14A861}"/>
          </ac:picMkLst>
        </pc:picChg>
        <pc:picChg chg="add del mod">
          <ac:chgData name="Li-Li Ye (Student)" userId="29ede785-e103-4b43-b717-4e0a4f23007b" providerId="ADAL" clId="{3DE8D9B9-2D9D-4A86-8298-6ADDBAD5902E}" dt="2024-05-14T22:28:41.978" v="30" actId="478"/>
          <ac:picMkLst>
            <pc:docMk/>
            <pc:sldMk cId="3402584859" sldId="256"/>
            <ac:picMk id="14" creationId="{2F2B4399-87B5-E33A-D8FD-9F07B9C48470}"/>
          </ac:picMkLst>
        </pc:picChg>
        <pc:picChg chg="add mod">
          <ac:chgData name="Li-Li Ye (Student)" userId="29ede785-e103-4b43-b717-4e0a4f23007b" providerId="ADAL" clId="{3DE8D9B9-2D9D-4A86-8298-6ADDBAD5902E}" dt="2024-05-14T22:29:01.264" v="36" actId="1076"/>
          <ac:picMkLst>
            <pc:docMk/>
            <pc:sldMk cId="3402584859" sldId="256"/>
            <ac:picMk id="16" creationId="{121D2481-11DE-F3B4-5130-82A2D659C4CB}"/>
          </ac:picMkLst>
        </pc:picChg>
        <pc:picChg chg="add del mod">
          <ac:chgData name="Li-Li Ye (Student)" userId="29ede785-e103-4b43-b717-4e0a4f23007b" providerId="ADAL" clId="{3DE8D9B9-2D9D-4A86-8298-6ADDBAD5902E}" dt="2024-05-14T22:29:27.383" v="42" actId="478"/>
          <ac:picMkLst>
            <pc:docMk/>
            <pc:sldMk cId="3402584859" sldId="256"/>
            <ac:picMk id="18" creationId="{B1027501-5126-8C3A-FBFC-5BCFB0CC991F}"/>
          </ac:picMkLst>
        </pc:picChg>
        <pc:picChg chg="add mod">
          <ac:chgData name="Li-Li Ye (Student)" userId="29ede785-e103-4b43-b717-4e0a4f23007b" providerId="ADAL" clId="{3DE8D9B9-2D9D-4A86-8298-6ADDBAD5902E}" dt="2024-05-14T22:30:07.205" v="55" actId="1076"/>
          <ac:picMkLst>
            <pc:docMk/>
            <pc:sldMk cId="3402584859" sldId="256"/>
            <ac:picMk id="20" creationId="{9D1A1429-5392-5F9F-1420-58125CDE9AD1}"/>
          </ac:picMkLst>
        </pc:picChg>
      </pc:sldChg>
    </pc:docChg>
  </pc:docChgLst>
  <pc:docChgLst>
    <pc:chgData name="Lili Ye (Student)" userId="29ede785-e103-4b43-b717-4e0a4f23007b" providerId="ADAL" clId="{E749A6BB-ED01-45CE-A950-0AB24C151DD3}"/>
    <pc:docChg chg="undo custSel addSld modSld">
      <pc:chgData name="Lili Ye (Student)" userId="29ede785-e103-4b43-b717-4e0a4f23007b" providerId="ADAL" clId="{E749A6BB-ED01-45CE-A950-0AB24C151DD3}" dt="2023-06-20T16:46:26.850" v="139" actId="1076"/>
      <pc:docMkLst>
        <pc:docMk/>
      </pc:docMkLst>
      <pc:sldChg chg="addSp delSp modSp new mod">
        <pc:chgData name="Lili Ye (Student)" userId="29ede785-e103-4b43-b717-4e0a4f23007b" providerId="ADAL" clId="{E749A6BB-ED01-45CE-A950-0AB24C151DD3}" dt="2023-06-20T16:46:26.850" v="139" actId="1076"/>
        <pc:sldMkLst>
          <pc:docMk/>
          <pc:sldMk cId="3402584859" sldId="256"/>
        </pc:sldMkLst>
        <pc:spChg chg="del">
          <ac:chgData name="Lili Ye (Student)" userId="29ede785-e103-4b43-b717-4e0a4f23007b" providerId="ADAL" clId="{E749A6BB-ED01-45CE-A950-0AB24C151DD3}" dt="2023-06-20T15:38:28.015" v="1" actId="478"/>
          <ac:spMkLst>
            <pc:docMk/>
            <pc:sldMk cId="3402584859" sldId="256"/>
            <ac:spMk id="2" creationId="{ADF3287F-A735-B51D-6027-3458AFBBF423}"/>
          </ac:spMkLst>
        </pc:spChg>
        <pc:spChg chg="del">
          <ac:chgData name="Lili Ye (Student)" userId="29ede785-e103-4b43-b717-4e0a4f23007b" providerId="ADAL" clId="{E749A6BB-ED01-45CE-A950-0AB24C151DD3}" dt="2023-06-20T15:38:28.015" v="1" actId="478"/>
          <ac:spMkLst>
            <pc:docMk/>
            <pc:sldMk cId="3402584859" sldId="256"/>
            <ac:spMk id="3" creationId="{284D78EA-2E4D-FA44-4E86-BEFA3EAA19B9}"/>
          </ac:spMkLst>
        </pc:spChg>
        <pc:spChg chg="add mod">
          <ac:chgData name="Lili Ye (Student)" userId="29ede785-e103-4b43-b717-4e0a4f23007b" providerId="ADAL" clId="{E749A6BB-ED01-45CE-A950-0AB24C151DD3}" dt="2023-06-20T15:47:21.791" v="125" actId="113"/>
          <ac:spMkLst>
            <pc:docMk/>
            <pc:sldMk cId="3402584859" sldId="256"/>
            <ac:spMk id="6" creationId="{2FB38BEA-9E6E-C4C6-07BF-3D6494F04F45}"/>
          </ac:spMkLst>
        </pc:spChg>
        <pc:spChg chg="add mod">
          <ac:chgData name="Lili Ye (Student)" userId="29ede785-e103-4b43-b717-4e0a4f23007b" providerId="ADAL" clId="{E749A6BB-ED01-45CE-A950-0AB24C151DD3}" dt="2023-06-20T16:46:13.409" v="131" actId="20577"/>
          <ac:spMkLst>
            <pc:docMk/>
            <pc:sldMk cId="3402584859" sldId="256"/>
            <ac:spMk id="7" creationId="{6AC19959-A23B-587E-CAEF-74BF2DD57C26}"/>
          </ac:spMkLst>
        </pc:spChg>
        <pc:spChg chg="add mod">
          <ac:chgData name="Lili Ye (Student)" userId="29ede785-e103-4b43-b717-4e0a4f23007b" providerId="ADAL" clId="{E749A6BB-ED01-45CE-A950-0AB24C151DD3}" dt="2023-06-20T16:46:18.169" v="136" actId="1076"/>
          <ac:spMkLst>
            <pc:docMk/>
            <pc:sldMk cId="3402584859" sldId="256"/>
            <ac:spMk id="10" creationId="{3EBFC80B-CB0E-7EB7-4AE7-61584DA9C39F}"/>
          </ac:spMkLst>
        </pc:spChg>
        <pc:spChg chg="add mod">
          <ac:chgData name="Lili Ye (Student)" userId="29ede785-e103-4b43-b717-4e0a4f23007b" providerId="ADAL" clId="{E749A6BB-ED01-45CE-A950-0AB24C151DD3}" dt="2023-06-20T16:46:26.850" v="139" actId="1076"/>
          <ac:spMkLst>
            <pc:docMk/>
            <pc:sldMk cId="3402584859" sldId="256"/>
            <ac:spMk id="11" creationId="{22B508C4-210A-C1E7-AC4D-1424ECDB1918}"/>
          </ac:spMkLst>
        </pc:spChg>
        <pc:spChg chg="add mod">
          <ac:chgData name="Lili Ye (Student)" userId="29ede785-e103-4b43-b717-4e0a4f23007b" providerId="ADAL" clId="{E749A6BB-ED01-45CE-A950-0AB24C151DD3}" dt="2023-06-20T15:47:29.587" v="126" actId="113"/>
          <ac:spMkLst>
            <pc:docMk/>
            <pc:sldMk cId="3402584859" sldId="256"/>
            <ac:spMk id="12" creationId="{5CC112AE-C532-6BE4-5BE4-A26C16EA81F7}"/>
          </ac:spMkLst>
        </pc:spChg>
        <pc:spChg chg="add mod">
          <ac:chgData name="Lili Ye (Student)" userId="29ede785-e103-4b43-b717-4e0a4f23007b" providerId="ADAL" clId="{E749A6BB-ED01-45CE-A950-0AB24C151DD3}" dt="2023-06-20T15:47:29.587" v="126" actId="113"/>
          <ac:spMkLst>
            <pc:docMk/>
            <pc:sldMk cId="3402584859" sldId="256"/>
            <ac:spMk id="13" creationId="{84EE3046-1D99-25FF-4443-6BE34068D4D0}"/>
          </ac:spMkLst>
        </pc:spChg>
        <pc:picChg chg="add del mod">
          <ac:chgData name="Lili Ye (Student)" userId="29ede785-e103-4b43-b717-4e0a4f23007b" providerId="ADAL" clId="{E749A6BB-ED01-45CE-A950-0AB24C151DD3}" dt="2023-06-20T15:41:08.494" v="31" actId="478"/>
          <ac:picMkLst>
            <pc:docMk/>
            <pc:sldMk cId="3402584859" sldId="256"/>
            <ac:picMk id="5" creationId="{D905876F-F764-0426-906C-DF5EA2FE8C60}"/>
          </ac:picMkLst>
        </pc:picChg>
        <pc:picChg chg="add mod ord">
          <ac:chgData name="Lili Ye (Student)" userId="29ede785-e103-4b43-b717-4e0a4f23007b" providerId="ADAL" clId="{E749A6BB-ED01-45CE-A950-0AB24C151DD3}" dt="2023-06-20T16:46:23.596" v="138" actId="1076"/>
          <ac:picMkLst>
            <pc:docMk/>
            <pc:sldMk cId="3402584859" sldId="256"/>
            <ac:picMk id="9" creationId="{E8EDBFE5-E825-6C89-7174-F2CC3BD2B3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F280-643E-40FD-8ABA-084FFC11443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1D2D-FACE-48A4-8CFE-5620DE41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E8EDBFE5-E825-6C89-7174-F2CC3BD2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89"/>
            <a:ext cx="12192000" cy="6247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38BEA-9E6E-C4C6-07BF-3D6494F04F45}"/>
              </a:ext>
            </a:extLst>
          </p:cNvPr>
          <p:cNvSpPr txBox="1"/>
          <p:nvPr/>
        </p:nvSpPr>
        <p:spPr>
          <a:xfrm>
            <a:off x="3695944" y="497513"/>
            <a:ext cx="201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565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19959-A23B-587E-CAEF-74BF2DD57C26}"/>
              </a:ext>
            </a:extLst>
          </p:cNvPr>
          <p:cNvSpPr txBox="1"/>
          <p:nvPr/>
        </p:nvSpPr>
        <p:spPr>
          <a:xfrm>
            <a:off x="3764772" y="1768757"/>
            <a:ext cx="201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003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 </a:t>
            </a:r>
            <a:r>
              <a:rPr lang="en-US" sz="2400" b="1" dirty="0">
                <a:solidFill>
                  <a:srgbClr val="003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FC80B-CB0E-7EB7-4AE7-61584DA9C39F}"/>
              </a:ext>
            </a:extLst>
          </p:cNvPr>
          <p:cNvSpPr txBox="1"/>
          <p:nvPr/>
        </p:nvSpPr>
        <p:spPr>
          <a:xfrm>
            <a:off x="5907922" y="2079309"/>
            <a:ext cx="201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627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508C4-210A-C1E7-AC4D-1424ECDB1918}"/>
              </a:ext>
            </a:extLst>
          </p:cNvPr>
          <p:cNvSpPr txBox="1"/>
          <p:nvPr/>
        </p:nvSpPr>
        <p:spPr>
          <a:xfrm>
            <a:off x="6186409" y="3077426"/>
            <a:ext cx="201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9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112AE-C532-6BE4-5BE4-A26C16EA81F7}"/>
              </a:ext>
            </a:extLst>
          </p:cNvPr>
          <p:cNvSpPr txBox="1"/>
          <p:nvPr/>
        </p:nvSpPr>
        <p:spPr>
          <a:xfrm>
            <a:off x="7891415" y="3698321"/>
            <a:ext cx="30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EBE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b="1" dirty="0" err="1">
                <a:solidFill>
                  <a:srgbClr val="BEBE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ntraj</a:t>
            </a:r>
            <a:r>
              <a:rPr lang="en-US" sz="2400" b="1" dirty="0">
                <a:solidFill>
                  <a:srgbClr val="BEBE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E3046-1D99-25FF-4443-6BE34068D4D0}"/>
              </a:ext>
            </a:extLst>
          </p:cNvPr>
          <p:cNvSpPr txBox="1"/>
          <p:nvPr/>
        </p:nvSpPr>
        <p:spPr>
          <a:xfrm>
            <a:off x="7988130" y="4636115"/>
            <a:ext cx="332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b="1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ntraj</a:t>
            </a:r>
            <a:r>
              <a:rPr lang="en-US" sz="24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</p:txBody>
      </p:sp>
      <p:pic>
        <p:nvPicPr>
          <p:cNvPr id="3" name="Picture 2" descr="A blue letter with a arrow pointing up&#10;&#10;Description automatically generated with medium confidence">
            <a:extLst>
              <a:ext uri="{FF2B5EF4-FFF2-40B4-BE49-F238E27FC236}">
                <a16:creationId xmlns:a16="http://schemas.microsoft.com/office/drawing/2014/main" id="{6688853D-ACCD-A01E-386C-D1B66011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91" y="513937"/>
            <a:ext cx="612953" cy="428815"/>
          </a:xfrm>
          <a:prstGeom prst="rect">
            <a:avLst/>
          </a:prstGeom>
        </p:spPr>
      </p:pic>
      <p:pic>
        <p:nvPicPr>
          <p:cNvPr id="5" name="Picture 4" descr="Blue letters on a white background&#10;&#10;Description automatically generated">
            <a:extLst>
              <a:ext uri="{FF2B5EF4-FFF2-40B4-BE49-F238E27FC236}">
                <a16:creationId xmlns:a16="http://schemas.microsoft.com/office/drawing/2014/main" id="{FBBFC3B8-4265-8E68-E5E1-DFEC3C14A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19" y="1821787"/>
            <a:ext cx="612953" cy="408635"/>
          </a:xfrm>
          <a:prstGeom prst="rect">
            <a:avLst/>
          </a:prstGeom>
        </p:spPr>
      </p:pic>
      <p:pic>
        <p:nvPicPr>
          <p:cNvPr id="16" name="Picture 15" descr="A close up of a letter&#10;&#10;Description automatically generated">
            <a:extLst>
              <a:ext uri="{FF2B5EF4-FFF2-40B4-BE49-F238E27FC236}">
                <a16:creationId xmlns:a16="http://schemas.microsoft.com/office/drawing/2014/main" id="{121D2481-11DE-F3B4-5130-82A2D659C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67" y="3129934"/>
            <a:ext cx="565475" cy="356648"/>
          </a:xfrm>
          <a:prstGeom prst="rect">
            <a:avLst/>
          </a:prstGeom>
        </p:spPr>
      </p:pic>
      <p:pic>
        <p:nvPicPr>
          <p:cNvPr id="20" name="Picture 19" descr="A close up of a letter&#10;&#10;Description automatically generated">
            <a:extLst>
              <a:ext uri="{FF2B5EF4-FFF2-40B4-BE49-F238E27FC236}">
                <a16:creationId xmlns:a16="http://schemas.microsoft.com/office/drawing/2014/main" id="{9D1A1429-5392-5F9F-1420-58125CDE9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69" y="2160170"/>
            <a:ext cx="612953" cy="3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2023-06-20T15:38:24Z</dcterms:created>
  <dcterms:modified xsi:type="dcterms:W3CDTF">2024-05-14T22:30:07Z</dcterms:modified>
</cp:coreProperties>
</file>