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1AF16-F407-4AF0-A614-B2396A2E8C00}" v="695" dt="2023-06-19T23:55:25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0B61AF16-F407-4AF0-A614-B2396A2E8C00}"/>
    <pc:docChg chg="undo custSel addSld modSld">
      <pc:chgData name="Lili Ye (Student)" userId="29ede785-e103-4b43-b717-4e0a4f23007b" providerId="ADAL" clId="{0B61AF16-F407-4AF0-A614-B2396A2E8C00}" dt="2023-06-19T23:55:25.075" v="908" actId="20577"/>
      <pc:docMkLst>
        <pc:docMk/>
      </pc:docMkLst>
      <pc:sldChg chg="addSp delSp modSp new mod">
        <pc:chgData name="Lili Ye (Student)" userId="29ede785-e103-4b43-b717-4e0a4f23007b" providerId="ADAL" clId="{0B61AF16-F407-4AF0-A614-B2396A2E8C00}" dt="2023-06-19T23:55:25.075" v="908" actId="20577"/>
        <pc:sldMkLst>
          <pc:docMk/>
          <pc:sldMk cId="1367840981" sldId="256"/>
        </pc:sldMkLst>
        <pc:spChg chg="del">
          <ac:chgData name="Lili Ye (Student)" userId="29ede785-e103-4b43-b717-4e0a4f23007b" providerId="ADAL" clId="{0B61AF16-F407-4AF0-A614-B2396A2E8C00}" dt="2023-06-19T21:15:29.988" v="1" actId="478"/>
          <ac:spMkLst>
            <pc:docMk/>
            <pc:sldMk cId="1367840981" sldId="256"/>
            <ac:spMk id="2" creationId="{13681CA9-91E8-E1EF-B522-B1C4A1D2068C}"/>
          </ac:spMkLst>
        </pc:spChg>
        <pc:spChg chg="del">
          <ac:chgData name="Lili Ye (Student)" userId="29ede785-e103-4b43-b717-4e0a4f23007b" providerId="ADAL" clId="{0B61AF16-F407-4AF0-A614-B2396A2E8C00}" dt="2023-06-19T21:15:29.988" v="1" actId="478"/>
          <ac:spMkLst>
            <pc:docMk/>
            <pc:sldMk cId="1367840981" sldId="256"/>
            <ac:spMk id="3" creationId="{461EB24D-34C9-E9BE-7F5A-FDE18F0965B4}"/>
          </ac:spMkLst>
        </pc:spChg>
        <pc:graphicFrameChg chg="add mod modGraphic">
          <ac:chgData name="Lili Ye (Student)" userId="29ede785-e103-4b43-b717-4e0a4f23007b" providerId="ADAL" clId="{0B61AF16-F407-4AF0-A614-B2396A2E8C00}" dt="2023-06-19T23:55:25.075" v="908" actId="20577"/>
          <ac:graphicFrameMkLst>
            <pc:docMk/>
            <pc:sldMk cId="1367840981" sldId="256"/>
            <ac:graphicFrameMk id="2" creationId="{96842BDE-C3EF-B3FB-3EDB-6482BDBA4975}"/>
          </ac:graphicFrameMkLst>
        </pc:graphicFrameChg>
        <pc:graphicFrameChg chg="add mod modGraphic">
          <ac:chgData name="Lili Ye (Student)" userId="29ede785-e103-4b43-b717-4e0a4f23007b" providerId="ADAL" clId="{0B61AF16-F407-4AF0-A614-B2396A2E8C00}" dt="2023-06-19T23:51:07.794" v="852" actId="20577"/>
          <ac:graphicFrameMkLst>
            <pc:docMk/>
            <pc:sldMk cId="1367840981" sldId="256"/>
            <ac:graphicFrameMk id="4" creationId="{E5F02D80-AD3B-DCA2-C6A2-B06C7EB3035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B429-AF1E-06D6-49EC-5C384CC91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01265-4093-C3AC-09F5-324121531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52A8-F01B-23EA-5235-C679940D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3330-B620-9248-FF62-08A0BAA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81BB-0941-7920-904D-C775DBB9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49F1-5E88-90C8-40AD-AF137A9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B156-6892-0D56-8A1E-427A40CF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E288-B173-1C60-9AE8-74C91F7D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4774-5373-2CB5-8258-DD2003DE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C66-8DB1-2872-7CF3-C918A5DF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81469-43A2-E8BD-E40E-6813F4A0A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EA6DA-5B9E-7172-A649-AA23AE88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E3B3-0C6E-ABE5-CAE8-BF24018D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DD3-2AAB-5818-5086-B0FD5AE8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0410-DB57-E160-D791-0886F5C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8248-52F0-3C80-E019-888E35A3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070D-3950-C990-CFAE-D32D31BE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1866-2D95-866F-1614-92DFC0E7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64DE-40C3-67AA-661A-1B43570D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1293-4466-C956-2AC3-7AA60A94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28DC-C551-9020-F70F-FB4306BC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11F5-D474-092E-A19C-2D1502EE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4F65-0811-D6D3-1273-094F8B68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EF8E-B3DF-94B8-9766-9ED27638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ED63-8C7D-A60A-50D6-A817427F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106B-F4FE-CFF4-4995-79D04777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0988-EB7D-1C2F-E7D0-604547C70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643CB-76A6-B910-5155-C5C54B2D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A2B69-3FB3-9765-A145-6D0608BA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4C02-C776-2197-CA0C-965E6C0F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8E2B-F5C0-7DD7-6F2A-0BCC8957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C613-9179-A223-E501-672A7BF5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5F58-BAF5-C7C6-5BB0-4F91B2B7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0A2C0-0B90-1E37-FEB8-BC6480B8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117EE-AF77-7E23-5545-85D588538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9CCDD-DE74-D1EE-723F-0A7DBFAA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2D108-3F8C-C777-93B7-818508C5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7A4F2-EA31-845F-1713-DCF66503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60708-F111-53B9-119A-6ED5F31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3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342E-4EAD-42E7-B7E7-F134CD3F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D1457-B40F-9F98-C9AC-D5114122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F03B7-E49B-5F32-BC7E-FF263B6C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F149-C18A-8420-B597-D1F6D5C2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9571C-4440-6BA7-E8FB-334A59C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BE0C0-CCF7-426C-6078-1F641F29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8E81E-83FE-4A75-03E8-D213CEF7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C8BB-3BCB-4928-80C2-0F14C4B6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CDE3-63DE-494C-0866-F16F39D69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0264-D141-BAB4-EF18-8BFCC816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509F-9351-860C-D7D8-8F5CE035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D429-C510-7656-F572-AD9C5930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A644-62C5-219F-F54F-C2AE5ECE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7AF2-83E8-6C7F-67AC-F2449F6D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89A90-7573-2D6D-BFBC-DBE4728EE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A2FB8-2744-3D3E-E4A6-C6F20E8E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354F-48E0-6906-2653-593DF593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F6FE-560A-07DC-B55A-13DB41C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62FB-03BD-6E22-76DD-18DF4A61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23593-DA81-D241-D03E-149242FB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56E7E-487D-02C8-1B36-EFD6C3A9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08B4-40A9-3AFC-6C6B-5DAA5EA5A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82FA-D7E6-45D8-B4C8-E4A6ACF88DF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0B5E-F7FA-5F4D-A6AC-DB1B257B6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0460-DE51-0E0E-48A1-FBA07AC28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57AE-E002-4C3E-A410-CC0DF893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02D80-AD3B-DCA2-C6A2-B06C7EB30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793702"/>
                  </p:ext>
                </p:extLst>
              </p:nvPr>
            </p:nvGraphicFramePr>
            <p:xfrm>
              <a:off x="282804" y="537795"/>
              <a:ext cx="11084765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449">
                      <a:extLst>
                        <a:ext uri="{9D8B030D-6E8A-4147-A177-3AD203B41FA5}">
                          <a16:colId xmlns:a16="http://schemas.microsoft.com/office/drawing/2014/main" val="3816505021"/>
                        </a:ext>
                      </a:extLst>
                    </a:gridCol>
                    <a:gridCol w="1655320">
                      <a:extLst>
                        <a:ext uri="{9D8B030D-6E8A-4147-A177-3AD203B41FA5}">
                          <a16:colId xmlns:a16="http://schemas.microsoft.com/office/drawing/2014/main" val="2504760128"/>
                        </a:ext>
                      </a:extLst>
                    </a:gridCol>
                    <a:gridCol w="2035464">
                      <a:extLst>
                        <a:ext uri="{9D8B030D-6E8A-4147-A177-3AD203B41FA5}">
                          <a16:colId xmlns:a16="http://schemas.microsoft.com/office/drawing/2014/main" val="4245894022"/>
                        </a:ext>
                      </a:extLst>
                    </a:gridCol>
                    <a:gridCol w="1905838">
                      <a:extLst>
                        <a:ext uri="{9D8B030D-6E8A-4147-A177-3AD203B41FA5}">
                          <a16:colId xmlns:a16="http://schemas.microsoft.com/office/drawing/2014/main" val="2971126280"/>
                        </a:ext>
                      </a:extLst>
                    </a:gridCol>
                    <a:gridCol w="1967648">
                      <a:extLst>
                        <a:ext uri="{9D8B030D-6E8A-4147-A177-3AD203B41FA5}">
                          <a16:colId xmlns:a16="http://schemas.microsoft.com/office/drawing/2014/main" val="304952111"/>
                        </a:ext>
                      </a:extLst>
                    </a:gridCol>
                    <a:gridCol w="1947046">
                      <a:extLst>
                        <a:ext uri="{9D8B030D-6E8A-4147-A177-3AD203B41FA5}">
                          <a16:colId xmlns:a16="http://schemas.microsoft.com/office/drawing/2014/main" val="1742992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385673"/>
                      </a:ext>
                    </a:extLst>
                  </a:tr>
                  <a:tr h="12842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Exp_DRL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84.95%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1.99%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82.91%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2.34%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82.18%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1.74%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81.21%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±2.51</m:t>
                              </m:r>
                            </m:oMath>
                          </a14:m>
                          <a:r>
                            <a:rPr lang="en-US" dirty="0"/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75.56%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19.08%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356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Mea_DRL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65.01%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1.76%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64.34%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3.08%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62.27%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4.01%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61.07%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4.13%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64.36%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3.19%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394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Exp_bayesian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93.21%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0.89%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93.18%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1.09%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93.40%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1.05%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93.14%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1.99%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93.13%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06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Mea_bayesian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49.24%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0.44%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47.28%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2.51%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43.37%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2.94%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44.85%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2.59%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42.40%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4.24%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347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Random(1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 err="1"/>
                            <a:t>traj</a:t>
                          </a:r>
                          <a:r>
                            <a:rPr lang="en-US" altLang="zh-CN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38.15%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9.46%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36.08%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4.54%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32.06%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9.28%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37.68%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8.64%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30.62%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9.25%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900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Random(5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 err="1"/>
                            <a:t>traj</a:t>
                          </a:r>
                          <a:r>
                            <a:rPr lang="en-US" altLang="zh-CN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33.46%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4.27%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30.03%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2.37%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32.66%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4.54%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33.35%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3.02%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29.83%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3.18%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6601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02D80-AD3B-DCA2-C6A2-B06C7EB30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793702"/>
                  </p:ext>
                </p:extLst>
              </p:nvPr>
            </p:nvGraphicFramePr>
            <p:xfrm>
              <a:off x="282804" y="537795"/>
              <a:ext cx="11084765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449">
                      <a:extLst>
                        <a:ext uri="{9D8B030D-6E8A-4147-A177-3AD203B41FA5}">
                          <a16:colId xmlns:a16="http://schemas.microsoft.com/office/drawing/2014/main" val="3816505021"/>
                        </a:ext>
                      </a:extLst>
                    </a:gridCol>
                    <a:gridCol w="1655320">
                      <a:extLst>
                        <a:ext uri="{9D8B030D-6E8A-4147-A177-3AD203B41FA5}">
                          <a16:colId xmlns:a16="http://schemas.microsoft.com/office/drawing/2014/main" val="2504760128"/>
                        </a:ext>
                      </a:extLst>
                    </a:gridCol>
                    <a:gridCol w="2035464">
                      <a:extLst>
                        <a:ext uri="{9D8B030D-6E8A-4147-A177-3AD203B41FA5}">
                          <a16:colId xmlns:a16="http://schemas.microsoft.com/office/drawing/2014/main" val="4245894022"/>
                        </a:ext>
                      </a:extLst>
                    </a:gridCol>
                    <a:gridCol w="1905838">
                      <a:extLst>
                        <a:ext uri="{9D8B030D-6E8A-4147-A177-3AD203B41FA5}">
                          <a16:colId xmlns:a16="http://schemas.microsoft.com/office/drawing/2014/main" val="2971126280"/>
                        </a:ext>
                      </a:extLst>
                    </a:gridCol>
                    <a:gridCol w="1967648">
                      <a:extLst>
                        <a:ext uri="{9D8B030D-6E8A-4147-A177-3AD203B41FA5}">
                          <a16:colId xmlns:a16="http://schemas.microsoft.com/office/drawing/2014/main" val="304952111"/>
                        </a:ext>
                      </a:extLst>
                    </a:gridCol>
                    <a:gridCol w="1947046">
                      <a:extLst>
                        <a:ext uri="{9D8B030D-6E8A-4147-A177-3AD203B41FA5}">
                          <a16:colId xmlns:a16="http://schemas.microsoft.com/office/drawing/2014/main" val="1742992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3856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Exp_DRL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221" t="-110000" r="-475368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982" t="-110000" r="-287126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358" t="-110000" r="-20639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839" t="-110000" r="-100621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750" t="-110000" r="-1250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356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Mea_DRL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221" t="-206557" r="-4753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982" t="-206557" r="-2871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358" t="-206557" r="-20639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839" t="-206557" r="-10062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750" t="-206557" r="-125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4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Exp_bayesian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221" t="-306557" r="-47536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982" t="-306557" r="-2871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358" t="-306557" r="-20639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839" t="-306557" r="-10062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750" t="-306557" r="-125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006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Mea_bayesian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221" t="-406557" r="-47536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982" t="-406557" r="-2871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358" t="-406557" r="-20639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839" t="-406557" r="-10062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750" t="-406557" r="-125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347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Random(1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 err="1"/>
                            <a:t>traj</a:t>
                          </a:r>
                          <a:r>
                            <a:rPr lang="en-US" altLang="zh-CN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221" t="-506557" r="-47536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982" t="-506557" r="-2871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358" t="-506557" r="-20639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839" t="-506557" r="-1006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750" t="-506557" r="-125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900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Random(5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 err="1"/>
                            <a:t>traj</a:t>
                          </a:r>
                          <a:r>
                            <a:rPr lang="en-US" altLang="zh-CN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221" t="-606557" r="-47536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982" t="-606557" r="-28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358" t="-606557" r="-20639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5839" t="-606557" r="-10062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750" t="-606557" r="-125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66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6842BDE-C3EF-B3FB-3EDB-6482BDBA49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286282"/>
                  </p:ext>
                </p:extLst>
              </p:nvPr>
            </p:nvGraphicFramePr>
            <p:xfrm>
              <a:off x="1224116" y="3559724"/>
              <a:ext cx="62288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300">
                      <a:extLst>
                        <a:ext uri="{9D8B030D-6E8A-4147-A177-3AD203B41FA5}">
                          <a16:colId xmlns:a16="http://schemas.microsoft.com/office/drawing/2014/main" val="176448215"/>
                        </a:ext>
                      </a:extLst>
                    </a:gridCol>
                    <a:gridCol w="2265384">
                      <a:extLst>
                        <a:ext uri="{9D8B030D-6E8A-4147-A177-3AD203B41FA5}">
                          <a16:colId xmlns:a16="http://schemas.microsoft.com/office/drawing/2014/main" val="3298285181"/>
                        </a:ext>
                      </a:extLst>
                    </a:gridCol>
                    <a:gridCol w="2121116">
                      <a:extLst>
                        <a:ext uri="{9D8B030D-6E8A-4147-A177-3AD203B41FA5}">
                          <a16:colId xmlns:a16="http://schemas.microsoft.com/office/drawing/2014/main" val="3587905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2673"/>
                      </a:ext>
                    </a:extLst>
                  </a:tr>
                  <a:tr h="12842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80.98%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3.81%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79.77%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9.03%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82.35%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2.42%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246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58.35%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6.45%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60.87%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5.40%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61.40%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6.96%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230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85.27%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15.86%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91.92%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1.94%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85.72%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20.19%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5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44.43%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42.93%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2.63%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40.17%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2.26%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312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31.33%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5.78%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31.27%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6.17%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34.78%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5.94%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97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30.06%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2.96%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31.84%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1.97%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29.73%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1.69%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195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6842BDE-C3EF-B3FB-3EDB-6482BDBA49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286282"/>
                  </p:ext>
                </p:extLst>
              </p:nvPr>
            </p:nvGraphicFramePr>
            <p:xfrm>
              <a:off x="1224116" y="3559724"/>
              <a:ext cx="62288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300">
                      <a:extLst>
                        <a:ext uri="{9D8B030D-6E8A-4147-A177-3AD203B41FA5}">
                          <a16:colId xmlns:a16="http://schemas.microsoft.com/office/drawing/2014/main" val="176448215"/>
                        </a:ext>
                      </a:extLst>
                    </a:gridCol>
                    <a:gridCol w="2265384">
                      <a:extLst>
                        <a:ext uri="{9D8B030D-6E8A-4147-A177-3AD203B41FA5}">
                          <a16:colId xmlns:a16="http://schemas.microsoft.com/office/drawing/2014/main" val="3298285181"/>
                        </a:ext>
                      </a:extLst>
                    </a:gridCol>
                    <a:gridCol w="2121116">
                      <a:extLst>
                        <a:ext uri="{9D8B030D-6E8A-4147-A177-3AD203B41FA5}">
                          <a16:colId xmlns:a16="http://schemas.microsoft.com/office/drawing/2014/main" val="3587905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26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0" t="-110000" r="-23894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20" t="-110000" r="-9462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253" t="-110000" r="-1149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46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0" t="-206557" r="-2389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20" t="-206557" r="-946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253" t="-206557" r="-114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230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0" t="-306557" r="-2389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20" t="-306557" r="-946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253" t="-306557" r="-114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5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0" t="-406557" r="-2389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20" t="-406557" r="-9462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253" t="-406557" r="-114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12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0" t="-506557" r="-2389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20" t="-506557" r="-946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253" t="-506557" r="-114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97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0" t="-606557" r="-2389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20" t="-606557" r="-946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253" t="-606557" r="-11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195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784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223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2023-06-19T21:15:26Z</dcterms:created>
  <dcterms:modified xsi:type="dcterms:W3CDTF">2023-06-19T23:55:27Z</dcterms:modified>
</cp:coreProperties>
</file>