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0515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B2889-62ED-4F34-A835-1BB08BA2ADAE}" v="59" dt="2023-07-20T23:15:29.497"/>
    <p1510:client id="{657D7655-4A2B-4BE8-88C1-647DF5941AE1}" v="24" dt="2023-07-20T23:25:57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-127" y="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657D7655-4A2B-4BE8-88C1-647DF5941AE1}"/>
    <pc:docChg chg="custSel modSld">
      <pc:chgData name="Lili Ye (Student)" userId="29ede785-e103-4b43-b717-4e0a4f23007b" providerId="ADAL" clId="{657D7655-4A2B-4BE8-88C1-647DF5941AE1}" dt="2023-07-20T23:26:05.356" v="237" actId="1037"/>
      <pc:docMkLst>
        <pc:docMk/>
      </pc:docMkLst>
      <pc:sldChg chg="addSp delSp modSp mod">
        <pc:chgData name="Lili Ye (Student)" userId="29ede785-e103-4b43-b717-4e0a4f23007b" providerId="ADAL" clId="{657D7655-4A2B-4BE8-88C1-647DF5941AE1}" dt="2023-07-20T23:26:05.356" v="237" actId="1037"/>
        <pc:sldMkLst>
          <pc:docMk/>
          <pc:sldMk cId="2457659414" sldId="256"/>
        </pc:sldMkLst>
        <pc:spChg chg="add 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17" creationId="{8BB83522-6F0F-A85D-C807-B057E136699F}"/>
          </ac:spMkLst>
        </pc:spChg>
        <pc:spChg chg="add 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18" creationId="{E0BDF768-7FDC-4C7A-017B-EF6E215C359B}"/>
          </ac:spMkLst>
        </pc:spChg>
        <pc:spChg chg="add 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19" creationId="{97F90599-3C71-53F1-F3A3-98CACAEA7AC2}"/>
          </ac:spMkLst>
        </pc:spChg>
        <pc:spChg chg="add 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20" creationId="{B6368122-7AAE-EEDC-87B6-113E0402157B}"/>
          </ac:spMkLst>
        </pc:spChg>
        <pc:spChg chg="del mod">
          <ac:chgData name="Lili Ye (Student)" userId="29ede785-e103-4b43-b717-4e0a4f23007b" providerId="ADAL" clId="{657D7655-4A2B-4BE8-88C1-647DF5941AE1}" dt="2023-07-20T23:16:29.635" v="12" actId="478"/>
          <ac:spMkLst>
            <pc:docMk/>
            <pc:sldMk cId="2457659414" sldId="256"/>
            <ac:spMk id="52" creationId="{0D663084-A04D-40CC-588A-585DD322FB30}"/>
          </ac:spMkLst>
        </pc:spChg>
        <pc:spChg chg="del">
          <ac:chgData name="Lili Ye (Student)" userId="29ede785-e103-4b43-b717-4e0a4f23007b" providerId="ADAL" clId="{657D7655-4A2B-4BE8-88C1-647DF5941AE1}" dt="2023-07-20T23:16:30.855" v="13" actId="478"/>
          <ac:spMkLst>
            <pc:docMk/>
            <pc:sldMk cId="2457659414" sldId="256"/>
            <ac:spMk id="53" creationId="{D126FA0F-16C3-7510-7DD3-FA6FC6C0050D}"/>
          </ac:spMkLst>
        </pc:spChg>
        <pc:spChg chg="del">
          <ac:chgData name="Lili Ye (Student)" userId="29ede785-e103-4b43-b717-4e0a4f23007b" providerId="ADAL" clId="{657D7655-4A2B-4BE8-88C1-647DF5941AE1}" dt="2023-07-20T23:16:34.861" v="17" actId="478"/>
          <ac:spMkLst>
            <pc:docMk/>
            <pc:sldMk cId="2457659414" sldId="256"/>
            <ac:spMk id="54" creationId="{2E14F702-59A8-1355-5617-2FB4DC8D77CD}"/>
          </ac:spMkLst>
        </pc:spChg>
        <pc:spChg chg="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55" creationId="{FD9B6E85-B823-E9C1-EBA0-53789D41F2BE}"/>
          </ac:spMkLst>
        </pc:spChg>
        <pc:spChg chg="del">
          <ac:chgData name="Lili Ye (Student)" userId="29ede785-e103-4b43-b717-4e0a4f23007b" providerId="ADAL" clId="{657D7655-4A2B-4BE8-88C1-647DF5941AE1}" dt="2023-07-20T23:16:33.419" v="16" actId="478"/>
          <ac:spMkLst>
            <pc:docMk/>
            <pc:sldMk cId="2457659414" sldId="256"/>
            <ac:spMk id="58" creationId="{8C6AFB16-77F5-E255-87AA-F699353859A0}"/>
          </ac:spMkLst>
        </pc:spChg>
        <pc:spChg chg="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59" creationId="{A9B6ADB4-BA9C-16DF-0CEF-D4EA3D7D8AF7}"/>
          </ac:spMkLst>
        </pc:spChg>
        <pc:spChg chg="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60" creationId="{017F63A5-6019-E52D-191B-9631904751B8}"/>
          </ac:spMkLst>
        </pc:spChg>
        <pc:picChg chg="add del mod">
          <ac:chgData name="Lili Ye (Student)" userId="29ede785-e103-4b43-b717-4e0a4f23007b" providerId="ADAL" clId="{657D7655-4A2B-4BE8-88C1-647DF5941AE1}" dt="2023-07-20T23:18:42.476" v="76" actId="478"/>
          <ac:picMkLst>
            <pc:docMk/>
            <pc:sldMk cId="2457659414" sldId="256"/>
            <ac:picMk id="3" creationId="{1007CCA1-302C-DA52-4476-242BD2FAF61A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4" creationId="{37B1CD30-790B-C82E-DE74-8BCD3A3A8A21}"/>
          </ac:picMkLst>
        </pc:picChg>
        <pc:picChg chg="add del mod">
          <ac:chgData name="Lili Ye (Student)" userId="29ede785-e103-4b43-b717-4e0a4f23007b" providerId="ADAL" clId="{657D7655-4A2B-4BE8-88C1-647DF5941AE1}" dt="2023-07-20T23:18:08.995" v="30" actId="478"/>
          <ac:picMkLst>
            <pc:docMk/>
            <pc:sldMk cId="2457659414" sldId="256"/>
            <ac:picMk id="5" creationId="{62B1A52A-0A8E-4D60-AF9E-B6CF63F9B028}"/>
          </ac:picMkLst>
        </pc:picChg>
        <pc:picChg chg="add del mod">
          <ac:chgData name="Lili Ye (Student)" userId="29ede785-e103-4b43-b717-4e0a4f23007b" providerId="ADAL" clId="{657D7655-4A2B-4BE8-88C1-647DF5941AE1}" dt="2023-07-20T23:18:09.574" v="31" actId="478"/>
          <ac:picMkLst>
            <pc:docMk/>
            <pc:sldMk cId="2457659414" sldId="256"/>
            <ac:picMk id="6" creationId="{3C512596-441E-9698-889B-7E0FDCB4B6F1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8" creationId="{31D29A8D-CDDF-5934-13FB-53F42A330876}"/>
          </ac:picMkLst>
        </pc:picChg>
        <pc:picChg chg="add del mod">
          <ac:chgData name="Lili Ye (Student)" userId="29ede785-e103-4b43-b717-4e0a4f23007b" providerId="ADAL" clId="{657D7655-4A2B-4BE8-88C1-647DF5941AE1}" dt="2023-07-20T23:19:15.200" v="80" actId="478"/>
          <ac:picMkLst>
            <pc:docMk/>
            <pc:sldMk cId="2457659414" sldId="256"/>
            <ac:picMk id="10" creationId="{3D9830A7-61B9-7EE0-62BE-F61441B23620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12" creationId="{DCDB06E5-8649-E4B9-F235-D055070087E0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14" creationId="{9422F145-00A8-5546-F84A-645CB21CB3E4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16" creationId="{7B5BD66C-6890-23D7-6DD0-D605E7153982}"/>
          </ac:picMkLst>
        </pc:picChg>
        <pc:picChg chg="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24" creationId="{584BC13C-F294-EB31-080B-556AEFE0FF42}"/>
          </ac:picMkLst>
        </pc:picChg>
        <pc:picChg chg="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25" creationId="{79CA85AB-70C7-3FC9-E360-50A83B0C55E7}"/>
          </ac:picMkLst>
        </pc:picChg>
        <pc:picChg chg="del mod">
          <ac:chgData name="Lili Ye (Student)" userId="29ede785-e103-4b43-b717-4e0a4f23007b" providerId="ADAL" clId="{657D7655-4A2B-4BE8-88C1-647DF5941AE1}" dt="2023-07-20T23:19:32.809" v="81" actId="478"/>
          <ac:picMkLst>
            <pc:docMk/>
            <pc:sldMk cId="2457659414" sldId="256"/>
            <ac:picMk id="38" creationId="{E6A1FBD9-A5DA-F150-A445-CB3D58BA7C69}"/>
          </ac:picMkLst>
        </pc:picChg>
        <pc:picChg chg="del">
          <ac:chgData name="Lili Ye (Student)" userId="29ede785-e103-4b43-b717-4e0a4f23007b" providerId="ADAL" clId="{657D7655-4A2B-4BE8-88C1-647DF5941AE1}" dt="2023-07-20T23:16:31.732" v="14" actId="478"/>
          <ac:picMkLst>
            <pc:docMk/>
            <pc:sldMk cId="2457659414" sldId="256"/>
            <ac:picMk id="47" creationId="{62DC6938-3533-D839-7CF1-DBE09FB496A5}"/>
          </ac:picMkLst>
        </pc:picChg>
        <pc:picChg chg="del">
          <ac:chgData name="Lili Ye (Student)" userId="29ede785-e103-4b43-b717-4e0a4f23007b" providerId="ADAL" clId="{657D7655-4A2B-4BE8-88C1-647DF5941AE1}" dt="2023-07-20T23:16:32.205" v="15" actId="478"/>
          <ac:picMkLst>
            <pc:docMk/>
            <pc:sldMk cId="2457659414" sldId="256"/>
            <ac:picMk id="49" creationId="{F68B7009-6CB7-0176-D1E8-DD8CDEC42C0C}"/>
          </ac:picMkLst>
        </pc:picChg>
        <pc:picChg chg="del">
          <ac:chgData name="Lili Ye (Student)" userId="29ede785-e103-4b43-b717-4e0a4f23007b" providerId="ADAL" clId="{657D7655-4A2B-4BE8-88C1-647DF5941AE1}" dt="2023-07-20T23:16:26.393" v="10" actId="478"/>
          <ac:picMkLst>
            <pc:docMk/>
            <pc:sldMk cId="2457659414" sldId="256"/>
            <ac:picMk id="51" creationId="{B48AC818-518A-3FAA-3B3A-DAD11FCF71E5}"/>
          </ac:picMkLst>
        </pc:picChg>
        <pc:picChg chg="del">
          <ac:chgData name="Lili Ye (Student)" userId="29ede785-e103-4b43-b717-4e0a4f23007b" providerId="ADAL" clId="{657D7655-4A2B-4BE8-88C1-647DF5941AE1}" dt="2023-07-20T23:16:14.378" v="3" actId="478"/>
          <ac:picMkLst>
            <pc:docMk/>
            <pc:sldMk cId="2457659414" sldId="256"/>
            <ac:picMk id="57" creationId="{0D936CF4-6A53-01A3-D7F8-EDA8A2178C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972715"/>
            <a:ext cx="7886700" cy="2069253"/>
          </a:xfrm>
        </p:spPr>
        <p:txBody>
          <a:bodyPr anchor="b"/>
          <a:lstStyle>
            <a:lvl1pPr algn="ctr">
              <a:defRPr sz="5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121766"/>
            <a:ext cx="7886700" cy="1434994"/>
          </a:xfrm>
        </p:spPr>
        <p:txBody>
          <a:bodyPr/>
          <a:lstStyle>
            <a:lvl1pPr marL="0" indent="0" algn="ctr">
              <a:buNone/>
              <a:defRPr sz="2070"/>
            </a:lvl1pPr>
            <a:lvl2pPr marL="394335" indent="0" algn="ctr">
              <a:buNone/>
              <a:defRPr sz="1725"/>
            </a:lvl2pPr>
            <a:lvl3pPr marL="788670" indent="0" algn="ctr">
              <a:buNone/>
              <a:defRPr sz="1553"/>
            </a:lvl3pPr>
            <a:lvl4pPr marL="1183005" indent="0" algn="ctr">
              <a:buNone/>
              <a:defRPr sz="1380"/>
            </a:lvl4pPr>
            <a:lvl5pPr marL="1577340" indent="0" algn="ctr">
              <a:buNone/>
              <a:defRPr sz="1380"/>
            </a:lvl5pPr>
            <a:lvl6pPr marL="1971675" indent="0" algn="ctr">
              <a:buNone/>
              <a:defRPr sz="1380"/>
            </a:lvl6pPr>
            <a:lvl7pPr marL="2366010" indent="0" algn="ctr">
              <a:buNone/>
              <a:defRPr sz="1380"/>
            </a:lvl7pPr>
            <a:lvl8pPr marL="2760345" indent="0" algn="ctr">
              <a:buNone/>
              <a:defRPr sz="1380"/>
            </a:lvl8pPr>
            <a:lvl9pPr marL="3154680" indent="0" algn="ctr">
              <a:buNone/>
              <a:defRPr sz="13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2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316442"/>
            <a:ext cx="2267426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316442"/>
            <a:ext cx="6670834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481773"/>
            <a:ext cx="9069705" cy="2472372"/>
          </a:xfrm>
        </p:spPr>
        <p:txBody>
          <a:bodyPr anchor="b"/>
          <a:lstStyle>
            <a:lvl1pPr>
              <a:defRPr sz="5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3977535"/>
            <a:ext cx="9069705" cy="1300162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1pPr>
            <a:lvl2pPr marL="394335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670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00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4pPr>
            <a:lvl5pPr marL="157734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5pPr>
            <a:lvl6pPr marL="197167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6pPr>
            <a:lvl7pPr marL="236601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7pPr>
            <a:lvl8pPr marL="276034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8pPr>
            <a:lvl9pPr marL="315468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1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582208"/>
            <a:ext cx="44691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582208"/>
            <a:ext cx="44691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16442"/>
            <a:ext cx="906970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457008"/>
            <a:ext cx="4448591" cy="714057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171065"/>
            <a:ext cx="4448591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457008"/>
            <a:ext cx="4470500" cy="714057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171065"/>
            <a:ext cx="4470500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96240"/>
            <a:ext cx="3391554" cy="138684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855769"/>
            <a:ext cx="5323523" cy="4223808"/>
          </a:xfrm>
        </p:spPr>
        <p:txBody>
          <a:bodyPr/>
          <a:lstStyle>
            <a:lvl1pPr>
              <a:defRPr sz="2760"/>
            </a:lvl1pPr>
            <a:lvl2pPr>
              <a:defRPr sz="2415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783080"/>
            <a:ext cx="3391554" cy="3303376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96240"/>
            <a:ext cx="3391554" cy="138684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855769"/>
            <a:ext cx="5323523" cy="4223808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335" indent="0">
              <a:buNone/>
              <a:defRPr sz="2415"/>
            </a:lvl2pPr>
            <a:lvl3pPr marL="788670" indent="0">
              <a:buNone/>
              <a:defRPr sz="2070"/>
            </a:lvl3pPr>
            <a:lvl4pPr marL="1183005" indent="0">
              <a:buNone/>
              <a:defRPr sz="1725"/>
            </a:lvl4pPr>
            <a:lvl5pPr marL="1577340" indent="0">
              <a:buNone/>
              <a:defRPr sz="1725"/>
            </a:lvl5pPr>
            <a:lvl6pPr marL="1971675" indent="0">
              <a:buNone/>
              <a:defRPr sz="1725"/>
            </a:lvl6pPr>
            <a:lvl7pPr marL="2366010" indent="0">
              <a:buNone/>
              <a:defRPr sz="1725"/>
            </a:lvl7pPr>
            <a:lvl8pPr marL="2760345" indent="0">
              <a:buNone/>
              <a:defRPr sz="1725"/>
            </a:lvl8pPr>
            <a:lvl9pPr marL="3154680" indent="0">
              <a:buNone/>
              <a:defRPr sz="1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783080"/>
            <a:ext cx="3391554" cy="3303376"/>
          </a:xfrm>
        </p:spPr>
        <p:txBody>
          <a:bodyPr/>
          <a:lstStyle>
            <a:lvl1pPr marL="0" indent="0">
              <a:buNone/>
              <a:defRPr sz="1380"/>
            </a:lvl1pPr>
            <a:lvl2pPr marL="394335" indent="0">
              <a:buNone/>
              <a:defRPr sz="1208"/>
            </a:lvl2pPr>
            <a:lvl3pPr marL="788670" indent="0">
              <a:buNone/>
              <a:defRPr sz="1035"/>
            </a:lvl3pPr>
            <a:lvl4pPr marL="1183005" indent="0">
              <a:buNone/>
              <a:defRPr sz="863"/>
            </a:lvl4pPr>
            <a:lvl5pPr marL="1577340" indent="0">
              <a:buNone/>
              <a:defRPr sz="863"/>
            </a:lvl5pPr>
            <a:lvl6pPr marL="1971675" indent="0">
              <a:buNone/>
              <a:defRPr sz="863"/>
            </a:lvl6pPr>
            <a:lvl7pPr marL="2366010" indent="0">
              <a:buNone/>
              <a:defRPr sz="863"/>
            </a:lvl7pPr>
            <a:lvl8pPr marL="2760345" indent="0">
              <a:buNone/>
              <a:defRPr sz="863"/>
            </a:lvl8pPr>
            <a:lvl9pPr marL="3154680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7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16442"/>
            <a:ext cx="906970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582208"/>
            <a:ext cx="906970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5508837"/>
            <a:ext cx="23660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1F0C-4952-4365-B488-2FF54C3D5FA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5508837"/>
            <a:ext cx="354901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5508837"/>
            <a:ext cx="23660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7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88670" rtl="0" eaLnBrk="1" latinLnBrk="0" hangingPunct="1">
        <a:lnSpc>
          <a:spcPct val="90000"/>
        </a:lnSpc>
        <a:spcBef>
          <a:spcPct val="0"/>
        </a:spcBef>
        <a:buNone/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168" indent="-197168" algn="l" defTabSz="78867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1pPr>
      <a:lvl2pPr marL="59150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583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17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50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884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17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7513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1848" indent="-197168" algn="l" defTabSz="788670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67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00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34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167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01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0345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algn="l" defTabSz="788670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tmp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mp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tmp"/><Relationship Id="rId4" Type="http://schemas.openxmlformats.org/officeDocument/2006/relationships/image" Target="../media/image3.png"/><Relationship Id="rId9" Type="http://schemas.openxmlformats.org/officeDocument/2006/relationships/image" Target="../media/image8.tmp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of a number of bars&#10;&#10;Description automatically generated">
            <a:extLst>
              <a:ext uri="{FF2B5EF4-FFF2-40B4-BE49-F238E27FC236}">
                <a16:creationId xmlns:a16="http://schemas.microsoft.com/office/drawing/2014/main" id="{584BC13C-F294-EB31-080B-556AEFE0F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" y="3453181"/>
            <a:ext cx="3316048" cy="2474663"/>
          </a:xfrm>
          <a:prstGeom prst="rect">
            <a:avLst/>
          </a:prstGeom>
        </p:spPr>
      </p:pic>
      <p:pic>
        <p:nvPicPr>
          <p:cNvPr id="25" name="Picture 24" descr="A graph with blue bars&#10;&#10;Description automatically generated">
            <a:extLst>
              <a:ext uri="{FF2B5EF4-FFF2-40B4-BE49-F238E27FC236}">
                <a16:creationId xmlns:a16="http://schemas.microsoft.com/office/drawing/2014/main" id="{79CA85AB-70C7-3FC9-E360-50A83B0C5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341" y="3468200"/>
            <a:ext cx="3320552" cy="24780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9B6E85-B823-E9C1-EBA0-53789D41F2BE}"/>
                  </a:ext>
                </a:extLst>
              </p:cNvPr>
              <p:cNvSpPr txBox="1"/>
              <p:nvPr/>
            </p:nvSpPr>
            <p:spPr>
              <a:xfrm>
                <a:off x="-186423" y="3165360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9B6E85-B823-E9C1-EBA0-53789D41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423" y="3165360"/>
                <a:ext cx="1152939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B6ADB4-BA9C-16DF-0CEF-D4EA3D7D8AF7}"/>
                  </a:ext>
                </a:extLst>
              </p:cNvPr>
              <p:cNvSpPr txBox="1"/>
              <p:nvPr/>
            </p:nvSpPr>
            <p:spPr>
              <a:xfrm>
                <a:off x="3289948" y="3165360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B6ADB4-BA9C-16DF-0CEF-D4EA3D7D8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48" y="3165360"/>
                <a:ext cx="1152939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7F63A5-6019-E52D-191B-9631904751B8}"/>
                  </a:ext>
                </a:extLst>
              </p:cNvPr>
              <p:cNvSpPr txBox="1"/>
              <p:nvPr/>
            </p:nvSpPr>
            <p:spPr>
              <a:xfrm>
                <a:off x="6607623" y="3165360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7F63A5-6019-E52D-191B-963190475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623" y="3165360"/>
                <a:ext cx="1152939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showing a number of episodes&#10;&#10;Description automatically generated">
            <a:extLst>
              <a:ext uri="{FF2B5EF4-FFF2-40B4-BE49-F238E27FC236}">
                <a16:creationId xmlns:a16="http://schemas.microsoft.com/office/drawing/2014/main" id="{37B1CD30-790B-C82E-DE74-8BCD3A3A8A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03" y="11302"/>
            <a:ext cx="5076829" cy="1554480"/>
          </a:xfrm>
          <a:prstGeom prst="rect">
            <a:avLst/>
          </a:prstGeom>
        </p:spPr>
      </p:pic>
      <p:pic>
        <p:nvPicPr>
          <p:cNvPr id="8" name="Picture 7" descr="An orange curve with black text&#10;&#10;Description automatically generated">
            <a:extLst>
              <a:ext uri="{FF2B5EF4-FFF2-40B4-BE49-F238E27FC236}">
                <a16:creationId xmlns:a16="http://schemas.microsoft.com/office/drawing/2014/main" id="{31D29A8D-CDDF-5934-13FB-53F42A3308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1" y="1618954"/>
            <a:ext cx="4929160" cy="1554480"/>
          </a:xfrm>
          <a:prstGeom prst="rect">
            <a:avLst/>
          </a:prstGeom>
        </p:spPr>
      </p:pic>
      <p:pic>
        <p:nvPicPr>
          <p:cNvPr id="12" name="Picture 11" descr="A graph of a line graph&#10;&#10;Description automatically generated">
            <a:extLst>
              <a:ext uri="{FF2B5EF4-FFF2-40B4-BE49-F238E27FC236}">
                <a16:creationId xmlns:a16="http://schemas.microsoft.com/office/drawing/2014/main" id="{DCDB06E5-8649-E4B9-F235-D055070087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336" y="3486583"/>
            <a:ext cx="3387304" cy="2441258"/>
          </a:xfrm>
          <a:prstGeom prst="rect">
            <a:avLst/>
          </a:prstGeom>
        </p:spPr>
      </p:pic>
      <p:pic>
        <p:nvPicPr>
          <p:cNvPr id="14" name="Picture 13" descr="A graph of a graph&#10;&#10;Description automatically generated">
            <a:extLst>
              <a:ext uri="{FF2B5EF4-FFF2-40B4-BE49-F238E27FC236}">
                <a16:creationId xmlns:a16="http://schemas.microsoft.com/office/drawing/2014/main" id="{9422F145-00A8-5546-F84A-645CB21CB3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82" y="1618957"/>
            <a:ext cx="5024904" cy="1598957"/>
          </a:xfrm>
          <a:prstGeom prst="rect">
            <a:avLst/>
          </a:prstGeom>
        </p:spPr>
      </p:pic>
      <p:pic>
        <p:nvPicPr>
          <p:cNvPr id="16" name="Picture 15" descr="A line of blue lines&#10;&#10;Description automatically generated">
            <a:extLst>
              <a:ext uri="{FF2B5EF4-FFF2-40B4-BE49-F238E27FC236}">
                <a16:creationId xmlns:a16="http://schemas.microsoft.com/office/drawing/2014/main" id="{7B5BD66C-6890-23D7-6DD0-D605E71539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" y="3207"/>
            <a:ext cx="5047077" cy="1554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B83522-6F0F-A85D-C807-B057E136699F}"/>
                  </a:ext>
                </a:extLst>
              </p:cNvPr>
              <p:cNvSpPr txBox="1"/>
              <p:nvPr/>
            </p:nvSpPr>
            <p:spPr>
              <a:xfrm>
                <a:off x="4248646" y="728286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B83522-6F0F-A85D-C807-B057E1366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46" y="728286"/>
                <a:ext cx="1152939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DF768-7FDC-4C7A-017B-EF6E215C359B}"/>
                  </a:ext>
                </a:extLst>
              </p:cNvPr>
              <p:cNvSpPr txBox="1"/>
              <p:nvPr/>
            </p:nvSpPr>
            <p:spPr>
              <a:xfrm>
                <a:off x="9575959" y="780447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DF768-7FDC-4C7A-017B-EF6E215C3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959" y="780447"/>
                <a:ext cx="1152939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F90599-3C71-53F1-F3A3-98CACAEA7AC2}"/>
                  </a:ext>
                </a:extLst>
              </p:cNvPr>
              <p:cNvSpPr txBox="1"/>
              <p:nvPr/>
            </p:nvSpPr>
            <p:spPr>
              <a:xfrm>
                <a:off x="4260949" y="1596411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F90599-3C71-53F1-F3A3-98CACAE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49" y="1596411"/>
                <a:ext cx="1152939" cy="338554"/>
              </a:xfrm>
              <a:prstGeom prst="rect">
                <a:avLst/>
              </a:prstGeom>
              <a:blipFill>
                <a:blip r:embed="rId1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368122-7AAE-EEDC-87B6-113E0402157B}"/>
                  </a:ext>
                </a:extLst>
              </p:cNvPr>
              <p:cNvSpPr txBox="1"/>
              <p:nvPr/>
            </p:nvSpPr>
            <p:spPr>
              <a:xfrm>
                <a:off x="9575960" y="1683035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368122-7AAE-EEDC-87B6-113E04021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960" y="1683035"/>
                <a:ext cx="1152939" cy="338554"/>
              </a:xfrm>
              <a:prstGeom prst="rect">
                <a:avLst/>
              </a:prstGeom>
              <a:blipFill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65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</TotalTime>
  <Words>21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Lili Ye (Student)</cp:lastModifiedBy>
  <cp:revision>1</cp:revision>
  <dcterms:created xsi:type="dcterms:W3CDTF">2023-07-20T22:10:09Z</dcterms:created>
  <dcterms:modified xsi:type="dcterms:W3CDTF">2023-07-20T23:26:05Z</dcterms:modified>
</cp:coreProperties>
</file>