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3840163" cy="5211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40183-3E39-4CC3-8874-485BFB69D6F9}" v="20" dt="2022-12-29T21:56:42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9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" userId="29ede785-e103-4b43-b717-4e0a4f23007b" providerId="ADAL" clId="{0E51F26A-933F-41E7-AB51-6A12B9AF4347}"/>
    <pc:docChg chg="undo custSel modSld modMainMaster">
      <pc:chgData name="Lili" userId="29ede785-e103-4b43-b717-4e0a4f23007b" providerId="ADAL" clId="{0E51F26A-933F-41E7-AB51-6A12B9AF4347}" dt="2022-04-15T18:16:26.629" v="352" actId="1076"/>
      <pc:docMkLst>
        <pc:docMk/>
      </pc:docMkLst>
      <pc:sldChg chg="addSp delSp modSp mod">
        <pc:chgData name="Lili" userId="29ede785-e103-4b43-b717-4e0a4f23007b" providerId="ADAL" clId="{0E51F26A-933F-41E7-AB51-6A12B9AF4347}" dt="2022-04-15T18:16:26.629" v="352" actId="1076"/>
        <pc:sldMkLst>
          <pc:docMk/>
          <pc:sldMk cId="3330020274" sldId="256"/>
        </pc:sldMkLst>
        <pc:spChg chg="add del mod">
          <ac:chgData name="Lili" userId="29ede785-e103-4b43-b717-4e0a4f23007b" providerId="ADAL" clId="{0E51F26A-933F-41E7-AB51-6A12B9AF4347}" dt="2022-04-15T18:13:11.413" v="306" actId="478"/>
          <ac:spMkLst>
            <pc:docMk/>
            <pc:sldMk cId="3330020274" sldId="256"/>
            <ac:spMk id="2" creationId="{ACF8A6C9-6405-48DA-ADA3-D57ECB40FDAD}"/>
          </ac:spMkLst>
        </pc:spChg>
        <pc:spChg chg="add del mod ord">
          <ac:chgData name="Lili" userId="29ede785-e103-4b43-b717-4e0a4f23007b" providerId="ADAL" clId="{0E51F26A-933F-41E7-AB51-6A12B9AF4347}" dt="2022-04-15T15:24:18.260" v="203" actId="21"/>
          <ac:spMkLst>
            <pc:docMk/>
            <pc:sldMk cId="3330020274" sldId="256"/>
            <ac:spMk id="3" creationId="{2332B6D4-5458-4EEA-B1BC-54B8926A4A8E}"/>
          </ac:spMkLst>
        </pc:spChg>
        <pc:spChg chg="add mod">
          <ac:chgData name="Lili" userId="29ede785-e103-4b43-b717-4e0a4f23007b" providerId="ADAL" clId="{0E51F26A-933F-41E7-AB51-6A12B9AF4347}" dt="2022-04-15T18:16:26.629" v="352" actId="1076"/>
          <ac:spMkLst>
            <pc:docMk/>
            <pc:sldMk cId="3330020274" sldId="256"/>
            <ac:spMk id="3" creationId="{B478EE74-A0DC-4E11-A527-6679908806F7}"/>
          </ac:spMkLst>
        </pc:spChg>
        <pc:spChg chg="add mod">
          <ac:chgData name="Lili" userId="29ede785-e103-4b43-b717-4e0a4f23007b" providerId="ADAL" clId="{0E51F26A-933F-41E7-AB51-6A12B9AF4347}" dt="2022-04-15T18:16:26.629" v="352" actId="1076"/>
          <ac:spMkLst>
            <pc:docMk/>
            <pc:sldMk cId="3330020274" sldId="256"/>
            <ac:spMk id="6" creationId="{87FFEA75-4192-4C3E-AA67-A6E022E100DD}"/>
          </ac:spMkLst>
        </pc:spChg>
        <pc:spChg chg="mod">
          <ac:chgData name="Lili" userId="29ede785-e103-4b43-b717-4e0a4f23007b" providerId="ADAL" clId="{0E51F26A-933F-41E7-AB51-6A12B9AF4347}" dt="2022-04-15T18:16:26.629" v="352" actId="1076"/>
          <ac:spMkLst>
            <pc:docMk/>
            <pc:sldMk cId="3330020274" sldId="256"/>
            <ac:spMk id="86" creationId="{CA59F2AA-BAB7-4646-B45E-271BE81CE746}"/>
          </ac:spMkLst>
        </pc:spChg>
        <pc:spChg chg="mod ord">
          <ac:chgData name="Lili" userId="29ede785-e103-4b43-b717-4e0a4f23007b" providerId="ADAL" clId="{0E51F26A-933F-41E7-AB51-6A12B9AF4347}" dt="2022-04-15T18:16:26.629" v="352" actId="1076"/>
          <ac:spMkLst>
            <pc:docMk/>
            <pc:sldMk cId="3330020274" sldId="256"/>
            <ac:spMk id="87" creationId="{247F0681-1AFB-4F03-9CB4-518658275A8B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93" creationId="{98A3BF52-45BD-4D55-8549-74560692830D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94" creationId="{BA100474-4399-4801-9319-5177F27D2C95}"/>
          </ac:spMkLst>
        </pc:spChg>
        <pc:spChg chg="add del mod">
          <ac:chgData name="Lili" userId="29ede785-e103-4b43-b717-4e0a4f23007b" providerId="ADAL" clId="{0E51F26A-933F-41E7-AB51-6A12B9AF4347}" dt="2022-04-15T18:16:07.038" v="350" actId="478"/>
          <ac:spMkLst>
            <pc:docMk/>
            <pc:sldMk cId="3330020274" sldId="256"/>
            <ac:spMk id="95" creationId="{87617134-9C0B-45B8-97E3-589337D857A4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97" creationId="{C84A4DEF-E08F-4862-B46F-884B095D558E}"/>
          </ac:spMkLst>
        </pc:spChg>
        <pc:spChg chg="add del mod topLvl">
          <ac:chgData name="Lili" userId="29ede785-e103-4b43-b717-4e0a4f23007b" providerId="ADAL" clId="{0E51F26A-933F-41E7-AB51-6A12B9AF4347}" dt="2022-04-15T15:24:25.963" v="206" actId="21"/>
          <ac:spMkLst>
            <pc:docMk/>
            <pc:sldMk cId="3330020274" sldId="256"/>
            <ac:spMk id="97" creationId="{FCE1D46E-A425-42E8-9D8C-FC3806AD825F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98" creationId="{00EDCF0D-6FD8-48B0-AB3A-D121EC806099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99" creationId="{5295343C-FBC9-4E50-A407-C36857D87E97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00" creationId="{0AB54E50-4B2B-4DE2-9D0C-DD7D1D7203B6}"/>
          </ac:spMkLst>
        </pc:spChg>
        <pc:spChg chg="add del mod">
          <ac:chgData name="Lili" userId="29ede785-e103-4b43-b717-4e0a4f23007b" providerId="ADAL" clId="{0E51F26A-933F-41E7-AB51-6A12B9AF4347}" dt="2022-04-15T18:13:12.101" v="307" actId="478"/>
          <ac:spMkLst>
            <pc:docMk/>
            <pc:sldMk cId="3330020274" sldId="256"/>
            <ac:spMk id="101" creationId="{20A5E61C-D556-499F-AE9A-166D7C8C9CA8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01" creationId="{B7FBFB4F-23FD-4F72-89F9-2012351B7E47}"/>
          </ac:spMkLst>
        </pc:spChg>
        <pc:spChg chg="add del mod">
          <ac:chgData name="Lili" userId="29ede785-e103-4b43-b717-4e0a4f23007b" providerId="ADAL" clId="{0E51F26A-933F-41E7-AB51-6A12B9AF4347}" dt="2022-04-15T15:56:15.324" v="234" actId="21"/>
          <ac:spMkLst>
            <pc:docMk/>
            <pc:sldMk cId="3330020274" sldId="256"/>
            <ac:spMk id="102" creationId="{60B94300-803D-4D41-A6E5-42285DB99AF2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02" creationId="{C7A101DA-2432-4188-911A-2F956E3D6E30}"/>
          </ac:spMkLst>
        </pc:spChg>
        <pc:spChg chg="add del mod">
          <ac:chgData name="Lili" userId="29ede785-e103-4b43-b717-4e0a4f23007b" providerId="ADAL" clId="{0E51F26A-933F-41E7-AB51-6A12B9AF4347}" dt="2022-04-15T15:56:15.324" v="234" actId="21"/>
          <ac:spMkLst>
            <pc:docMk/>
            <pc:sldMk cId="3330020274" sldId="256"/>
            <ac:spMk id="103" creationId="{66BAB08B-027F-4456-A774-4462377DBBBE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03" creationId="{BBD9BA00-FEE3-41EC-B018-7EAF7EFC67A3}"/>
          </ac:spMkLst>
        </pc:spChg>
        <pc:spChg chg="add mod">
          <ac:chgData name="Lili" userId="29ede785-e103-4b43-b717-4e0a4f23007b" providerId="ADAL" clId="{0E51F26A-933F-41E7-AB51-6A12B9AF4347}" dt="2022-04-15T18:16:26.629" v="352" actId="1076"/>
          <ac:spMkLst>
            <pc:docMk/>
            <pc:sldMk cId="3330020274" sldId="256"/>
            <ac:spMk id="104" creationId="{36C2EF5F-CC0A-4269-93EC-DF1AC19A16D7}"/>
          </ac:spMkLst>
        </pc:spChg>
        <pc:spChg chg="add mod">
          <ac:chgData name="Lili" userId="29ede785-e103-4b43-b717-4e0a4f23007b" providerId="ADAL" clId="{0E51F26A-933F-41E7-AB51-6A12B9AF4347}" dt="2022-04-15T18:16:26.629" v="352" actId="1076"/>
          <ac:spMkLst>
            <pc:docMk/>
            <pc:sldMk cId="3330020274" sldId="256"/>
            <ac:spMk id="105" creationId="{58E90E5C-42DB-4A9D-AE0C-EF2247332B98}"/>
          </ac:spMkLst>
        </pc:spChg>
        <pc:spChg chg="add mod">
          <ac:chgData name="Lili" userId="29ede785-e103-4b43-b717-4e0a4f23007b" providerId="ADAL" clId="{0E51F26A-933F-41E7-AB51-6A12B9AF4347}" dt="2022-04-15T18:16:26.629" v="352" actId="1076"/>
          <ac:spMkLst>
            <pc:docMk/>
            <pc:sldMk cId="3330020274" sldId="256"/>
            <ac:spMk id="106" creationId="{01805E35-96B8-4F67-8C75-C548F0CA549D}"/>
          </ac:spMkLst>
        </pc:spChg>
        <pc:spChg chg="add mod">
          <ac:chgData name="Lili" userId="29ede785-e103-4b43-b717-4e0a4f23007b" providerId="ADAL" clId="{0E51F26A-933F-41E7-AB51-6A12B9AF4347}" dt="2022-04-15T18:16:26.629" v="352" actId="1076"/>
          <ac:spMkLst>
            <pc:docMk/>
            <pc:sldMk cId="3330020274" sldId="256"/>
            <ac:spMk id="107" creationId="{623BB534-9860-4F8A-8BF3-C376EF52E3A1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10" creationId="{4DA306E1-9710-464B-917E-F6F1BD594D5F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14" creationId="{F1D29726-6880-44C1-9F7C-4902D09A5E8D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15" creationId="{E54E4968-4104-416F-93B3-119D78FEDE58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16" creationId="{193B78E7-3F6E-4926-8152-826E488ACCDA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17" creationId="{08B7FE91-B3BD-4A1A-94D9-E6B616BD0B7F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18" creationId="{BACB8B1B-6493-4628-A342-ED544CB50B17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19" creationId="{E543426D-0C14-4E40-9B40-0D8957F7BC64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20" creationId="{A75E6E6D-D45A-4DCB-9767-E81B3320062E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21" creationId="{D1FEDDF5-48BB-4ADA-A417-A79644C03A5E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25" creationId="{DCB95AA6-77A2-4121-8CD1-A9A72BABE69F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26" creationId="{3E72D86F-0BAD-4A37-A959-0E696DBA80B5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27" creationId="{AA456D7E-60B3-4E6F-9FFD-514EEF5643D2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28" creationId="{80465522-1DEB-4F29-8D80-93B64E9A4267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29" creationId="{8A685983-4543-456D-A97F-D20FC1D8439F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30" creationId="{3C632359-4CCC-4B4A-AC02-52AFDFD9BB43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31" creationId="{96CF4EAB-6EA8-478E-99A4-16165E8AD988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32" creationId="{F31BCA01-4B05-4145-A7F2-C778D3841E66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36" creationId="{6EC3288C-BF36-4DA8-BBFA-5851417FF9C8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37" creationId="{1E7CA06C-EFAE-4803-B8BE-52C73F3DCBAB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38" creationId="{2FFC88F6-D5DC-4A7A-9F05-8144B45316B0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39" creationId="{94087F23-D7FC-4CB9-9024-9A7EF556B6CB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40" creationId="{4294B1C5-B777-479B-B9FB-0ABAFF79EE04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41" creationId="{0CBDB0A9-1ED7-4519-9FE2-20D6EA80F783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42" creationId="{7B8EBD43-DB0B-415F-B8BD-891DAF0DCA7F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43" creationId="{C95E2644-AC89-4BD1-B8B7-812C7D00F190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47" creationId="{1A5C54EE-6FB7-459F-BB7B-059E759A552A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48" creationId="{137C54EF-E223-44B4-AD57-D356F7B4161D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49" creationId="{D7B93B21-2890-41CD-9903-4400ED20B480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50" creationId="{12B1B09D-16BD-4582-A540-65F88EB75512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51" creationId="{A580FB7A-3971-4FC2-8ACF-819F180DC24B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52" creationId="{0B40B59E-4DFD-443F-81DA-7A11F98C1F75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53" creationId="{57D0B946-72CB-4ECC-88CB-0E3FE6E5939C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54" creationId="{D1E2930F-C740-41BB-82AC-44DA9ACC0CDC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58" creationId="{5124E425-E57E-4AC4-AA89-113CA650918B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59" creationId="{8FFED1CA-8925-446E-9585-6B87DB3DEF9E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60" creationId="{CF22DFFB-64AB-4870-95D5-CA0453561724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61" creationId="{B466A163-9783-48D4-92CB-DC905018AA0E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62" creationId="{46D921F4-9F85-4449-9842-05028744650B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63" creationId="{79C82423-43D4-4D48-B3C2-AFC7A9A65D9D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64" creationId="{1639C039-682E-4F71-AD63-64F254C07CEB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65" creationId="{75687529-4B82-492B-B8E7-F6F84D154A73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69" creationId="{C567705C-5D83-448A-866D-07AD64A4F094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70" creationId="{3CD08B6F-9BE7-438F-B29A-5BD66A8EDCCB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71" creationId="{93F08EB3-6A11-4CF9-9D28-614A85E1C69A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72" creationId="{CB21730E-5F69-4103-9AC3-54DD902906F4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73" creationId="{64157400-6721-431D-BA06-4A4457579179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74" creationId="{CA1AF085-D711-4B32-A0DB-E59E85260E98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k cId="3330020274" sldId="256"/>
            <ac:spMk id="175" creationId="{9F68B1D3-542B-4203-8BF5-F10EFA561298}"/>
          </ac:spMkLst>
        </pc:spChg>
        <pc:spChg chg="add del mod">
          <ac:chgData name="Lili" userId="29ede785-e103-4b43-b717-4e0a4f23007b" providerId="ADAL" clId="{0E51F26A-933F-41E7-AB51-6A12B9AF4347}" dt="2022-04-05T17:10:12.053" v="76" actId="478"/>
          <ac:spMkLst>
            <pc:docMk/>
            <pc:sldMk cId="3330020274" sldId="256"/>
            <ac:spMk id="178" creationId="{C3646CBA-9780-4127-888B-4773D8B3B763}"/>
          </ac:spMkLst>
        </pc:spChg>
        <pc:spChg chg="add del mod">
          <ac:chgData name="Lili" userId="29ede785-e103-4b43-b717-4e0a4f23007b" providerId="ADAL" clId="{0E51F26A-933F-41E7-AB51-6A12B9AF4347}" dt="2022-04-05T17:10:12.053" v="76" actId="478"/>
          <ac:spMkLst>
            <pc:docMk/>
            <pc:sldMk cId="3330020274" sldId="256"/>
            <ac:spMk id="179" creationId="{AAAA51F0-59FF-49A5-A05B-20CC76BEE4F9}"/>
          </ac:spMkLst>
        </pc:spChg>
        <pc:spChg chg="add del mod topLvl">
          <ac:chgData name="Lili" userId="29ede785-e103-4b43-b717-4e0a4f23007b" providerId="ADAL" clId="{0E51F26A-933F-41E7-AB51-6A12B9AF4347}" dt="2022-04-15T15:56:24.467" v="237" actId="21"/>
          <ac:spMkLst>
            <pc:docMk/>
            <pc:sldMk cId="3330020274" sldId="256"/>
            <ac:spMk id="180" creationId="{DEFDEC93-1DC9-43A8-B2CA-8B93F76B22F1}"/>
          </ac:spMkLst>
        </pc:spChg>
        <pc:spChg chg="add del mod">
          <ac:chgData name="Lili" userId="29ede785-e103-4b43-b717-4e0a4f23007b" providerId="ADAL" clId="{0E51F26A-933F-41E7-AB51-6A12B9AF4347}" dt="2022-04-15T15:56:24.467" v="237" actId="21"/>
          <ac:spMkLst>
            <pc:docMk/>
            <pc:sldMk cId="3330020274" sldId="256"/>
            <ac:spMk id="181" creationId="{E038B0BF-3A86-4094-B862-BBCC938B82C2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186" creationId="{8F99F72A-BF6C-479E-8638-8AFADF1E1D03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187" creationId="{05F4D5EA-6C1F-4DA4-BD2E-6F05AE1BA4EA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190" creationId="{46538E9C-D75B-48AA-9168-757A0FD47E26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191" creationId="{5E471624-6577-4544-8849-4315D412590D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192" creationId="{10C40462-A0FB-4FD7-8BEA-3F32837DAB1D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193" creationId="{B9F1BA6E-0277-4E64-A17E-A7FC86594873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194" creationId="{8172C7F5-9BBE-451C-AA4F-B9830FAD2BD1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195" creationId="{54101663-CCDE-4B12-A6F4-A52C08DD96E9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196" creationId="{C280C75B-6269-48D6-934A-6A1B3A73206E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03" creationId="{A08406DD-3B74-4FFC-9127-F440E895B0F6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07" creationId="{617CF274-9484-4157-831A-03C662C3A751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08" creationId="{A4253D47-F1D2-4F05-98B0-501F9F678533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09" creationId="{7D23FDB6-994E-4999-BEA3-BF3F05D5B9A7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10" creationId="{418162BD-393E-42A4-9832-CD0B715AEA5B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11" creationId="{94BCEEFE-3E95-48FA-99CC-6B02CCD00BBA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12" creationId="{64C97499-32D6-490D-A066-AB49D7B0A8FF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13" creationId="{759081E6-ACF3-4CFE-88E4-046BE41CE5D9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14" creationId="{B4760BDC-C57E-495A-9668-8748F20896AD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18" creationId="{8F3308B6-3621-4297-9D25-5CD184EE2572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19" creationId="{0A573ECC-C173-4089-844C-616F0C1FBA04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20" creationId="{AA67BC90-E433-4B5B-9FA9-AD06E95AFCAB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21" creationId="{88571DC1-55B1-40DC-BEFF-04446C78C27C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22" creationId="{BBE285F3-A06A-463F-9B01-A5CD945B8804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23" creationId="{A24DA820-EB84-4B50-9679-FF03EE5D1F25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24" creationId="{5236BDD1-0241-46C2-8A18-8556AAC20CF2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25" creationId="{9DAC51D2-F278-4FE3-AF50-96DA67D36A7D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29" creationId="{FFE6BB9B-0895-44AE-8448-9E0295811026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30" creationId="{F1AF7E4D-57FC-421C-94EB-475E9D0C52F2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31" creationId="{CD63ABDE-CA77-47AE-A3EF-9E7D6CAEBE92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32" creationId="{4B479636-6049-4CCB-BB99-DFE0FEB31B18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33" creationId="{46FB4D45-3D3F-41F5-B604-812D30426236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34" creationId="{050C6A3A-5A2C-44FF-AEBC-B8578693A154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35" creationId="{A668C257-9122-4363-8485-C101676B7833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36" creationId="{3C55F147-41F0-4BB5-AD0A-C3EA88BE4501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40" creationId="{043B60FB-F93A-4FAE-9056-42F0D1F23DD0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41" creationId="{2ECF0734-3357-4B83-A24D-53B08F32589D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42" creationId="{8717C1DE-E2FE-4D47-9DCE-7BC1DF168EE6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43" creationId="{81CBB227-6789-4940-955D-B48FA3BD7BB2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44" creationId="{940F29CB-18ED-4103-ACCC-54031BEA40EC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45" creationId="{D0AB64A6-6081-4B20-A03C-21FDC73FF0FE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46" creationId="{CC60D693-1D0C-4B18-AE69-67D2B3945C2A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47" creationId="{698E0CBC-7F06-4F57-959D-EBD03DA371F3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51" creationId="{5665FEE2-5238-4D02-BC07-5672B37C8169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52" creationId="{9E7258BB-8121-43E1-8D64-42CCAB96F311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53" creationId="{8B704343-6519-4454-BBC4-6E0131433D2B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54" creationId="{0351B6CC-4629-464A-A4EA-F1B1557270B3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55" creationId="{FBFED275-C72F-46E0-AB31-EBF40EB54085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56" creationId="{8BE88E8D-7199-4D7E-9B47-ADDAED53108B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57" creationId="{21E8EE9B-6BB8-4D1D-A9BC-7D4962FD9881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58" creationId="{10A5F48D-A254-49B0-A5DB-98E80A668CA2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62" creationId="{E87CD847-7DFD-494B-A576-6DED940CD58A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63" creationId="{E6B41DB8-C415-4BD8-940C-BCA9C72E533E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64" creationId="{F766E92C-3D86-4033-8AAD-D35BD153B4D5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65" creationId="{A1BA1229-FEF9-4A4B-98AA-0EB3FE0128ED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66" creationId="{DECE2C23-80BF-4A8C-84E2-02A6C0E9307B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67" creationId="{2F2CB285-6F5C-489F-818D-CB4695DBE68C}"/>
          </ac:spMkLst>
        </pc:spChg>
        <pc:spChg chg="mod">
          <ac:chgData name="Lili" userId="29ede785-e103-4b43-b717-4e0a4f23007b" providerId="ADAL" clId="{0E51F26A-933F-41E7-AB51-6A12B9AF4347}" dt="2022-04-15T18:15:30.997" v="347" actId="404"/>
          <ac:spMkLst>
            <pc:docMk/>
            <pc:sldMk cId="3330020274" sldId="256"/>
            <ac:spMk id="268" creationId="{0B504722-0E74-479D-9490-3F32D3FF9554}"/>
          </ac:spMkLst>
        </pc:spChg>
        <pc:grpChg chg="add del mod topLvl">
          <ac:chgData name="Lili" userId="29ede785-e103-4b43-b717-4e0a4f23007b" providerId="ADAL" clId="{0E51F26A-933F-41E7-AB51-6A12B9AF4347}" dt="2022-04-15T15:56:24.467" v="237" actId="21"/>
          <ac:grpSpMkLst>
            <pc:docMk/>
            <pc:sldMk cId="3330020274" sldId="256"/>
            <ac:grpSpMk id="4" creationId="{0CC93C1C-D78F-4C76-B10B-7B0185A53362}"/>
          </ac:grpSpMkLst>
        </pc:grpChg>
        <pc:grpChg chg="del">
          <ac:chgData name="Lili" userId="29ede785-e103-4b43-b717-4e0a4f23007b" providerId="ADAL" clId="{0E51F26A-933F-41E7-AB51-6A12B9AF4347}" dt="2022-03-29T16:54:49.093" v="10" actId="478"/>
          <ac:grpSpMkLst>
            <pc:docMk/>
            <pc:sldMk cId="3330020274" sldId="256"/>
            <ac:grpSpMk id="4" creationId="{FA655B12-DFD0-4375-91C4-D5D7F604B174}"/>
          </ac:grpSpMkLst>
        </pc:grpChg>
        <pc:grpChg chg="add del mod">
          <ac:chgData name="Lili" userId="29ede785-e103-4b43-b717-4e0a4f23007b" providerId="ADAL" clId="{0E51F26A-933F-41E7-AB51-6A12B9AF4347}" dt="2022-04-15T15:24:25.963" v="206" actId="21"/>
          <ac:grpSpMkLst>
            <pc:docMk/>
            <pc:sldMk cId="3330020274" sldId="256"/>
            <ac:grpSpMk id="5" creationId="{E83C0251-F907-46D6-A62A-6068C2C844A1}"/>
          </ac:grpSpMkLst>
        </pc:grpChg>
        <pc:grpChg chg="add del mod">
          <ac:chgData name="Lili" userId="29ede785-e103-4b43-b717-4e0a4f23007b" providerId="ADAL" clId="{0E51F26A-933F-41E7-AB51-6A12B9AF4347}" dt="2022-04-05T17:12:20.358" v="98" actId="478"/>
          <ac:grpSpMkLst>
            <pc:docMk/>
            <pc:sldMk cId="3330020274" sldId="256"/>
            <ac:grpSpMk id="89" creationId="{28B88E4F-1596-47F8-96B5-13473EF7E472}"/>
          </ac:grpSpMkLst>
        </pc:grpChg>
        <pc:grpChg chg="mod">
          <ac:chgData name="Lili" userId="29ede785-e103-4b43-b717-4e0a4f23007b" providerId="ADAL" clId="{0E51F26A-933F-41E7-AB51-6A12B9AF4347}" dt="2022-04-05T17:06:54.056" v="12"/>
          <ac:grpSpMkLst>
            <pc:docMk/>
            <pc:sldMk cId="3330020274" sldId="256"/>
            <ac:grpSpMk id="90" creationId="{EA468B02-DE60-4B96-9FEA-862132145E17}"/>
          </ac:grpSpMkLst>
        </pc:grpChg>
        <pc:grpChg chg="mod">
          <ac:chgData name="Lili" userId="29ede785-e103-4b43-b717-4e0a4f23007b" providerId="ADAL" clId="{0E51F26A-933F-41E7-AB51-6A12B9AF4347}" dt="2022-04-05T17:06:54.056" v="12"/>
          <ac:grpSpMkLst>
            <pc:docMk/>
            <pc:sldMk cId="3330020274" sldId="256"/>
            <ac:grpSpMk id="104" creationId="{59C18ACC-E7C7-44C9-B8C3-B3595B08366D}"/>
          </ac:grpSpMkLst>
        </pc:grpChg>
        <pc:grpChg chg="mod">
          <ac:chgData name="Lili" userId="29ede785-e103-4b43-b717-4e0a4f23007b" providerId="ADAL" clId="{0E51F26A-933F-41E7-AB51-6A12B9AF4347}" dt="2022-04-05T17:06:54.056" v="12"/>
          <ac:grpSpMkLst>
            <pc:docMk/>
            <pc:sldMk cId="3330020274" sldId="256"/>
            <ac:grpSpMk id="105" creationId="{1AC86246-7DB7-478D-A3E9-F2E5CD6D8BCE}"/>
          </ac:grpSpMkLst>
        </pc:grpChg>
        <pc:grpChg chg="mod">
          <ac:chgData name="Lili" userId="29ede785-e103-4b43-b717-4e0a4f23007b" providerId="ADAL" clId="{0E51F26A-933F-41E7-AB51-6A12B9AF4347}" dt="2022-04-05T17:06:54.056" v="12"/>
          <ac:grpSpMkLst>
            <pc:docMk/>
            <pc:sldMk cId="3330020274" sldId="256"/>
            <ac:grpSpMk id="106" creationId="{19B19BF9-4931-471B-BF08-9FB6D000FB24}"/>
          </ac:grpSpMkLst>
        </pc:grpChg>
        <pc:grpChg chg="mod">
          <ac:chgData name="Lili" userId="29ede785-e103-4b43-b717-4e0a4f23007b" providerId="ADAL" clId="{0E51F26A-933F-41E7-AB51-6A12B9AF4347}" dt="2022-04-05T17:06:54.056" v="12"/>
          <ac:grpSpMkLst>
            <pc:docMk/>
            <pc:sldMk cId="3330020274" sldId="256"/>
            <ac:grpSpMk id="107" creationId="{D062BE83-A70F-497F-B0D6-90CE4975A049}"/>
          </ac:grpSpMkLst>
        </pc:grpChg>
        <pc:grpChg chg="mod">
          <ac:chgData name="Lili" userId="29ede785-e103-4b43-b717-4e0a4f23007b" providerId="ADAL" clId="{0E51F26A-933F-41E7-AB51-6A12B9AF4347}" dt="2022-04-05T17:06:54.056" v="12"/>
          <ac:grpSpMkLst>
            <pc:docMk/>
            <pc:sldMk cId="3330020274" sldId="256"/>
            <ac:grpSpMk id="108" creationId="{57B0EBB2-883C-4839-9684-F2664D06ACBB}"/>
          </ac:grpSpMkLst>
        </pc:grpChg>
        <pc:grpChg chg="mod">
          <ac:chgData name="Lili" userId="29ede785-e103-4b43-b717-4e0a4f23007b" providerId="ADAL" clId="{0E51F26A-933F-41E7-AB51-6A12B9AF4347}" dt="2022-04-05T17:06:54.056" v="12"/>
          <ac:grpSpMkLst>
            <pc:docMk/>
            <pc:sldMk cId="3330020274" sldId="256"/>
            <ac:grpSpMk id="109" creationId="{3C0F2CFC-07BA-4080-9ACF-8173D77DBB36}"/>
          </ac:grpSpMkLst>
        </pc:grpChg>
        <pc:grpChg chg="add mod">
          <ac:chgData name="Lili" userId="29ede785-e103-4b43-b717-4e0a4f23007b" providerId="ADAL" clId="{0E51F26A-933F-41E7-AB51-6A12B9AF4347}" dt="2022-04-15T18:16:26.629" v="352" actId="1076"/>
          <ac:grpSpMkLst>
            <pc:docMk/>
            <pc:sldMk cId="3330020274" sldId="256"/>
            <ac:grpSpMk id="182" creationId="{52C866E4-9E05-434A-AA46-6A1FF11955B3}"/>
          </ac:grpSpMkLst>
        </pc:grpChg>
        <pc:grpChg chg="mod">
          <ac:chgData name="Lili" userId="29ede785-e103-4b43-b717-4e0a4f23007b" providerId="ADAL" clId="{0E51F26A-933F-41E7-AB51-6A12B9AF4347}" dt="2022-04-15T18:15:30.997" v="347" actId="404"/>
          <ac:grpSpMkLst>
            <pc:docMk/>
            <pc:sldMk cId="3330020274" sldId="256"/>
            <ac:grpSpMk id="183" creationId="{187A62E3-2972-4991-8342-EBA61B6CE48B}"/>
          </ac:grpSpMkLst>
        </pc:grpChg>
        <pc:grpChg chg="mod">
          <ac:chgData name="Lili" userId="29ede785-e103-4b43-b717-4e0a4f23007b" providerId="ADAL" clId="{0E51F26A-933F-41E7-AB51-6A12B9AF4347}" dt="2022-04-15T18:15:30.997" v="347" actId="404"/>
          <ac:grpSpMkLst>
            <pc:docMk/>
            <pc:sldMk cId="3330020274" sldId="256"/>
            <ac:grpSpMk id="197" creationId="{BFCD690D-0411-472D-B265-5D0D9E603872}"/>
          </ac:grpSpMkLst>
        </pc:grpChg>
        <pc:grpChg chg="mod">
          <ac:chgData name="Lili" userId="29ede785-e103-4b43-b717-4e0a4f23007b" providerId="ADAL" clId="{0E51F26A-933F-41E7-AB51-6A12B9AF4347}" dt="2022-04-15T18:15:30.997" v="347" actId="404"/>
          <ac:grpSpMkLst>
            <pc:docMk/>
            <pc:sldMk cId="3330020274" sldId="256"/>
            <ac:grpSpMk id="198" creationId="{F8CBBEF7-7043-4F5B-8A29-3399013D3321}"/>
          </ac:grpSpMkLst>
        </pc:grpChg>
        <pc:grpChg chg="mod">
          <ac:chgData name="Lili" userId="29ede785-e103-4b43-b717-4e0a4f23007b" providerId="ADAL" clId="{0E51F26A-933F-41E7-AB51-6A12B9AF4347}" dt="2022-04-15T18:15:30.997" v="347" actId="404"/>
          <ac:grpSpMkLst>
            <pc:docMk/>
            <pc:sldMk cId="3330020274" sldId="256"/>
            <ac:grpSpMk id="199" creationId="{5AF733DE-02B5-41A7-A099-90770A7FF289}"/>
          </ac:grpSpMkLst>
        </pc:grpChg>
        <pc:grpChg chg="mod">
          <ac:chgData name="Lili" userId="29ede785-e103-4b43-b717-4e0a4f23007b" providerId="ADAL" clId="{0E51F26A-933F-41E7-AB51-6A12B9AF4347}" dt="2022-04-15T18:15:30.997" v="347" actId="404"/>
          <ac:grpSpMkLst>
            <pc:docMk/>
            <pc:sldMk cId="3330020274" sldId="256"/>
            <ac:grpSpMk id="200" creationId="{6FA6681F-81D3-4C20-8A3D-EA7F9B50F9A4}"/>
          </ac:grpSpMkLst>
        </pc:grpChg>
        <pc:grpChg chg="mod">
          <ac:chgData name="Lili" userId="29ede785-e103-4b43-b717-4e0a4f23007b" providerId="ADAL" clId="{0E51F26A-933F-41E7-AB51-6A12B9AF4347}" dt="2022-04-15T18:15:30.997" v="347" actId="404"/>
          <ac:grpSpMkLst>
            <pc:docMk/>
            <pc:sldMk cId="3330020274" sldId="256"/>
            <ac:grpSpMk id="201" creationId="{02DD08EF-242B-4387-8AE0-8BC10DE3FE8D}"/>
          </ac:grpSpMkLst>
        </pc:grpChg>
        <pc:grpChg chg="mod">
          <ac:chgData name="Lili" userId="29ede785-e103-4b43-b717-4e0a4f23007b" providerId="ADAL" clId="{0E51F26A-933F-41E7-AB51-6A12B9AF4347}" dt="2022-04-15T18:15:30.997" v="347" actId="404"/>
          <ac:grpSpMkLst>
            <pc:docMk/>
            <pc:sldMk cId="3330020274" sldId="256"/>
            <ac:grpSpMk id="202" creationId="{72BAA00E-6BF3-4473-AF17-5271309309C4}"/>
          </ac:grpSpMkLst>
        </pc:grpChg>
        <pc:picChg chg="add del mod">
          <ac:chgData name="Lili" userId="29ede785-e103-4b43-b717-4e0a4f23007b" providerId="ADAL" clId="{0E51F26A-933F-41E7-AB51-6A12B9AF4347}" dt="2022-03-29T16:36:30.889" v="5" actId="478"/>
          <ac:picMkLst>
            <pc:docMk/>
            <pc:sldMk cId="3330020274" sldId="256"/>
            <ac:picMk id="3" creationId="{E0E2928F-35D1-4EC6-86D4-E86CF2EBB669}"/>
          </ac:picMkLst>
        </pc:picChg>
        <pc:picChg chg="add del mod">
          <ac:chgData name="Lili" userId="29ede785-e103-4b43-b717-4e0a4f23007b" providerId="ADAL" clId="{0E51F26A-933F-41E7-AB51-6A12B9AF4347}" dt="2022-04-15T18:12:57.974" v="268" actId="478"/>
          <ac:picMkLst>
            <pc:docMk/>
            <pc:sldMk cId="3330020274" sldId="256"/>
            <ac:picMk id="5" creationId="{92FBCF07-C78F-4CFA-A7E2-EC64E366F96D}"/>
          </ac:picMkLst>
        </pc:picChg>
        <pc:picChg chg="add mod ord">
          <ac:chgData name="Lili" userId="29ede785-e103-4b43-b717-4e0a4f23007b" providerId="ADAL" clId="{0E51F26A-933F-41E7-AB51-6A12B9AF4347}" dt="2022-04-15T18:16:26.629" v="352" actId="1076"/>
          <ac:picMkLst>
            <pc:docMk/>
            <pc:sldMk cId="3330020274" sldId="256"/>
            <ac:picMk id="7" creationId="{29789EFF-2781-4F4A-B8B2-B45A6326363D}"/>
          </ac:picMkLst>
        </pc:picChg>
        <pc:picChg chg="add del mod ord topLvl">
          <ac:chgData name="Lili" userId="29ede785-e103-4b43-b717-4e0a4f23007b" providerId="ADAL" clId="{0E51F26A-933F-41E7-AB51-6A12B9AF4347}" dt="2022-04-15T15:56:28.408" v="240" actId="478"/>
          <ac:picMkLst>
            <pc:docMk/>
            <pc:sldMk cId="3330020274" sldId="256"/>
            <ac:picMk id="88" creationId="{87509B25-F6CC-4613-ADDF-FEA708CED209}"/>
          </ac:picMkLst>
        </pc:picChg>
        <pc:picChg chg="del">
          <ac:chgData name="Lili" userId="29ede785-e103-4b43-b717-4e0a4f23007b" providerId="ADAL" clId="{0E51F26A-933F-41E7-AB51-6A12B9AF4347}" dt="2022-03-29T16:34:13.427" v="0" actId="478"/>
          <ac:picMkLst>
            <pc:docMk/>
            <pc:sldMk cId="3330020274" sldId="256"/>
            <ac:picMk id="89" creationId="{2716DEC1-58A7-42A8-AE26-677D0819038E}"/>
          </ac:picMkLst>
        </pc:pic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11" creationId="{B6AAC786-E3FA-42F5-84D2-FC813211FA0A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12" creationId="{12A05DBF-7D87-4BE1-8DD9-94A96D05A151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20" creationId="{68A69D35-5DA2-47EF-A7F7-9589471903CC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21" creationId="{3983580C-8D1E-4CA7-BF52-11C8CA042A2A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22" creationId="{455204A7-9D6F-42FF-9750-164BE20EF608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31" creationId="{C22D7949-0C5C-4216-9BBA-CB84F04ADAAC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32" creationId="{56B1FD72-08CE-4528-8756-DC1F1CE234D5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33" creationId="{3C140768-94E4-4DEB-9D92-BE371CC6834A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42" creationId="{ED6C44D9-2DFA-4AF7-A406-AC78903D8A3D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43" creationId="{D2A4C933-26CA-4F40-8DCF-A5C175F984DD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44" creationId="{B55408D1-A442-43E9-A1A8-11EDEB08F707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53" creationId="{1130DB10-1ACC-4518-BA03-ACB36EA29C91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54" creationId="{03BD664F-E941-4353-AB46-93DE9DE0B60B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55" creationId="{15C89374-4D07-4EB8-AF8C-918526A1BE0D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64" creationId="{362417A8-733B-4E7E-8B6B-942279A67DFB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65" creationId="{11376541-A3DD-469F-B914-04100B5BB01A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66" creationId="{FF124052-FDE6-4EBE-A629-D076264E7EEE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75" creationId="{C36CD7B4-AC3B-4F31-9BA2-2A703E39B662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76" creationId="{C756590D-565F-4FCB-AB3C-DAFB481469F2}"/>
          </ac:cxnSpMkLst>
        </pc:cxnChg>
        <pc:cxnChg chg="mod">
          <ac:chgData name="Lili" userId="29ede785-e103-4b43-b717-4e0a4f23007b" providerId="ADAL" clId="{0E51F26A-933F-41E7-AB51-6A12B9AF4347}" dt="2022-03-29T16:54:49.093" v="10" actId="478"/>
          <ac:cxnSpMkLst>
            <pc:docMk/>
            <pc:sldMk cId="3330020274" sldId="256"/>
            <ac:cxnSpMk id="77" creationId="{DFB85400-0345-4312-AFB3-D33A25039272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91" creationId="{4B86948C-A959-4757-970F-32958CAD8ED9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92" creationId="{5343CD9C-EC8D-4B0C-8C73-C8B380416F5E}"/>
          </ac:cxnSpMkLst>
        </pc:cxnChg>
        <pc:cxnChg chg="mod">
          <ac:chgData name="Lili" userId="29ede785-e103-4b43-b717-4e0a4f23007b" providerId="ADAL" clId="{0E51F26A-933F-41E7-AB51-6A12B9AF4347}" dt="2022-04-05T17:06:54.056" v="12"/>
          <ac:cxnSpMkLst>
            <pc:docMk/>
            <pc:sldMk cId="3330020274" sldId="256"/>
            <ac:cxnSpMk id="95" creationId="{E82A2EA2-718B-4B96-B542-BC51E2030A0E}"/>
          </ac:cxnSpMkLst>
        </pc:cxnChg>
        <pc:cxnChg chg="mod">
          <ac:chgData name="Lili" userId="29ede785-e103-4b43-b717-4e0a4f23007b" providerId="ADAL" clId="{0E51F26A-933F-41E7-AB51-6A12B9AF4347}" dt="2022-04-05T17:06:54.056" v="12"/>
          <ac:cxnSpMkLst>
            <pc:docMk/>
            <pc:sldMk cId="3330020274" sldId="256"/>
            <ac:cxnSpMk id="96" creationId="{F56A8531-A9E2-4291-BA1F-89D2A8019836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11" creationId="{659446B7-D67A-4BB0-B75E-78624B06779B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12" creationId="{6903EA4F-47CD-40B7-A71D-E68A168AA246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13" creationId="{BA079766-2B5E-42E6-9225-99064F8D04F7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22" creationId="{BE1688A6-1762-4D3D-A763-59E59DBBA3DF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23" creationId="{50A195A3-3A9A-4ED2-8B4D-E5941FD6346F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24" creationId="{4BE8CE7E-2266-4BCA-9CC7-965037BB2CA6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33" creationId="{662B5248-90E8-4B98-90AC-EC9BCDAE3B17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34" creationId="{3DD255D6-BBBD-40C4-B464-403D7398BFA8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35" creationId="{942E9870-1B26-487F-BB35-22AD7716870E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44" creationId="{8EB86567-C6AF-4C2A-9197-9961C6BD2C2A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45" creationId="{C72DE609-C1DF-49AF-972F-DBA80A0224F9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46" creationId="{9F3D10F3-101D-42D7-AEDD-C2CC3A814825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55" creationId="{963E73FC-C040-4C48-900B-94F7E47DB075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56" creationId="{3AE48BAB-7D59-4FA2-8515-89BBB4761E5B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57" creationId="{9BBDF701-E87A-4562-A2F7-C6E7DDF652B7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66" creationId="{D4E7DE62-F8DB-45FB-BEBB-E192CB64C48C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67" creationId="{5ED9B96A-054A-4C66-B55A-E23DE807538C}"/>
          </ac:cxnSpMkLst>
        </pc:cxnChg>
        <pc:cxnChg chg="mod">
          <ac:chgData name="Lili" userId="29ede785-e103-4b43-b717-4e0a4f23007b" providerId="ADAL" clId="{0E51F26A-933F-41E7-AB51-6A12B9AF4347}" dt="2022-04-05T17:12:20.358" v="98" actId="478"/>
          <ac:cxnSpMkLst>
            <pc:docMk/>
            <pc:sldMk cId="3330020274" sldId="256"/>
            <ac:cxnSpMk id="168" creationId="{FEF06A1E-EAE7-4D87-B4B0-A3500468DE14}"/>
          </ac:cxnSpMkLst>
        </pc:cxnChg>
        <pc:cxnChg chg="add del mod">
          <ac:chgData name="Lili" userId="29ede785-e103-4b43-b717-4e0a4f23007b" providerId="ADAL" clId="{0E51F26A-933F-41E7-AB51-6A12B9AF4347}" dt="2022-04-05T17:10:12.053" v="76" actId="478"/>
          <ac:cxnSpMkLst>
            <pc:docMk/>
            <pc:sldMk cId="3330020274" sldId="256"/>
            <ac:cxnSpMk id="176" creationId="{258CE072-4D2B-4D8F-B65E-534A34408D6A}"/>
          </ac:cxnSpMkLst>
        </pc:cxnChg>
        <pc:cxnChg chg="add del mod">
          <ac:chgData name="Lili" userId="29ede785-e103-4b43-b717-4e0a4f23007b" providerId="ADAL" clId="{0E51F26A-933F-41E7-AB51-6A12B9AF4347}" dt="2022-04-05T17:10:12.053" v="76" actId="478"/>
          <ac:cxnSpMkLst>
            <pc:docMk/>
            <pc:sldMk cId="3330020274" sldId="256"/>
            <ac:cxnSpMk id="177" creationId="{7F5300AA-290E-42F3-851B-D3943D9067DC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184" creationId="{70F7D94B-C1D1-4610-A61F-DE6F972333DD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185" creationId="{3A6A840D-D868-47B1-B035-9606EE155281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188" creationId="{126E7F8C-5F43-48BF-AEB6-378ACFC9BD9F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189" creationId="{6FF1490B-AA35-4C96-B90A-EAAF13D48380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04" creationId="{5BCE1ABC-935E-4AE9-8602-6C52E0132C5C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05" creationId="{2A1D68FC-E9CA-41BC-AEC5-90275F67447C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06" creationId="{A4DF3331-D92F-4985-95D6-E3F20BDD9B91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15" creationId="{72E9F69A-5285-4EFD-B995-C1D7722666DC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16" creationId="{4887A487-C38F-450D-B694-41B898535B9E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17" creationId="{B2016E55-5B51-4766-9048-1A3CB00949B1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26" creationId="{070673D2-F6AA-4057-A9F8-D4794D81413E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27" creationId="{AC749DEA-C184-4C86-A4B9-EC109A9E7EC5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28" creationId="{B4DED886-13FD-4B7D-857B-AC56B9106F52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37" creationId="{40CA49FC-D335-4FF0-9E4C-A808DCDF841F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38" creationId="{6EE55B34-3DDB-477B-B3F9-B67D54A38FB0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39" creationId="{2AF64810-A8D7-476C-9960-AFFF45B08BEB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48" creationId="{F3752F3B-00EE-4A42-8B70-9A7519B11424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49" creationId="{2E6E0276-0E0F-4752-8148-5B1151D57ECA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50" creationId="{2B1C90B2-361C-41CD-A83D-6B56E373B47D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59" creationId="{4CE66C85-BFC5-4C07-8A87-E30D259E0344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60" creationId="{2F1DE1A6-A27E-4B31-8C0F-F75BA899A9BD}"/>
          </ac:cxnSpMkLst>
        </pc:cxnChg>
        <pc:cxnChg chg="mod">
          <ac:chgData name="Lili" userId="29ede785-e103-4b43-b717-4e0a4f23007b" providerId="ADAL" clId="{0E51F26A-933F-41E7-AB51-6A12B9AF4347}" dt="2022-04-15T18:15:30.997" v="347" actId="404"/>
          <ac:cxnSpMkLst>
            <pc:docMk/>
            <pc:sldMk cId="3330020274" sldId="256"/>
            <ac:cxnSpMk id="261" creationId="{C801BC81-A2F3-487D-87E8-EA72965F8BCB}"/>
          </ac:cxnSpMkLst>
        </pc:cxnChg>
      </pc:sldChg>
      <pc:sldMasterChg chg="modSp modSldLayout">
        <pc:chgData name="Lili" userId="29ede785-e103-4b43-b717-4e0a4f23007b" providerId="ADAL" clId="{0E51F26A-933F-41E7-AB51-6A12B9AF4347}" dt="2022-04-05T17:06:54.056" v="12"/>
        <pc:sldMasterMkLst>
          <pc:docMk/>
          <pc:sldMasterMk cId="3482636147" sldId="2147483732"/>
        </pc:sldMasterMkLst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asterMk cId="3482636147" sldId="2147483732"/>
            <ac:spMk id="2" creationId="{00000000-0000-0000-0000-000000000000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asterMk cId="3482636147" sldId="2147483732"/>
            <ac:spMk id="3" creationId="{00000000-0000-0000-0000-000000000000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asterMk cId="3482636147" sldId="2147483732"/>
            <ac:spMk id="4" creationId="{00000000-0000-0000-0000-000000000000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asterMk cId="3482636147" sldId="2147483732"/>
            <ac:spMk id="5" creationId="{00000000-0000-0000-0000-000000000000}"/>
          </ac:spMkLst>
        </pc:spChg>
        <pc:spChg chg="mod">
          <ac:chgData name="Lili" userId="29ede785-e103-4b43-b717-4e0a4f23007b" providerId="ADAL" clId="{0E51F26A-933F-41E7-AB51-6A12B9AF4347}" dt="2022-04-05T17:06:54.056" v="12"/>
          <ac:spMkLst>
            <pc:docMk/>
            <pc:sldMasterMk cId="3482636147" sldId="2147483732"/>
            <ac:spMk id="6" creationId="{00000000-0000-0000-0000-000000000000}"/>
          </ac:spMkLst>
        </pc:spChg>
        <pc:sldLayoutChg chg="modSp">
          <pc:chgData name="Lili" userId="29ede785-e103-4b43-b717-4e0a4f23007b" providerId="ADAL" clId="{0E51F26A-933F-41E7-AB51-6A12B9AF4347}" dt="2022-04-05T17:06:54.056" v="12"/>
          <pc:sldLayoutMkLst>
            <pc:docMk/>
            <pc:sldMasterMk cId="3482636147" sldId="2147483732"/>
            <pc:sldLayoutMk cId="2088283827" sldId="2147483733"/>
          </pc:sldLayoutMkLst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2088283827" sldId="2147483733"/>
              <ac:spMk id="2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2088283827" sldId="2147483733"/>
              <ac:spMk id="3" creationId="{00000000-0000-0000-0000-000000000000}"/>
            </ac:spMkLst>
          </pc:spChg>
        </pc:sldLayoutChg>
        <pc:sldLayoutChg chg="modSp">
          <pc:chgData name="Lili" userId="29ede785-e103-4b43-b717-4e0a4f23007b" providerId="ADAL" clId="{0E51F26A-933F-41E7-AB51-6A12B9AF4347}" dt="2022-04-05T17:06:54.056" v="12"/>
          <pc:sldLayoutMkLst>
            <pc:docMk/>
            <pc:sldMasterMk cId="3482636147" sldId="2147483732"/>
            <pc:sldLayoutMk cId="3838982543" sldId="2147483735"/>
          </pc:sldLayoutMkLst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3838982543" sldId="2147483735"/>
              <ac:spMk id="2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3838982543" sldId="2147483735"/>
              <ac:spMk id="3" creationId="{00000000-0000-0000-0000-000000000000}"/>
            </ac:spMkLst>
          </pc:spChg>
        </pc:sldLayoutChg>
        <pc:sldLayoutChg chg="modSp">
          <pc:chgData name="Lili" userId="29ede785-e103-4b43-b717-4e0a4f23007b" providerId="ADAL" clId="{0E51F26A-933F-41E7-AB51-6A12B9AF4347}" dt="2022-04-05T17:06:54.056" v="12"/>
          <pc:sldLayoutMkLst>
            <pc:docMk/>
            <pc:sldMasterMk cId="3482636147" sldId="2147483732"/>
            <pc:sldLayoutMk cId="3015601640" sldId="2147483736"/>
          </pc:sldLayoutMkLst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3015601640" sldId="2147483736"/>
              <ac:spMk id="3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3015601640" sldId="2147483736"/>
              <ac:spMk id="4" creationId="{00000000-0000-0000-0000-000000000000}"/>
            </ac:spMkLst>
          </pc:spChg>
        </pc:sldLayoutChg>
        <pc:sldLayoutChg chg="modSp">
          <pc:chgData name="Lili" userId="29ede785-e103-4b43-b717-4e0a4f23007b" providerId="ADAL" clId="{0E51F26A-933F-41E7-AB51-6A12B9AF4347}" dt="2022-04-05T17:06:54.056" v="12"/>
          <pc:sldLayoutMkLst>
            <pc:docMk/>
            <pc:sldMasterMk cId="3482636147" sldId="2147483732"/>
            <pc:sldLayoutMk cId="170517125" sldId="2147483737"/>
          </pc:sldLayoutMkLst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170517125" sldId="2147483737"/>
              <ac:spMk id="2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170517125" sldId="2147483737"/>
              <ac:spMk id="3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170517125" sldId="2147483737"/>
              <ac:spMk id="4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170517125" sldId="2147483737"/>
              <ac:spMk id="5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170517125" sldId="2147483737"/>
              <ac:spMk id="6" creationId="{00000000-0000-0000-0000-000000000000}"/>
            </ac:spMkLst>
          </pc:spChg>
        </pc:sldLayoutChg>
        <pc:sldLayoutChg chg="modSp">
          <pc:chgData name="Lili" userId="29ede785-e103-4b43-b717-4e0a4f23007b" providerId="ADAL" clId="{0E51F26A-933F-41E7-AB51-6A12B9AF4347}" dt="2022-04-05T17:06:54.056" v="12"/>
          <pc:sldLayoutMkLst>
            <pc:docMk/>
            <pc:sldMasterMk cId="3482636147" sldId="2147483732"/>
            <pc:sldLayoutMk cId="3752258900" sldId="2147483740"/>
          </pc:sldLayoutMkLst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3752258900" sldId="2147483740"/>
              <ac:spMk id="2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3752258900" sldId="2147483740"/>
              <ac:spMk id="3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3752258900" sldId="2147483740"/>
              <ac:spMk id="4" creationId="{00000000-0000-0000-0000-000000000000}"/>
            </ac:spMkLst>
          </pc:spChg>
        </pc:sldLayoutChg>
        <pc:sldLayoutChg chg="modSp">
          <pc:chgData name="Lili" userId="29ede785-e103-4b43-b717-4e0a4f23007b" providerId="ADAL" clId="{0E51F26A-933F-41E7-AB51-6A12B9AF4347}" dt="2022-04-05T17:06:54.056" v="12"/>
          <pc:sldLayoutMkLst>
            <pc:docMk/>
            <pc:sldMasterMk cId="3482636147" sldId="2147483732"/>
            <pc:sldLayoutMk cId="484719890" sldId="2147483741"/>
          </pc:sldLayoutMkLst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484719890" sldId="2147483741"/>
              <ac:spMk id="2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484719890" sldId="2147483741"/>
              <ac:spMk id="3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484719890" sldId="2147483741"/>
              <ac:spMk id="4" creationId="{00000000-0000-0000-0000-000000000000}"/>
            </ac:spMkLst>
          </pc:spChg>
        </pc:sldLayoutChg>
        <pc:sldLayoutChg chg="modSp">
          <pc:chgData name="Lili" userId="29ede785-e103-4b43-b717-4e0a4f23007b" providerId="ADAL" clId="{0E51F26A-933F-41E7-AB51-6A12B9AF4347}" dt="2022-04-05T17:06:54.056" v="12"/>
          <pc:sldLayoutMkLst>
            <pc:docMk/>
            <pc:sldMasterMk cId="3482636147" sldId="2147483732"/>
            <pc:sldLayoutMk cId="2809089542" sldId="2147483743"/>
          </pc:sldLayoutMkLst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2809089542" sldId="2147483743"/>
              <ac:spMk id="2" creationId="{00000000-0000-0000-0000-000000000000}"/>
            </ac:spMkLst>
          </pc:spChg>
          <pc:spChg chg="mod">
            <ac:chgData name="Lili" userId="29ede785-e103-4b43-b717-4e0a4f23007b" providerId="ADAL" clId="{0E51F26A-933F-41E7-AB51-6A12B9AF4347}" dt="2022-04-05T17:06:54.056" v="12"/>
            <ac:spMkLst>
              <pc:docMk/>
              <pc:sldMasterMk cId="3482636147" sldId="2147483732"/>
              <pc:sldLayoutMk cId="2809089542" sldId="2147483743"/>
              <ac:spMk id="3" creationId="{00000000-0000-0000-0000-000000000000}"/>
            </ac:spMkLst>
          </pc:spChg>
        </pc:sldLayoutChg>
      </pc:sldMasterChg>
    </pc:docChg>
  </pc:docChgLst>
  <pc:docChgLst>
    <pc:chgData name="Lili Ye (Student)" userId="29ede785-e103-4b43-b717-4e0a4f23007b" providerId="ADAL" clId="{97B40183-3E39-4CC3-8874-485BFB69D6F9}"/>
    <pc:docChg chg="modSld">
      <pc:chgData name="Lili Ye (Student)" userId="29ede785-e103-4b43-b717-4e0a4f23007b" providerId="ADAL" clId="{97B40183-3E39-4CC3-8874-485BFB69D6F9}" dt="2023-01-02T23:29:58.462" v="20" actId="1076"/>
      <pc:docMkLst>
        <pc:docMk/>
      </pc:docMkLst>
      <pc:sldChg chg="modSp mod">
        <pc:chgData name="Lili Ye (Student)" userId="29ede785-e103-4b43-b717-4e0a4f23007b" providerId="ADAL" clId="{97B40183-3E39-4CC3-8874-485BFB69D6F9}" dt="2023-01-02T23:29:58.462" v="20" actId="1076"/>
        <pc:sldMkLst>
          <pc:docMk/>
          <pc:sldMk cId="3330020274" sldId="256"/>
        </pc:sldMkLst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186" creationId="{8F99F72A-BF6C-479E-8638-8AFADF1E1D03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187" creationId="{05F4D5EA-6C1F-4DA4-BD2E-6F05AE1BA4EA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190" creationId="{46538E9C-D75B-48AA-9168-757A0FD47E26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191" creationId="{5E471624-6577-4544-8849-4315D412590D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192" creationId="{10C40462-A0FB-4FD7-8BEA-3F32837DAB1D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193" creationId="{B9F1BA6E-0277-4E64-A17E-A7FC86594873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194" creationId="{8172C7F5-9BBE-451C-AA4F-B9830FAD2BD1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195" creationId="{54101663-CCDE-4B12-A6F4-A52C08DD96E9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196" creationId="{C280C75B-6269-48D6-934A-6A1B3A73206E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03" creationId="{A08406DD-3B74-4FFC-9127-F440E895B0F6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07" creationId="{617CF274-9484-4157-831A-03C662C3A751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08" creationId="{A4253D47-F1D2-4F05-98B0-501F9F678533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09" creationId="{7D23FDB6-994E-4999-BEA3-BF3F05D5B9A7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10" creationId="{418162BD-393E-42A4-9832-CD0B715AEA5B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11" creationId="{94BCEEFE-3E95-48FA-99CC-6B02CCD00BBA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12" creationId="{64C97499-32D6-490D-A066-AB49D7B0A8FF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13" creationId="{759081E6-ACF3-4CFE-88E4-046BE41CE5D9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14" creationId="{B4760BDC-C57E-495A-9668-8748F20896AD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18" creationId="{8F3308B6-3621-4297-9D25-5CD184EE2572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19" creationId="{0A573ECC-C173-4089-844C-616F0C1FBA04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20" creationId="{AA67BC90-E433-4B5B-9FA9-AD06E95AFCAB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21" creationId="{88571DC1-55B1-40DC-BEFF-04446C78C27C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22" creationId="{BBE285F3-A06A-463F-9B01-A5CD945B8804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23" creationId="{A24DA820-EB84-4B50-9679-FF03EE5D1F25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24" creationId="{5236BDD1-0241-46C2-8A18-8556AAC20CF2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25" creationId="{9DAC51D2-F278-4FE3-AF50-96DA67D36A7D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29" creationId="{FFE6BB9B-0895-44AE-8448-9E0295811026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30" creationId="{F1AF7E4D-57FC-421C-94EB-475E9D0C52F2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31" creationId="{CD63ABDE-CA77-47AE-A3EF-9E7D6CAEBE92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32" creationId="{4B479636-6049-4CCB-BB99-DFE0FEB31B18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33" creationId="{46FB4D45-3D3F-41F5-B604-812D30426236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34" creationId="{050C6A3A-5A2C-44FF-AEBC-B8578693A154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35" creationId="{A668C257-9122-4363-8485-C101676B7833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36" creationId="{3C55F147-41F0-4BB5-AD0A-C3EA88BE4501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40" creationId="{043B60FB-F93A-4FAE-9056-42F0D1F23DD0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41" creationId="{2ECF0734-3357-4B83-A24D-53B08F32589D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42" creationId="{8717C1DE-E2FE-4D47-9DCE-7BC1DF168EE6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43" creationId="{81CBB227-6789-4940-955D-B48FA3BD7BB2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44" creationId="{940F29CB-18ED-4103-ACCC-54031BEA40EC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45" creationId="{D0AB64A6-6081-4B20-A03C-21FDC73FF0FE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46" creationId="{CC60D693-1D0C-4B18-AE69-67D2B3945C2A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47" creationId="{698E0CBC-7F06-4F57-959D-EBD03DA371F3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51" creationId="{5665FEE2-5238-4D02-BC07-5672B37C8169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52" creationId="{9E7258BB-8121-43E1-8D64-42CCAB96F311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53" creationId="{8B704343-6519-4454-BBC4-6E0131433D2B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54" creationId="{0351B6CC-4629-464A-A4EA-F1B1557270B3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55" creationId="{FBFED275-C72F-46E0-AB31-EBF40EB54085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56" creationId="{8BE88E8D-7199-4D7E-9B47-ADDAED53108B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57" creationId="{21E8EE9B-6BB8-4D1D-A9BC-7D4962FD9881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58" creationId="{10A5F48D-A254-49B0-A5DB-98E80A668CA2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62" creationId="{E87CD847-7DFD-494B-A576-6DED940CD58A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63" creationId="{E6B41DB8-C415-4BD8-940C-BCA9C72E533E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64" creationId="{F766E92C-3D86-4033-8AAD-D35BD153B4D5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65" creationId="{A1BA1229-FEF9-4A4B-98AA-0EB3FE0128ED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66" creationId="{DECE2C23-80BF-4A8C-84E2-02A6C0E9307B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67" creationId="{2F2CB285-6F5C-489F-818D-CB4695DBE68C}"/>
          </ac:spMkLst>
        </pc:spChg>
        <pc:spChg chg="mod">
          <ac:chgData name="Lili Ye (Student)" userId="29ede785-e103-4b43-b717-4e0a4f23007b" providerId="ADAL" clId="{97B40183-3E39-4CC3-8874-485BFB69D6F9}" dt="2022-12-29T21:56:42.998" v="19" actId="20577"/>
          <ac:spMkLst>
            <pc:docMk/>
            <pc:sldMk cId="3330020274" sldId="256"/>
            <ac:spMk id="268" creationId="{0B504722-0E74-479D-9490-3F32D3FF9554}"/>
          </ac:spMkLst>
        </pc:spChg>
        <pc:grpChg chg="mod">
          <ac:chgData name="Lili Ye (Student)" userId="29ede785-e103-4b43-b717-4e0a4f23007b" providerId="ADAL" clId="{97B40183-3E39-4CC3-8874-485BFB69D6F9}" dt="2023-01-02T23:29:58.462" v="20" actId="1076"/>
          <ac:grpSpMkLst>
            <pc:docMk/>
            <pc:sldMk cId="3330020274" sldId="256"/>
            <ac:grpSpMk id="182" creationId="{52C866E4-9E05-434A-AA46-6A1FF11955B3}"/>
          </ac:grpSpMkLst>
        </pc:grpChg>
        <pc:grpChg chg="mod">
          <ac:chgData name="Lili Ye (Student)" userId="29ede785-e103-4b43-b717-4e0a4f23007b" providerId="ADAL" clId="{97B40183-3E39-4CC3-8874-485BFB69D6F9}" dt="2022-12-29T21:56:42.998" v="19" actId="20577"/>
          <ac:grpSpMkLst>
            <pc:docMk/>
            <pc:sldMk cId="3330020274" sldId="256"/>
            <ac:grpSpMk id="183" creationId="{187A62E3-2972-4991-8342-EBA61B6CE48B}"/>
          </ac:grpSpMkLst>
        </pc:grpChg>
        <pc:grpChg chg="mod">
          <ac:chgData name="Lili Ye (Student)" userId="29ede785-e103-4b43-b717-4e0a4f23007b" providerId="ADAL" clId="{97B40183-3E39-4CC3-8874-485BFB69D6F9}" dt="2022-12-29T21:56:42.998" v="19" actId="20577"/>
          <ac:grpSpMkLst>
            <pc:docMk/>
            <pc:sldMk cId="3330020274" sldId="256"/>
            <ac:grpSpMk id="197" creationId="{BFCD690D-0411-472D-B265-5D0D9E603872}"/>
          </ac:grpSpMkLst>
        </pc:grpChg>
        <pc:grpChg chg="mod">
          <ac:chgData name="Lili Ye (Student)" userId="29ede785-e103-4b43-b717-4e0a4f23007b" providerId="ADAL" clId="{97B40183-3E39-4CC3-8874-485BFB69D6F9}" dt="2022-12-29T21:56:42.998" v="19" actId="20577"/>
          <ac:grpSpMkLst>
            <pc:docMk/>
            <pc:sldMk cId="3330020274" sldId="256"/>
            <ac:grpSpMk id="198" creationId="{F8CBBEF7-7043-4F5B-8A29-3399013D3321}"/>
          </ac:grpSpMkLst>
        </pc:grpChg>
        <pc:grpChg chg="mod">
          <ac:chgData name="Lili Ye (Student)" userId="29ede785-e103-4b43-b717-4e0a4f23007b" providerId="ADAL" clId="{97B40183-3E39-4CC3-8874-485BFB69D6F9}" dt="2022-12-29T21:56:42.998" v="19" actId="20577"/>
          <ac:grpSpMkLst>
            <pc:docMk/>
            <pc:sldMk cId="3330020274" sldId="256"/>
            <ac:grpSpMk id="199" creationId="{5AF733DE-02B5-41A7-A099-90770A7FF289}"/>
          </ac:grpSpMkLst>
        </pc:grpChg>
        <pc:grpChg chg="mod">
          <ac:chgData name="Lili Ye (Student)" userId="29ede785-e103-4b43-b717-4e0a4f23007b" providerId="ADAL" clId="{97B40183-3E39-4CC3-8874-485BFB69D6F9}" dt="2022-12-29T21:56:42.998" v="19" actId="20577"/>
          <ac:grpSpMkLst>
            <pc:docMk/>
            <pc:sldMk cId="3330020274" sldId="256"/>
            <ac:grpSpMk id="200" creationId="{6FA6681F-81D3-4C20-8A3D-EA7F9B50F9A4}"/>
          </ac:grpSpMkLst>
        </pc:grpChg>
        <pc:grpChg chg="mod">
          <ac:chgData name="Lili Ye (Student)" userId="29ede785-e103-4b43-b717-4e0a4f23007b" providerId="ADAL" clId="{97B40183-3E39-4CC3-8874-485BFB69D6F9}" dt="2022-12-29T21:56:42.998" v="19" actId="20577"/>
          <ac:grpSpMkLst>
            <pc:docMk/>
            <pc:sldMk cId="3330020274" sldId="256"/>
            <ac:grpSpMk id="201" creationId="{02DD08EF-242B-4387-8AE0-8BC10DE3FE8D}"/>
          </ac:grpSpMkLst>
        </pc:grpChg>
        <pc:grpChg chg="mod">
          <ac:chgData name="Lili Ye (Student)" userId="29ede785-e103-4b43-b717-4e0a4f23007b" providerId="ADAL" clId="{97B40183-3E39-4CC3-8874-485BFB69D6F9}" dt="2022-12-29T21:56:42.998" v="19" actId="20577"/>
          <ac:grpSpMkLst>
            <pc:docMk/>
            <pc:sldMk cId="3330020274" sldId="256"/>
            <ac:grpSpMk id="202" creationId="{72BAA00E-6BF3-4473-AF17-5271309309C4}"/>
          </ac:grpSpMkLst>
        </pc:grp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184" creationId="{70F7D94B-C1D1-4610-A61F-DE6F972333DD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185" creationId="{3A6A840D-D868-47B1-B035-9606EE155281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188" creationId="{126E7F8C-5F43-48BF-AEB6-378ACFC9BD9F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189" creationId="{6FF1490B-AA35-4C96-B90A-EAAF13D48380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04" creationId="{5BCE1ABC-935E-4AE9-8602-6C52E0132C5C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05" creationId="{2A1D68FC-E9CA-41BC-AEC5-90275F67447C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06" creationId="{A4DF3331-D92F-4985-95D6-E3F20BDD9B91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15" creationId="{72E9F69A-5285-4EFD-B995-C1D7722666DC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16" creationId="{4887A487-C38F-450D-B694-41B898535B9E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17" creationId="{B2016E55-5B51-4766-9048-1A3CB00949B1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26" creationId="{070673D2-F6AA-4057-A9F8-D4794D81413E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27" creationId="{AC749DEA-C184-4C86-A4B9-EC109A9E7EC5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28" creationId="{B4DED886-13FD-4B7D-857B-AC56B9106F52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37" creationId="{40CA49FC-D335-4FF0-9E4C-A808DCDF841F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38" creationId="{6EE55B34-3DDB-477B-B3F9-B67D54A38FB0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39" creationId="{2AF64810-A8D7-476C-9960-AFFF45B08BEB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48" creationId="{F3752F3B-00EE-4A42-8B70-9A7519B11424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49" creationId="{2E6E0276-0E0F-4752-8148-5B1151D57ECA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50" creationId="{2B1C90B2-361C-41CD-A83D-6B56E373B47D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59" creationId="{4CE66C85-BFC5-4C07-8A87-E30D259E0344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60" creationId="{2F1DE1A6-A27E-4B31-8C0F-F75BA899A9BD}"/>
          </ac:cxnSpMkLst>
        </pc:cxnChg>
        <pc:cxnChg chg="mod">
          <ac:chgData name="Lili Ye (Student)" userId="29ede785-e103-4b43-b717-4e0a4f23007b" providerId="ADAL" clId="{97B40183-3E39-4CC3-8874-485BFB69D6F9}" dt="2022-12-29T21:56:42.998" v="19" actId="20577"/>
          <ac:cxnSpMkLst>
            <pc:docMk/>
            <pc:sldMk cId="3330020274" sldId="256"/>
            <ac:cxnSpMk id="261" creationId="{C801BC81-A2F3-487D-87E8-EA72965F8BCB}"/>
          </ac:cxnSpMkLst>
        </pc:cxnChg>
      </pc:sldChg>
    </pc:docChg>
  </pc:docChgLst>
  <pc:docChgLst>
    <pc:chgData name="Lili" userId="29ede785-e103-4b43-b717-4e0a4f23007b" providerId="ADAL" clId="{70E36248-4CEE-4E23-9EE1-18DBC8F13D10}"/>
    <pc:docChg chg="custSel addSld modSld">
      <pc:chgData name="Lili" userId="29ede785-e103-4b43-b717-4e0a4f23007b" providerId="ADAL" clId="{70E36248-4CEE-4E23-9EE1-18DBC8F13D10}" dt="2022-03-29T16:17:34.948" v="44" actId="1076"/>
      <pc:docMkLst>
        <pc:docMk/>
      </pc:docMkLst>
      <pc:sldChg chg="addSp delSp modSp new mod">
        <pc:chgData name="Lili" userId="29ede785-e103-4b43-b717-4e0a4f23007b" providerId="ADAL" clId="{70E36248-4CEE-4E23-9EE1-18DBC8F13D10}" dt="2022-03-29T16:17:34.948" v="44" actId="1076"/>
        <pc:sldMkLst>
          <pc:docMk/>
          <pc:sldMk cId="3330020274" sldId="256"/>
        </pc:sldMkLst>
        <pc:spChg chg="del">
          <ac:chgData name="Lili" userId="29ede785-e103-4b43-b717-4e0a4f23007b" providerId="ADAL" clId="{70E36248-4CEE-4E23-9EE1-18DBC8F13D10}" dt="2022-03-29T16:09:41.030" v="1" actId="478"/>
          <ac:spMkLst>
            <pc:docMk/>
            <pc:sldMk cId="3330020274" sldId="256"/>
            <ac:spMk id="2" creationId="{E4AA9197-FDC8-4218-9AAF-2069203A0B8D}"/>
          </ac:spMkLst>
        </pc:spChg>
        <pc:spChg chg="del">
          <ac:chgData name="Lili" userId="29ede785-e103-4b43-b717-4e0a4f23007b" providerId="ADAL" clId="{70E36248-4CEE-4E23-9EE1-18DBC8F13D10}" dt="2022-03-29T16:09:41.030" v="1" actId="478"/>
          <ac:spMkLst>
            <pc:docMk/>
            <pc:sldMk cId="3330020274" sldId="256"/>
            <ac:spMk id="3" creationId="{209F6E4A-9F97-4984-A234-29F77DF9A873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13" creationId="{4021DA25-1F1F-454D-A6E3-8EFBF7DD4427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14" creationId="{19C7425F-10A7-447D-8EE0-2C18D9023D77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17" creationId="{B064E3FE-F62D-44D6-B00A-F6C23B92E160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18" creationId="{2E16937E-47AD-4F63-8B86-13CCC8976071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19" creationId="{E666C078-FEDD-4D17-98BF-24FF016CEDDE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23" creationId="{B64CDBB2-4A35-48A7-8EF5-7636799DBDB4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24" creationId="{4621B885-2E85-44C3-99A2-09DB620B4FED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25" creationId="{9F730B9F-1183-424B-91EF-58D5F6C5553C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26" creationId="{F918A12B-D591-4FD6-95EF-34261FF6A25B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27" creationId="{46706E6B-9383-489F-9ECE-245D0680C0B7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28" creationId="{E760FA38-3160-4415-89BD-0D3B3E56891C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29" creationId="{6D17312F-4632-4281-A37A-5F628945592C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30" creationId="{31A58594-7983-4F3E-B10D-3A0FAA71A9AA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34" creationId="{F530FD29-7DCB-4B46-AEC9-1C5A8ABAC1FC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35" creationId="{836A8DF0-D153-4A3E-B422-3A9415D335FC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36" creationId="{C439C4CD-14B2-4150-B511-495A441E224C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37" creationId="{0A538990-F1A4-41C9-B561-ABFE85BECFD7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38" creationId="{3FD9890A-5B2E-47E0-B512-F1365734BC81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39" creationId="{2BB3213D-ED29-459A-9DD4-B4208789FA3A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40" creationId="{33525296-C3AF-4899-BDE9-067B3C417534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41" creationId="{2AF9E0DE-5DC2-424D-9448-7336526BDD7E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45" creationId="{EE83BF70-D55B-4803-B23B-76C9EDA4E1D7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46" creationId="{19D7B403-A044-4ABD-92B7-A3A4F18A41BF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47" creationId="{B457116B-8F41-43DE-AF7F-F3B9B662B637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48" creationId="{383CBE72-06B4-4CDE-813E-8572FEDD0A09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49" creationId="{D8DC1DC4-5A8C-4E52-B217-1ED43A08E5A7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50" creationId="{945F63AE-621C-4667-AB32-4E60E523975D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51" creationId="{D674181E-AB4B-406F-BA6B-29D3E3624B78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52" creationId="{A93DD084-BD13-4C50-9850-8C413C41DDE4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56" creationId="{55372DCB-6507-4F17-9FE5-FD7D0F9581FD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57" creationId="{60A9EE8A-1FD3-401B-AA71-A1861010114F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58" creationId="{97A8328C-3F4C-46AC-8C84-77E101274A6F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59" creationId="{0F103A3C-4A3A-4E6A-BD0B-FD4754310F40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60" creationId="{01569BB4-2248-4CE7-8510-A308361B1958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61" creationId="{88FC66C3-7150-44D3-9393-5575D08D9841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62" creationId="{5F9CEBFA-954B-4450-B92E-6F29920AF1E7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63" creationId="{C8C269F1-AA54-4075-9100-1E4C6908E3AA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67" creationId="{CC972C8D-05FA-41FF-A8E9-6C3B74FA13CF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68" creationId="{790B8C47-5DD9-45E3-93B7-FE239F6C086A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69" creationId="{5D43B5CF-A9C3-4C66-9AE7-0FE4E81ACF0D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70" creationId="{E5C47AD5-56DE-4B61-921A-0159B57E4CB3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71" creationId="{97CE2BA1-30DD-4167-8069-0E748A6F8697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72" creationId="{ADC19EF7-C5F0-47D2-8663-BDE68CA17D0A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73" creationId="{A541B63A-1FEA-4730-955E-3295D4616140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74" creationId="{8E366B52-19A6-4CFD-A228-B6FA0E03EAB6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78" creationId="{87E4224D-7B4D-4CE2-AB36-B227EAF2D3EF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79" creationId="{1C726ED7-33E8-45AF-8CF5-AEF865AD293A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80" creationId="{D8DC876C-8C96-4505-B30C-81C848574581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81" creationId="{5CB3E3BE-C854-4A24-B90E-C211E00A8F5D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82" creationId="{D483324A-1205-4BBF-88A7-B26042A89EEC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83" creationId="{0E1B809B-685E-4CC9-B79D-A4051CE58660}"/>
          </ac:spMkLst>
        </pc:spChg>
        <pc:spChg chg="mod">
          <ac:chgData name="Lili" userId="29ede785-e103-4b43-b717-4e0a4f23007b" providerId="ADAL" clId="{70E36248-4CEE-4E23-9EE1-18DBC8F13D10}" dt="2022-03-29T16:09:45.016" v="2"/>
          <ac:spMkLst>
            <pc:docMk/>
            <pc:sldMk cId="3330020274" sldId="256"/>
            <ac:spMk id="84" creationId="{8490C4D9-6030-48F6-8374-A599335C8AE4}"/>
          </ac:spMkLst>
        </pc:spChg>
        <pc:spChg chg="add mod">
          <ac:chgData name="Lili" userId="29ede785-e103-4b43-b717-4e0a4f23007b" providerId="ADAL" clId="{70E36248-4CEE-4E23-9EE1-18DBC8F13D10}" dt="2022-03-29T16:17:34.948" v="44" actId="1076"/>
          <ac:spMkLst>
            <pc:docMk/>
            <pc:sldMk cId="3330020274" sldId="256"/>
            <ac:spMk id="86" creationId="{CA59F2AA-BAB7-4646-B45E-271BE81CE746}"/>
          </ac:spMkLst>
        </pc:spChg>
        <pc:spChg chg="add mod">
          <ac:chgData name="Lili" userId="29ede785-e103-4b43-b717-4e0a4f23007b" providerId="ADAL" clId="{70E36248-4CEE-4E23-9EE1-18DBC8F13D10}" dt="2022-03-29T16:17:34.948" v="44" actId="1076"/>
          <ac:spMkLst>
            <pc:docMk/>
            <pc:sldMk cId="3330020274" sldId="256"/>
            <ac:spMk id="87" creationId="{247F0681-1AFB-4F03-9CB4-518658275A8B}"/>
          </ac:spMkLst>
        </pc:spChg>
        <pc:grpChg chg="add mod">
          <ac:chgData name="Lili" userId="29ede785-e103-4b43-b717-4e0a4f23007b" providerId="ADAL" clId="{70E36248-4CEE-4E23-9EE1-18DBC8F13D10}" dt="2022-03-29T16:17:34.948" v="44" actId="1076"/>
          <ac:grpSpMkLst>
            <pc:docMk/>
            <pc:sldMk cId="3330020274" sldId="256"/>
            <ac:grpSpMk id="4" creationId="{FA655B12-DFD0-4375-91C4-D5D7F604B174}"/>
          </ac:grpSpMkLst>
        </pc:grpChg>
        <pc:grpChg chg="mod">
          <ac:chgData name="Lili" userId="29ede785-e103-4b43-b717-4e0a4f23007b" providerId="ADAL" clId="{70E36248-4CEE-4E23-9EE1-18DBC8F13D10}" dt="2022-03-29T16:09:45.016" v="2"/>
          <ac:grpSpMkLst>
            <pc:docMk/>
            <pc:sldMk cId="3330020274" sldId="256"/>
            <ac:grpSpMk id="5" creationId="{27EDD3CA-05A6-402F-9783-9BE22EC7F5F6}"/>
          </ac:grpSpMkLst>
        </pc:grpChg>
        <pc:grpChg chg="mod">
          <ac:chgData name="Lili" userId="29ede785-e103-4b43-b717-4e0a4f23007b" providerId="ADAL" clId="{70E36248-4CEE-4E23-9EE1-18DBC8F13D10}" dt="2022-03-29T16:09:45.016" v="2"/>
          <ac:grpSpMkLst>
            <pc:docMk/>
            <pc:sldMk cId="3330020274" sldId="256"/>
            <ac:grpSpMk id="6" creationId="{B86FAB66-A1C9-4885-8FFC-6B4490A2ADD7}"/>
          </ac:grpSpMkLst>
        </pc:grpChg>
        <pc:grpChg chg="mod">
          <ac:chgData name="Lili" userId="29ede785-e103-4b43-b717-4e0a4f23007b" providerId="ADAL" clId="{70E36248-4CEE-4E23-9EE1-18DBC8F13D10}" dt="2022-03-29T16:09:45.016" v="2"/>
          <ac:grpSpMkLst>
            <pc:docMk/>
            <pc:sldMk cId="3330020274" sldId="256"/>
            <ac:grpSpMk id="7" creationId="{0735D40F-6FD9-4668-90AD-A5F9E094CDBE}"/>
          </ac:grpSpMkLst>
        </pc:grpChg>
        <pc:grpChg chg="mod">
          <ac:chgData name="Lili" userId="29ede785-e103-4b43-b717-4e0a4f23007b" providerId="ADAL" clId="{70E36248-4CEE-4E23-9EE1-18DBC8F13D10}" dt="2022-03-29T16:09:45.016" v="2"/>
          <ac:grpSpMkLst>
            <pc:docMk/>
            <pc:sldMk cId="3330020274" sldId="256"/>
            <ac:grpSpMk id="8" creationId="{964B2648-359A-4FBD-A4E2-B89C60E7A591}"/>
          </ac:grpSpMkLst>
        </pc:grpChg>
        <pc:grpChg chg="mod">
          <ac:chgData name="Lili" userId="29ede785-e103-4b43-b717-4e0a4f23007b" providerId="ADAL" clId="{70E36248-4CEE-4E23-9EE1-18DBC8F13D10}" dt="2022-03-29T16:09:45.016" v="2"/>
          <ac:grpSpMkLst>
            <pc:docMk/>
            <pc:sldMk cId="3330020274" sldId="256"/>
            <ac:grpSpMk id="9" creationId="{A1CB2C15-6789-48F3-84F2-1BC35E52799E}"/>
          </ac:grpSpMkLst>
        </pc:grpChg>
        <pc:grpChg chg="mod">
          <ac:chgData name="Lili" userId="29ede785-e103-4b43-b717-4e0a4f23007b" providerId="ADAL" clId="{70E36248-4CEE-4E23-9EE1-18DBC8F13D10}" dt="2022-03-29T16:09:45.016" v="2"/>
          <ac:grpSpMkLst>
            <pc:docMk/>
            <pc:sldMk cId="3330020274" sldId="256"/>
            <ac:grpSpMk id="10" creationId="{E1CE89DA-5D84-4D6D-8C12-AE491C6905FC}"/>
          </ac:grpSpMkLst>
        </pc:grpChg>
        <pc:picChg chg="add del mod">
          <ac:chgData name="Lili" userId="29ede785-e103-4b43-b717-4e0a4f23007b" providerId="ADAL" clId="{70E36248-4CEE-4E23-9EE1-18DBC8F13D10}" dt="2022-03-29T16:15:38.645" v="36" actId="478"/>
          <ac:picMkLst>
            <pc:docMk/>
            <pc:sldMk cId="3330020274" sldId="256"/>
            <ac:picMk id="85" creationId="{E9357C6A-C905-4CEA-8BD6-4FC3FEF24708}"/>
          </ac:picMkLst>
        </pc:picChg>
        <pc:picChg chg="add mod">
          <ac:chgData name="Lili" userId="29ede785-e103-4b43-b717-4e0a4f23007b" providerId="ADAL" clId="{70E36248-4CEE-4E23-9EE1-18DBC8F13D10}" dt="2022-03-29T16:17:34.948" v="44" actId="1076"/>
          <ac:picMkLst>
            <pc:docMk/>
            <pc:sldMk cId="3330020274" sldId="256"/>
            <ac:picMk id="89" creationId="{2716DEC1-58A7-42A8-AE26-677D0819038E}"/>
          </ac:picMkLst>
        </pc:picChg>
        <pc:picChg chg="add del mod">
          <ac:chgData name="Lili" userId="29ede785-e103-4b43-b717-4e0a4f23007b" providerId="ADAL" clId="{70E36248-4CEE-4E23-9EE1-18DBC8F13D10}" dt="2022-03-29T16:15:37.461" v="35" actId="478"/>
          <ac:picMkLst>
            <pc:docMk/>
            <pc:sldMk cId="3330020274" sldId="256"/>
            <ac:picMk id="91" creationId="{A0823604-8CFE-4358-A93D-4BF281A1EFDE}"/>
          </ac:picMkLst>
        </pc:pic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11" creationId="{B6AAC786-E3FA-42F5-84D2-FC813211FA0A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12" creationId="{12A05DBF-7D87-4BE1-8DD9-94A96D05A151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15" creationId="{5AEF483B-A1F7-4FC8-944E-D45136CF1CE4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16" creationId="{64E92B42-7DA0-459C-B246-7052833964E2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20" creationId="{68A69D35-5DA2-47EF-A7F7-9589471903CC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21" creationId="{3983580C-8D1E-4CA7-BF52-11C8CA042A2A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22" creationId="{455204A7-9D6F-42FF-9750-164BE20EF608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31" creationId="{C22D7949-0C5C-4216-9BBA-CB84F04ADAAC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32" creationId="{56B1FD72-08CE-4528-8756-DC1F1CE234D5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33" creationId="{3C140768-94E4-4DEB-9D92-BE371CC6834A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42" creationId="{ED6C44D9-2DFA-4AF7-A406-AC78903D8A3D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43" creationId="{D2A4C933-26CA-4F40-8DCF-A5C175F984DD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44" creationId="{B55408D1-A442-43E9-A1A8-11EDEB08F707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53" creationId="{1130DB10-1ACC-4518-BA03-ACB36EA29C91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54" creationId="{03BD664F-E941-4353-AB46-93DE9DE0B60B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55" creationId="{15C89374-4D07-4EB8-AF8C-918526A1BE0D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64" creationId="{362417A8-733B-4E7E-8B6B-942279A67DFB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65" creationId="{11376541-A3DD-469F-B914-04100B5BB01A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66" creationId="{FF124052-FDE6-4EBE-A629-D076264E7EEE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75" creationId="{C36CD7B4-AC3B-4F31-9BA2-2A703E39B662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76" creationId="{C756590D-565F-4FCB-AB3C-DAFB481469F2}"/>
          </ac:cxnSpMkLst>
        </pc:cxnChg>
        <pc:cxnChg chg="mod">
          <ac:chgData name="Lili" userId="29ede785-e103-4b43-b717-4e0a4f23007b" providerId="ADAL" clId="{70E36248-4CEE-4E23-9EE1-18DBC8F13D10}" dt="2022-03-29T16:09:45.016" v="2"/>
          <ac:cxnSpMkLst>
            <pc:docMk/>
            <pc:sldMk cId="3330020274" sldId="256"/>
            <ac:cxnSpMk id="77" creationId="{DFB85400-0345-4312-AFB3-D33A250392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852944"/>
            <a:ext cx="3264139" cy="1814466"/>
          </a:xfrm>
        </p:spPr>
        <p:txBody>
          <a:bodyPr anchor="b"/>
          <a:lstStyle>
            <a:lvl1pPr algn="ctr"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2737382"/>
            <a:ext cx="2880122" cy="1258303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24" indent="0" algn="ctr">
              <a:buNone/>
              <a:defRPr sz="840"/>
            </a:lvl2pPr>
            <a:lvl3pPr marL="384048" indent="0" algn="ctr">
              <a:buNone/>
              <a:defRPr sz="756"/>
            </a:lvl3pPr>
            <a:lvl4pPr marL="576072" indent="0" algn="ctr">
              <a:buNone/>
              <a:defRPr sz="672"/>
            </a:lvl4pPr>
            <a:lvl5pPr marL="768096" indent="0" algn="ctr">
              <a:buNone/>
              <a:defRPr sz="672"/>
            </a:lvl5pPr>
            <a:lvl6pPr marL="960120" indent="0" algn="ctr">
              <a:buNone/>
              <a:defRPr sz="672"/>
            </a:lvl6pPr>
            <a:lvl7pPr marL="1152144" indent="0" algn="ctr">
              <a:buNone/>
              <a:defRPr sz="672"/>
            </a:lvl7pPr>
            <a:lvl8pPr marL="1344168" indent="0" algn="ctr">
              <a:buNone/>
              <a:defRPr sz="672"/>
            </a:lvl8pPr>
            <a:lvl9pPr marL="1536192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277478"/>
            <a:ext cx="828035" cy="441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2" y="277478"/>
            <a:ext cx="2436103" cy="441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1299323"/>
            <a:ext cx="3312141" cy="216794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3487781"/>
            <a:ext cx="3312141" cy="1140073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20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04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07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09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12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144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16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19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1387390"/>
            <a:ext cx="1632069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1387390"/>
            <a:ext cx="1632069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277479"/>
            <a:ext cx="3312141" cy="10073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2" y="1277606"/>
            <a:ext cx="1624569" cy="62613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2" y="1903741"/>
            <a:ext cx="1624569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1277606"/>
            <a:ext cx="1632569" cy="62613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1903741"/>
            <a:ext cx="1632569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47451"/>
            <a:ext cx="1238553" cy="1216078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750398"/>
            <a:ext cx="1944083" cy="3703730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563529"/>
            <a:ext cx="1238553" cy="2896631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47451"/>
            <a:ext cx="1238553" cy="1216078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750398"/>
            <a:ext cx="1944083" cy="3703730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24" indent="0">
              <a:buNone/>
              <a:defRPr sz="1176"/>
            </a:lvl2pPr>
            <a:lvl3pPr marL="384048" indent="0">
              <a:buNone/>
              <a:defRPr sz="1008"/>
            </a:lvl3pPr>
            <a:lvl4pPr marL="576072" indent="0">
              <a:buNone/>
              <a:defRPr sz="840"/>
            </a:lvl4pPr>
            <a:lvl5pPr marL="768096" indent="0">
              <a:buNone/>
              <a:defRPr sz="840"/>
            </a:lvl5pPr>
            <a:lvl6pPr marL="960120" indent="0">
              <a:buNone/>
              <a:defRPr sz="840"/>
            </a:lvl6pPr>
            <a:lvl7pPr marL="1152144" indent="0">
              <a:buNone/>
              <a:defRPr sz="840"/>
            </a:lvl7pPr>
            <a:lvl8pPr marL="1344168" indent="0">
              <a:buNone/>
              <a:defRPr sz="840"/>
            </a:lvl8pPr>
            <a:lvl9pPr marL="1536192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563529"/>
            <a:ext cx="1238553" cy="2896631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277479"/>
            <a:ext cx="3312141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1387390"/>
            <a:ext cx="3312141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4830533"/>
            <a:ext cx="864037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BD65-E463-41BF-972F-97674EBFCD4E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4830533"/>
            <a:ext cx="1296055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4830533"/>
            <a:ext cx="864037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ED2C-8FB4-4791-986B-19BC7666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384048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384048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29789EFF-2781-4F4A-B8B2-B45A6326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7" y="2283264"/>
            <a:ext cx="3208730" cy="2673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A59F2AA-BAB7-4646-B45E-271BE81CE746}"/>
                  </a:ext>
                </a:extLst>
              </p:cNvPr>
              <p:cNvSpPr txBox="1"/>
              <p:nvPr/>
            </p:nvSpPr>
            <p:spPr>
              <a:xfrm>
                <a:off x="-161126" y="-56667"/>
                <a:ext cx="7176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A59F2AA-BAB7-4646-B45E-271BE81CE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126" y="-56667"/>
                <a:ext cx="717616" cy="338554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2C866E4-9E05-434A-AA46-6A1FF11955B3}"/>
              </a:ext>
            </a:extLst>
          </p:cNvPr>
          <p:cNvGrpSpPr/>
          <p:nvPr/>
        </p:nvGrpSpPr>
        <p:grpSpPr>
          <a:xfrm>
            <a:off x="203411" y="-31585"/>
            <a:ext cx="3709817" cy="2376806"/>
            <a:chOff x="3827853" y="1043118"/>
            <a:chExt cx="3365479" cy="216447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87A62E3-2972-4991-8342-EBA61B6CE48B}"/>
                </a:ext>
              </a:extLst>
            </p:cNvPr>
            <p:cNvGrpSpPr/>
            <p:nvPr/>
          </p:nvGrpSpPr>
          <p:grpSpPr>
            <a:xfrm rot="10800000">
              <a:off x="3827853" y="1361184"/>
              <a:ext cx="3050563" cy="1846406"/>
              <a:chOff x="3827853" y="1361184"/>
              <a:chExt cx="3050563" cy="1846406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BFCD690D-0411-472D-B265-5D0D9E603872}"/>
                  </a:ext>
                </a:extLst>
              </p:cNvPr>
              <p:cNvGrpSpPr/>
              <p:nvPr/>
            </p:nvGrpSpPr>
            <p:grpSpPr>
              <a:xfrm rot="5400000">
                <a:off x="5040032" y="1435069"/>
                <a:ext cx="1059944" cy="979907"/>
                <a:chOff x="1550420" y="1358322"/>
                <a:chExt cx="1059944" cy="979907"/>
              </a:xfrm>
            </p:grpSpPr>
            <p:sp>
              <p:nvSpPr>
                <p:cNvPr id="258" name="Hexagon 257">
                  <a:extLst>
                    <a:ext uri="{FF2B5EF4-FFF2-40B4-BE49-F238E27FC236}">
                      <a16:creationId xmlns:a16="http://schemas.microsoft.com/office/drawing/2014/main" id="{10A5F48D-A254-49B0-A5DB-98E80A668CA2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4CE66C85-BFC5-4C07-8A87-E30D259E0344}"/>
                    </a:ext>
                  </a:extLst>
                </p:cNvPr>
                <p:cNvCxnSpPr>
                  <a:cxnSpLocks/>
                  <a:stCxn id="258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2F1DE1A6-A27E-4B31-8C0F-F75BA899A9BD}"/>
                    </a:ext>
                  </a:extLst>
                </p:cNvPr>
                <p:cNvCxnSpPr>
                  <a:cxnSpLocks/>
                  <a:stCxn id="258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C801BC81-A2F3-487D-87E8-EA72965F8BCB}"/>
                    </a:ext>
                  </a:extLst>
                </p:cNvPr>
                <p:cNvCxnSpPr>
                  <a:cxnSpLocks/>
                  <a:stCxn id="258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E87CD847-7DFD-494B-A576-6DED940CD58A}"/>
                    </a:ext>
                  </a:extLst>
                </p:cNvPr>
                <p:cNvSpPr/>
                <p:nvPr/>
              </p:nvSpPr>
              <p:spPr>
                <a:xfrm>
                  <a:off x="1735102" y="1358322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E6B41DB8-C415-4BD8-940C-BCA9C72E533E}"/>
                    </a:ext>
                  </a:extLst>
                </p:cNvPr>
                <p:cNvSpPr/>
                <p:nvPr/>
              </p:nvSpPr>
              <p:spPr>
                <a:xfrm>
                  <a:off x="1735101" y="2181793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F766E92C-3D86-4033-8AAD-D35BD153B4D5}"/>
                    </a:ext>
                  </a:extLst>
                </p:cNvPr>
                <p:cNvSpPr/>
                <p:nvPr/>
              </p:nvSpPr>
              <p:spPr>
                <a:xfrm>
                  <a:off x="2464821" y="178419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A1BA1229-FEF9-4A4B-98AA-0EB3FE0128ED}"/>
                    </a:ext>
                  </a:extLst>
                </p:cNvPr>
                <p:cNvSpPr/>
                <p:nvPr/>
              </p:nvSpPr>
              <p:spPr>
                <a:xfrm>
                  <a:off x="2277866" y="13709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DECE2C23-80BF-4A8C-84E2-02A6C0E9307B}"/>
                    </a:ext>
                  </a:extLst>
                </p:cNvPr>
                <p:cNvSpPr/>
                <p:nvPr/>
              </p:nvSpPr>
              <p:spPr>
                <a:xfrm>
                  <a:off x="2270003" y="21926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2F2CB285-6F5C-489F-818D-CB4695DBE68C}"/>
                    </a:ext>
                  </a:extLst>
                </p:cNvPr>
                <p:cNvSpPr/>
                <p:nvPr/>
              </p:nvSpPr>
              <p:spPr>
                <a:xfrm>
                  <a:off x="1550420" y="1770054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0B504722-0E74-479D-9490-3F32D3FF9554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F8CBBEF7-7043-4F5B-8A29-3399013D3321}"/>
                  </a:ext>
                </a:extLst>
              </p:cNvPr>
              <p:cNvGrpSpPr/>
              <p:nvPr/>
            </p:nvGrpSpPr>
            <p:grpSpPr>
              <a:xfrm rot="5400000">
                <a:off x="5853419" y="1444963"/>
                <a:ext cx="1068612" cy="981382"/>
                <a:chOff x="1550420" y="1366273"/>
                <a:chExt cx="1068612" cy="981382"/>
              </a:xfrm>
            </p:grpSpPr>
            <p:sp>
              <p:nvSpPr>
                <p:cNvPr id="247" name="Hexagon 246">
                  <a:extLst>
                    <a:ext uri="{FF2B5EF4-FFF2-40B4-BE49-F238E27FC236}">
                      <a16:creationId xmlns:a16="http://schemas.microsoft.com/office/drawing/2014/main" id="{698E0CBC-7F06-4F57-959D-EBD03DA371F3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F3752F3B-00EE-4A42-8B70-9A7519B11424}"/>
                    </a:ext>
                  </a:extLst>
                </p:cNvPr>
                <p:cNvCxnSpPr>
                  <a:cxnSpLocks/>
                  <a:stCxn id="247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2E6E0276-0E0F-4752-8148-5B1151D57ECA}"/>
                    </a:ext>
                  </a:extLst>
                </p:cNvPr>
                <p:cNvCxnSpPr>
                  <a:cxnSpLocks/>
                  <a:stCxn id="247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B1C90B2-361C-41CD-A83D-6B56E373B47D}"/>
                    </a:ext>
                  </a:extLst>
                </p:cNvPr>
                <p:cNvCxnSpPr>
                  <a:cxnSpLocks/>
                  <a:stCxn id="247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5665FEE2-5238-4D02-BC07-5672B37C8169}"/>
                    </a:ext>
                  </a:extLst>
                </p:cNvPr>
                <p:cNvSpPr/>
                <p:nvPr/>
              </p:nvSpPr>
              <p:spPr>
                <a:xfrm>
                  <a:off x="1735102" y="1372461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9E7258BB-8121-43E1-8D64-42CCAB96F311}"/>
                    </a:ext>
                  </a:extLst>
                </p:cNvPr>
                <p:cNvSpPr/>
                <p:nvPr/>
              </p:nvSpPr>
              <p:spPr>
                <a:xfrm>
                  <a:off x="1725675" y="2181793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B704343-6519-4454-BBC4-6E0131433D2B}"/>
                    </a:ext>
                  </a:extLst>
                </p:cNvPr>
                <p:cNvSpPr/>
                <p:nvPr/>
              </p:nvSpPr>
              <p:spPr>
                <a:xfrm>
                  <a:off x="2473489" y="1792864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351B6CC-4629-464A-A4EA-F1B1557270B3}"/>
                    </a:ext>
                  </a:extLst>
                </p:cNvPr>
                <p:cNvSpPr/>
                <p:nvPr/>
              </p:nvSpPr>
              <p:spPr>
                <a:xfrm>
                  <a:off x="2277863" y="1366273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FBFED275-C72F-46E0-AB31-EBF40EB54085}"/>
                    </a:ext>
                  </a:extLst>
                </p:cNvPr>
                <p:cNvSpPr/>
                <p:nvPr/>
              </p:nvSpPr>
              <p:spPr>
                <a:xfrm>
                  <a:off x="2270004" y="2202112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8BE88E8D-7199-4D7E-9B47-ADDAED53108B}"/>
                    </a:ext>
                  </a:extLst>
                </p:cNvPr>
                <p:cNvSpPr/>
                <p:nvPr/>
              </p:nvSpPr>
              <p:spPr>
                <a:xfrm>
                  <a:off x="1550420" y="1770054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21E8EE9B-6BB8-4D1D-A9BC-7D4962FD9881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AF733DE-02B5-41A7-A099-90770A7FF289}"/>
                  </a:ext>
                </a:extLst>
              </p:cNvPr>
              <p:cNvGrpSpPr/>
              <p:nvPr/>
            </p:nvGrpSpPr>
            <p:grpSpPr>
              <a:xfrm rot="5400000">
                <a:off x="5425701" y="2172790"/>
                <a:ext cx="1078792" cy="981382"/>
                <a:chOff x="1531572" y="1366273"/>
                <a:chExt cx="1078792" cy="981382"/>
              </a:xfrm>
            </p:grpSpPr>
            <p:sp>
              <p:nvSpPr>
                <p:cNvPr id="236" name="Hexagon 235">
                  <a:extLst>
                    <a:ext uri="{FF2B5EF4-FFF2-40B4-BE49-F238E27FC236}">
                      <a16:creationId xmlns:a16="http://schemas.microsoft.com/office/drawing/2014/main" id="{3C55F147-41F0-4BB5-AD0A-C3EA88BE4501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40CA49FC-D335-4FF0-9E4C-A808DCDF841F}"/>
                    </a:ext>
                  </a:extLst>
                </p:cNvPr>
                <p:cNvCxnSpPr>
                  <a:cxnSpLocks/>
                  <a:stCxn id="236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6EE55B34-3DDB-477B-B3F9-B67D54A38FB0}"/>
                    </a:ext>
                  </a:extLst>
                </p:cNvPr>
                <p:cNvCxnSpPr>
                  <a:cxnSpLocks/>
                  <a:stCxn id="236" idx="2"/>
                </p:cNvCxnSpPr>
                <p:nvPr/>
              </p:nvCxnSpPr>
              <p:spPr>
                <a:xfrm flipV="1">
                  <a:off x="1814716" y="1856969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2AF64810-A8D7-476C-9960-AFFF45B08BEB}"/>
                    </a:ext>
                  </a:extLst>
                </p:cNvPr>
                <p:cNvCxnSpPr>
                  <a:cxnSpLocks/>
                  <a:stCxn id="236" idx="0"/>
                </p:cNvCxnSpPr>
                <p:nvPr/>
              </p:nvCxnSpPr>
              <p:spPr>
                <a:xfrm flipH="1" flipV="1">
                  <a:off x="2087865" y="1856969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043B60FB-F93A-4FAE-9056-42F0D1F23DD0}"/>
                    </a:ext>
                  </a:extLst>
                </p:cNvPr>
                <p:cNvSpPr/>
                <p:nvPr/>
              </p:nvSpPr>
              <p:spPr>
                <a:xfrm>
                  <a:off x="1729254" y="1370945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2ECF0734-3357-4B83-A24D-53B08F32589D}"/>
                    </a:ext>
                  </a:extLst>
                </p:cNvPr>
                <p:cNvSpPr/>
                <p:nvPr/>
              </p:nvSpPr>
              <p:spPr>
                <a:xfrm>
                  <a:off x="1711536" y="2191219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8717C1DE-E2FE-4D47-9DCE-7BC1DF168EE6}"/>
                    </a:ext>
                  </a:extLst>
                </p:cNvPr>
                <p:cNvSpPr/>
                <p:nvPr/>
              </p:nvSpPr>
              <p:spPr>
                <a:xfrm>
                  <a:off x="2464821" y="178419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81CBB227-6789-4940-955D-B48FA3BD7BB2}"/>
                    </a:ext>
                  </a:extLst>
                </p:cNvPr>
                <p:cNvSpPr/>
                <p:nvPr/>
              </p:nvSpPr>
              <p:spPr>
                <a:xfrm>
                  <a:off x="2277863" y="1366273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940F29CB-18ED-4103-ACCC-54031BEA40EC}"/>
                    </a:ext>
                  </a:extLst>
                </p:cNvPr>
                <p:cNvSpPr/>
                <p:nvPr/>
              </p:nvSpPr>
              <p:spPr>
                <a:xfrm>
                  <a:off x="2270004" y="2202112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D0AB64A6-6081-4B20-A03C-21FDC73FF0FE}"/>
                    </a:ext>
                  </a:extLst>
                </p:cNvPr>
                <p:cNvSpPr/>
                <p:nvPr/>
              </p:nvSpPr>
              <p:spPr>
                <a:xfrm>
                  <a:off x="1531572" y="1779480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CC60D693-1D0C-4B18-AE69-67D2B3945C2A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6FA6681F-81D3-4C20-8A3D-EA7F9B50F9A4}"/>
                  </a:ext>
                </a:extLst>
              </p:cNvPr>
              <p:cNvGrpSpPr/>
              <p:nvPr/>
            </p:nvGrpSpPr>
            <p:grpSpPr>
              <a:xfrm rot="5400000">
                <a:off x="3787835" y="2181365"/>
                <a:ext cx="1059944" cy="979907"/>
                <a:chOff x="1550420" y="1358322"/>
                <a:chExt cx="1059944" cy="979907"/>
              </a:xfrm>
            </p:grpSpPr>
            <p:sp>
              <p:nvSpPr>
                <p:cNvPr id="225" name="Hexagon 224">
                  <a:extLst>
                    <a:ext uri="{FF2B5EF4-FFF2-40B4-BE49-F238E27FC236}">
                      <a16:creationId xmlns:a16="http://schemas.microsoft.com/office/drawing/2014/main" id="{9DAC51D2-F278-4FE3-AF50-96DA67D36A7D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70673D2-F6AA-4057-A9F8-D4794D81413E}"/>
                    </a:ext>
                  </a:extLst>
                </p:cNvPr>
                <p:cNvCxnSpPr>
                  <a:cxnSpLocks/>
                  <a:stCxn id="225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C749DEA-C184-4C86-A4B9-EC109A9E7EC5}"/>
                    </a:ext>
                  </a:extLst>
                </p:cNvPr>
                <p:cNvCxnSpPr>
                  <a:cxnSpLocks/>
                  <a:stCxn id="225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4DED886-13FD-4B7D-857B-AC56B9106F52}"/>
                    </a:ext>
                  </a:extLst>
                </p:cNvPr>
                <p:cNvCxnSpPr>
                  <a:cxnSpLocks/>
                  <a:stCxn id="225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FE6BB9B-0895-44AE-8448-9E0295811026}"/>
                    </a:ext>
                  </a:extLst>
                </p:cNvPr>
                <p:cNvSpPr/>
                <p:nvPr/>
              </p:nvSpPr>
              <p:spPr>
                <a:xfrm>
                  <a:off x="1735102" y="1358322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F1AF7E4D-57FC-421C-94EB-475E9D0C52F2}"/>
                    </a:ext>
                  </a:extLst>
                </p:cNvPr>
                <p:cNvSpPr/>
                <p:nvPr/>
              </p:nvSpPr>
              <p:spPr>
                <a:xfrm>
                  <a:off x="1735101" y="2181793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D63ABDE-CA77-47AE-A3EF-9E7D6CAEBE92}"/>
                    </a:ext>
                  </a:extLst>
                </p:cNvPr>
                <p:cNvSpPr/>
                <p:nvPr/>
              </p:nvSpPr>
              <p:spPr>
                <a:xfrm>
                  <a:off x="2464821" y="178419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4B479636-6049-4CCB-BB99-DFE0FEB31B18}"/>
                    </a:ext>
                  </a:extLst>
                </p:cNvPr>
                <p:cNvSpPr/>
                <p:nvPr/>
              </p:nvSpPr>
              <p:spPr>
                <a:xfrm>
                  <a:off x="2277866" y="13709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46FB4D45-3D3F-41F5-B604-812D30426236}"/>
                    </a:ext>
                  </a:extLst>
                </p:cNvPr>
                <p:cNvSpPr/>
                <p:nvPr/>
              </p:nvSpPr>
              <p:spPr>
                <a:xfrm>
                  <a:off x="2270003" y="21926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050C6A3A-5A2C-44FF-AEBC-B8578693A154}"/>
                    </a:ext>
                  </a:extLst>
                </p:cNvPr>
                <p:cNvSpPr/>
                <p:nvPr/>
              </p:nvSpPr>
              <p:spPr>
                <a:xfrm>
                  <a:off x="1550420" y="1770054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A668C257-9122-4363-8485-C101676B7833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02DD08EF-242B-4387-8AE0-8BC10DE3FE8D}"/>
                  </a:ext>
                </a:extLst>
              </p:cNvPr>
              <p:cNvGrpSpPr/>
              <p:nvPr/>
            </p:nvGrpSpPr>
            <p:grpSpPr>
              <a:xfrm rot="5400000">
                <a:off x="4597942" y="2175694"/>
                <a:ext cx="1078793" cy="984999"/>
                <a:chOff x="1531571" y="1362656"/>
                <a:chExt cx="1078793" cy="984999"/>
              </a:xfrm>
            </p:grpSpPr>
            <p:sp>
              <p:nvSpPr>
                <p:cNvPr id="214" name="Hexagon 213">
                  <a:extLst>
                    <a:ext uri="{FF2B5EF4-FFF2-40B4-BE49-F238E27FC236}">
                      <a16:creationId xmlns:a16="http://schemas.microsoft.com/office/drawing/2014/main" id="{B4760BDC-C57E-495A-9668-8748F20896AD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72E9F69A-5285-4EFD-B995-C1D7722666DC}"/>
                    </a:ext>
                  </a:extLst>
                </p:cNvPr>
                <p:cNvCxnSpPr>
                  <a:cxnSpLocks/>
                  <a:stCxn id="214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4887A487-C38F-450D-B694-41B898535B9E}"/>
                    </a:ext>
                  </a:extLst>
                </p:cNvPr>
                <p:cNvCxnSpPr>
                  <a:cxnSpLocks/>
                  <a:stCxn id="214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B2016E55-5B51-4766-9048-1A3CB00949B1}"/>
                    </a:ext>
                  </a:extLst>
                </p:cNvPr>
                <p:cNvCxnSpPr>
                  <a:cxnSpLocks/>
                  <a:stCxn id="214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F3308B6-3621-4297-9D25-5CD184EE2572}"/>
                    </a:ext>
                  </a:extLst>
                </p:cNvPr>
                <p:cNvSpPr/>
                <p:nvPr/>
              </p:nvSpPr>
              <p:spPr>
                <a:xfrm>
                  <a:off x="1715502" y="136265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0A573ECC-C173-4089-844C-616F0C1FBA04}"/>
                    </a:ext>
                  </a:extLst>
                </p:cNvPr>
                <p:cNvSpPr/>
                <p:nvPr/>
              </p:nvSpPr>
              <p:spPr>
                <a:xfrm>
                  <a:off x="1720962" y="2191219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AA67BC90-E433-4B5B-9FA9-AD06E95AFCAB}"/>
                    </a:ext>
                  </a:extLst>
                </p:cNvPr>
                <p:cNvSpPr/>
                <p:nvPr/>
              </p:nvSpPr>
              <p:spPr>
                <a:xfrm>
                  <a:off x="2464821" y="178419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88571DC1-55B1-40DC-BEFF-04446C78C27C}"/>
                    </a:ext>
                  </a:extLst>
                </p:cNvPr>
                <p:cNvSpPr/>
                <p:nvPr/>
              </p:nvSpPr>
              <p:spPr>
                <a:xfrm>
                  <a:off x="2264861" y="1370607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BBE285F3-A06A-463F-9B01-A5CD945B8804}"/>
                    </a:ext>
                  </a:extLst>
                </p:cNvPr>
                <p:cNvSpPr/>
                <p:nvPr/>
              </p:nvSpPr>
              <p:spPr>
                <a:xfrm>
                  <a:off x="2270004" y="2202112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24DA820-EB84-4B50-9679-FF03EE5D1F25}"/>
                    </a:ext>
                  </a:extLst>
                </p:cNvPr>
                <p:cNvSpPr/>
                <p:nvPr/>
              </p:nvSpPr>
              <p:spPr>
                <a:xfrm>
                  <a:off x="1531571" y="1770054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5236BDD1-0241-46C2-8A18-8556AAC20CF2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2BAA00E-6BF3-4473-AF17-5271309309C4}"/>
                  </a:ext>
                </a:extLst>
              </p:cNvPr>
              <p:cNvGrpSpPr/>
              <p:nvPr/>
            </p:nvGrpSpPr>
            <p:grpSpPr>
              <a:xfrm rot="5400000">
                <a:off x="4184464" y="1426556"/>
                <a:ext cx="1110651" cy="979907"/>
                <a:chOff x="1531572" y="1358322"/>
                <a:chExt cx="1110651" cy="979907"/>
              </a:xfrm>
            </p:grpSpPr>
            <p:sp>
              <p:nvSpPr>
                <p:cNvPr id="203" name="Hexagon 202">
                  <a:extLst>
                    <a:ext uri="{FF2B5EF4-FFF2-40B4-BE49-F238E27FC236}">
                      <a16:creationId xmlns:a16="http://schemas.microsoft.com/office/drawing/2014/main" id="{A08406DD-3B74-4FFC-9127-F440E895B0F6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BCE1ABC-935E-4AE9-8602-6C52E0132C5C}"/>
                    </a:ext>
                  </a:extLst>
                </p:cNvPr>
                <p:cNvCxnSpPr>
                  <a:cxnSpLocks/>
                  <a:stCxn id="203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2A1D68FC-E9CA-41BC-AEC5-90275F67447C}"/>
                    </a:ext>
                  </a:extLst>
                </p:cNvPr>
                <p:cNvCxnSpPr>
                  <a:cxnSpLocks/>
                  <a:stCxn id="203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A4DF3331-D92F-4985-95D6-E3F20BDD9B91}"/>
                    </a:ext>
                  </a:extLst>
                </p:cNvPr>
                <p:cNvCxnSpPr>
                  <a:cxnSpLocks/>
                  <a:stCxn id="203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617CF274-9484-4157-831A-03C662C3A751}"/>
                    </a:ext>
                  </a:extLst>
                </p:cNvPr>
                <p:cNvSpPr/>
                <p:nvPr/>
              </p:nvSpPr>
              <p:spPr>
                <a:xfrm>
                  <a:off x="1744530" y="1358322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4253D47-F1D2-4F05-98B0-501F9F678533}"/>
                    </a:ext>
                  </a:extLst>
                </p:cNvPr>
                <p:cNvSpPr/>
                <p:nvPr/>
              </p:nvSpPr>
              <p:spPr>
                <a:xfrm>
                  <a:off x="1711536" y="2191219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7D23FDB6-994E-4999-BEA3-BF3F05D5B9A7}"/>
                    </a:ext>
                  </a:extLst>
                </p:cNvPr>
                <p:cNvSpPr/>
                <p:nvPr/>
              </p:nvSpPr>
              <p:spPr>
                <a:xfrm>
                  <a:off x="2496680" y="1783818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418162BD-393E-42A4-9832-CD0B715AEA5B}"/>
                    </a:ext>
                  </a:extLst>
                </p:cNvPr>
                <p:cNvSpPr/>
                <p:nvPr/>
              </p:nvSpPr>
              <p:spPr>
                <a:xfrm>
                  <a:off x="2292009" y="1361560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94BCEEFE-3E95-48FA-99CC-6B02CCD00BBA}"/>
                    </a:ext>
                  </a:extLst>
                </p:cNvPr>
                <p:cNvSpPr/>
                <p:nvPr/>
              </p:nvSpPr>
              <p:spPr>
                <a:xfrm>
                  <a:off x="2307717" y="21926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4C97499-32D6-490D-A066-AB49D7B0A8FF}"/>
                    </a:ext>
                  </a:extLst>
                </p:cNvPr>
                <p:cNvSpPr/>
                <p:nvPr/>
              </p:nvSpPr>
              <p:spPr>
                <a:xfrm>
                  <a:off x="1531572" y="1779480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759081E6-ACF3-4CFE-88E4-046BE41CE5D9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</p:grp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0F7D94B-C1D1-4610-A61F-DE6F972333DD}"/>
                </a:ext>
              </a:extLst>
            </p:cNvPr>
            <p:cNvCxnSpPr>
              <a:cxnSpLocks/>
              <a:stCxn id="218" idx="5"/>
              <a:endCxn id="220" idx="1"/>
            </p:cNvCxnSpPr>
            <p:nvPr/>
          </p:nvCxnSpPr>
          <p:spPr>
            <a:xfrm flipV="1">
              <a:off x="5200660" y="1485413"/>
              <a:ext cx="318625" cy="6464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A6A840D-D868-47B1-B035-9606EE155281}"/>
                </a:ext>
              </a:extLst>
            </p:cNvPr>
            <p:cNvCxnSpPr>
              <a:cxnSpLocks/>
              <a:stCxn id="218" idx="7"/>
              <a:endCxn id="242" idx="3"/>
            </p:cNvCxnSpPr>
            <p:nvPr/>
          </p:nvCxnSpPr>
          <p:spPr>
            <a:xfrm flipH="1" flipV="1">
              <a:off x="4792633" y="1490126"/>
              <a:ext cx="305112" cy="64169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F99F72A-BF6C-479E-8638-8AFADF1E1D03}"/>
                    </a:ext>
                  </a:extLst>
                </p:cNvPr>
                <p:cNvSpPr txBox="1"/>
                <p:nvPr/>
              </p:nvSpPr>
              <p:spPr>
                <a:xfrm>
                  <a:off x="5244243" y="1043118"/>
                  <a:ext cx="788908" cy="308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985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F99F72A-BF6C-479E-8638-8AFADF1E1D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243" y="1043118"/>
                  <a:ext cx="788908" cy="3083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05F4D5EA-6C1F-4DA4-BD2E-6F05AE1BA4EA}"/>
                    </a:ext>
                  </a:extLst>
                </p:cNvPr>
                <p:cNvSpPr txBox="1"/>
                <p:nvPr/>
              </p:nvSpPr>
              <p:spPr>
                <a:xfrm>
                  <a:off x="4468653" y="1047224"/>
                  <a:ext cx="571902" cy="308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985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05F4D5EA-6C1F-4DA4-BD2E-6F05AE1BA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8653" y="1047224"/>
                  <a:ext cx="571902" cy="3083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26E7F8C-5F43-48BF-AEB6-378ACFC9B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0887" y="3009029"/>
              <a:ext cx="386635" cy="95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6FF1490B-AA35-4C96-B90A-EAAF13D48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551" y="2657023"/>
              <a:ext cx="0" cy="352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6538E9C-D75B-48AA-9168-757A0FD47E26}"/>
                    </a:ext>
                  </a:extLst>
                </p:cNvPr>
                <p:cNvSpPr txBox="1"/>
                <p:nvPr/>
              </p:nvSpPr>
              <p:spPr>
                <a:xfrm>
                  <a:off x="6885644" y="2824363"/>
                  <a:ext cx="307688" cy="308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6538E9C-D75B-48AA-9168-757A0FD47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644" y="2824363"/>
                  <a:ext cx="307688" cy="3083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5E471624-6577-4544-8849-4315D412590D}"/>
                    </a:ext>
                  </a:extLst>
                </p:cNvPr>
                <p:cNvSpPr txBox="1"/>
                <p:nvPr/>
              </p:nvSpPr>
              <p:spPr>
                <a:xfrm>
                  <a:off x="6397153" y="2342091"/>
                  <a:ext cx="307688" cy="308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5E471624-6577-4544-8849-4315D4125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153" y="2342091"/>
                  <a:ext cx="307688" cy="308309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C40462-A0FB-4FD7-8BEA-3F32837DAB1D}"/>
                </a:ext>
              </a:extLst>
            </p:cNvPr>
            <p:cNvSpPr txBox="1"/>
            <p:nvPr/>
          </p:nvSpPr>
          <p:spPr>
            <a:xfrm>
              <a:off x="3974547" y="1422421"/>
              <a:ext cx="429804" cy="28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9F1BA6E-0277-4E64-A17E-A7FC86594873}"/>
                </a:ext>
              </a:extLst>
            </p:cNvPr>
            <p:cNvSpPr txBox="1"/>
            <p:nvPr/>
          </p:nvSpPr>
          <p:spPr>
            <a:xfrm>
              <a:off x="3993777" y="1888009"/>
              <a:ext cx="429804" cy="28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72C7F5-9BBE-451C-AA4F-B9830FAD2BD1}"/>
                </a:ext>
              </a:extLst>
            </p:cNvPr>
            <p:cNvSpPr txBox="1"/>
            <p:nvPr/>
          </p:nvSpPr>
          <p:spPr>
            <a:xfrm>
              <a:off x="3952477" y="2406878"/>
              <a:ext cx="429804" cy="28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99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4101663-CCDE-4B12-A6F4-A52C08DD96E9}"/>
                    </a:ext>
                  </a:extLst>
                </p:cNvPr>
                <p:cNvSpPr txBox="1"/>
                <p:nvPr/>
              </p:nvSpPr>
              <p:spPr>
                <a:xfrm>
                  <a:off x="6750962" y="1692050"/>
                  <a:ext cx="413866" cy="308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198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4101663-CCDE-4B12-A6F4-A52C08DD9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962" y="1692050"/>
                  <a:ext cx="413866" cy="3083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C280C75B-6269-48D6-934A-6A1B3A73206E}"/>
                    </a:ext>
                  </a:extLst>
                </p:cNvPr>
                <p:cNvSpPr txBox="1"/>
                <p:nvPr/>
              </p:nvSpPr>
              <p:spPr>
                <a:xfrm>
                  <a:off x="6337973" y="1550103"/>
                  <a:ext cx="413866" cy="308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198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C280C75B-6269-48D6-934A-6A1B3A732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73" y="1550103"/>
                  <a:ext cx="413866" cy="30830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47F0681-1AFB-4F03-9CB4-518658275A8B}"/>
                  </a:ext>
                </a:extLst>
              </p:cNvPr>
              <p:cNvSpPr txBox="1"/>
              <p:nvPr/>
            </p:nvSpPr>
            <p:spPr>
              <a:xfrm>
                <a:off x="-156063" y="2345294"/>
                <a:ext cx="7176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47F0681-1AFB-4F03-9CB4-518658275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063" y="2345294"/>
                <a:ext cx="717617" cy="338554"/>
              </a:xfrm>
              <a:prstGeom prst="rect">
                <a:avLst/>
              </a:prstGeom>
              <a:blipFill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7FFEA75-4192-4C3E-AA67-A6E022E100DD}"/>
              </a:ext>
            </a:extLst>
          </p:cNvPr>
          <p:cNvSpPr/>
          <p:nvPr/>
        </p:nvSpPr>
        <p:spPr>
          <a:xfrm>
            <a:off x="168321" y="3514974"/>
            <a:ext cx="324337" cy="43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6C2EF5F-CC0A-4269-93EC-DF1AC19A16D7}"/>
                  </a:ext>
                </a:extLst>
              </p:cNvPr>
              <p:cNvSpPr txBox="1"/>
              <p:nvPr/>
            </p:nvSpPr>
            <p:spPr>
              <a:xfrm>
                <a:off x="1813469" y="4894368"/>
                <a:ext cx="446679" cy="31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6C2EF5F-CC0A-4269-93EC-DF1AC19A1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469" y="4894368"/>
                <a:ext cx="446679" cy="317395"/>
              </a:xfrm>
              <a:prstGeom prst="rect">
                <a:avLst/>
              </a:prstGeom>
              <a:blipFill>
                <a:blip r:embed="rId11"/>
                <a:stretch>
                  <a:fillRect t="-5769" r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8E90E5C-42DB-4A9D-AE0C-EF2247332B98}"/>
                  </a:ext>
                </a:extLst>
              </p:cNvPr>
              <p:cNvSpPr txBox="1"/>
              <p:nvPr/>
            </p:nvSpPr>
            <p:spPr>
              <a:xfrm rot="16200000">
                <a:off x="116759" y="3369026"/>
                <a:ext cx="446679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8E90E5C-42DB-4A9D-AE0C-EF224733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6759" y="3369026"/>
                <a:ext cx="446679" cy="339324"/>
              </a:xfrm>
              <a:prstGeom prst="rect">
                <a:avLst/>
              </a:prstGeom>
              <a:blipFill>
                <a:blip r:embed="rId12"/>
                <a:stretch>
                  <a:fillRect l="-3571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1805E35-96B8-4F67-8C75-C548F0CA549D}"/>
                  </a:ext>
                </a:extLst>
              </p:cNvPr>
              <p:cNvSpPr txBox="1"/>
              <p:nvPr/>
            </p:nvSpPr>
            <p:spPr>
              <a:xfrm>
                <a:off x="1526963" y="3190351"/>
                <a:ext cx="787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1805E35-96B8-4F67-8C75-C548F0CA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63" y="3190351"/>
                <a:ext cx="78753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3BB534-9860-4F8A-8BF3-C376EF52E3A1}"/>
                  </a:ext>
                </a:extLst>
              </p:cNvPr>
              <p:cNvSpPr txBox="1"/>
              <p:nvPr/>
            </p:nvSpPr>
            <p:spPr>
              <a:xfrm>
                <a:off x="1734828" y="3773146"/>
                <a:ext cx="787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3BB534-9860-4F8A-8BF3-C376EF52E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28" y="3773146"/>
                <a:ext cx="7875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478EE74-A0DC-4E11-A527-6679908806F7}"/>
              </a:ext>
            </a:extLst>
          </p:cNvPr>
          <p:cNvSpPr/>
          <p:nvPr/>
        </p:nvSpPr>
        <p:spPr>
          <a:xfrm>
            <a:off x="3211895" y="4519987"/>
            <a:ext cx="192519" cy="252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Lili Ye (Student)</cp:lastModifiedBy>
  <cp:revision>1</cp:revision>
  <dcterms:created xsi:type="dcterms:W3CDTF">2022-03-29T16:09:35Z</dcterms:created>
  <dcterms:modified xsi:type="dcterms:W3CDTF">2023-01-02T23:30:00Z</dcterms:modified>
</cp:coreProperties>
</file>