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</p:sldIdLst>
  <p:sldSz cx="9693275" cy="7864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BE9585-D721-4CC8-8BA4-7B6CFF895997}" v="15" dt="2022-06-06T16:42:14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3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i Ye (Student)" userId="29ede785-e103-4b43-b717-4e0a4f23007b" providerId="ADAL" clId="{643F62CC-6A6A-4659-AC2D-46F4CF8EF17E}"/>
    <pc:docChg chg="modSld">
      <pc:chgData name="Lili Ye (Student)" userId="29ede785-e103-4b43-b717-4e0a4f23007b" providerId="ADAL" clId="{643F62CC-6A6A-4659-AC2D-46F4CF8EF17E}" dt="2022-04-15T18:24:44.929" v="71" actId="1076"/>
      <pc:docMkLst>
        <pc:docMk/>
      </pc:docMkLst>
      <pc:sldChg chg="modSp mod">
        <pc:chgData name="Lili Ye (Student)" userId="29ede785-e103-4b43-b717-4e0a4f23007b" providerId="ADAL" clId="{643F62CC-6A6A-4659-AC2D-46F4CF8EF17E}" dt="2022-04-15T18:24:44.929" v="71" actId="1076"/>
        <pc:sldMkLst>
          <pc:docMk/>
          <pc:sldMk cId="3477322092" sldId="256"/>
        </pc:sldMkLst>
        <pc:spChg chg="mod">
          <ac:chgData name="Lili Ye (Student)" userId="29ede785-e103-4b43-b717-4e0a4f23007b" providerId="ADAL" clId="{643F62CC-6A6A-4659-AC2D-46F4CF8EF17E}" dt="2022-04-15T18:24:34.421" v="68" actId="1076"/>
          <ac:spMkLst>
            <pc:docMk/>
            <pc:sldMk cId="3477322092" sldId="256"/>
            <ac:spMk id="11" creationId="{0839E1B9-D164-4124-ACA4-F6A716D5EB7F}"/>
          </ac:spMkLst>
        </pc:spChg>
        <pc:spChg chg="mod">
          <ac:chgData name="Lili Ye (Student)" userId="29ede785-e103-4b43-b717-4e0a4f23007b" providerId="ADAL" clId="{643F62CC-6A6A-4659-AC2D-46F4CF8EF17E}" dt="2022-04-15T18:24:36.923" v="69" actId="1076"/>
          <ac:spMkLst>
            <pc:docMk/>
            <pc:sldMk cId="3477322092" sldId="256"/>
            <ac:spMk id="30" creationId="{25CD8119-13E6-403F-BBEF-11BC7C35D57F}"/>
          </ac:spMkLst>
        </pc:spChg>
        <pc:spChg chg="mod">
          <ac:chgData name="Lili Ye (Student)" userId="29ede785-e103-4b43-b717-4e0a4f23007b" providerId="ADAL" clId="{643F62CC-6A6A-4659-AC2D-46F4CF8EF17E}" dt="2022-04-15T18:24:44.929" v="71" actId="1076"/>
          <ac:spMkLst>
            <pc:docMk/>
            <pc:sldMk cId="3477322092" sldId="256"/>
            <ac:spMk id="35" creationId="{D04B3D5F-8F42-4306-8A8C-730C43B3A211}"/>
          </ac:spMkLst>
        </pc:spChg>
        <pc:spChg chg="mod">
          <ac:chgData name="Lili Ye (Student)" userId="29ede785-e103-4b43-b717-4e0a4f23007b" providerId="ADAL" clId="{643F62CC-6A6A-4659-AC2D-46F4CF8EF17E}" dt="2022-04-15T18:24:40.279" v="70" actId="1076"/>
          <ac:spMkLst>
            <pc:docMk/>
            <pc:sldMk cId="3477322092" sldId="256"/>
            <ac:spMk id="37" creationId="{A0950EF8-88E8-4321-AD98-176F5DDD0908}"/>
          </ac:spMkLst>
        </pc:spChg>
      </pc:sldChg>
    </pc:docChg>
  </pc:docChgLst>
  <pc:docChgLst>
    <pc:chgData name="Lili Ye (Student)" userId="29ede785-e103-4b43-b717-4e0a4f23007b" providerId="ADAL" clId="{393D4F4C-B706-4B33-AB28-2EAF0A5619EB}"/>
    <pc:docChg chg="undo custSel modSld">
      <pc:chgData name="Lili Ye (Student)" userId="29ede785-e103-4b43-b717-4e0a4f23007b" providerId="ADAL" clId="{393D4F4C-B706-4B33-AB28-2EAF0A5619EB}" dt="2022-05-05T20:57:01.388" v="254" actId="167"/>
      <pc:docMkLst>
        <pc:docMk/>
      </pc:docMkLst>
      <pc:sldChg chg="addSp delSp modSp mod">
        <pc:chgData name="Lili Ye (Student)" userId="29ede785-e103-4b43-b717-4e0a4f23007b" providerId="ADAL" clId="{393D4F4C-B706-4B33-AB28-2EAF0A5619EB}" dt="2022-05-05T20:57:01.388" v="254" actId="167"/>
        <pc:sldMkLst>
          <pc:docMk/>
          <pc:sldMk cId="3477322092" sldId="256"/>
        </pc:sldMkLst>
        <pc:spChg chg="mod">
          <ac:chgData name="Lili Ye (Student)" userId="29ede785-e103-4b43-b717-4e0a4f23007b" providerId="ADAL" clId="{393D4F4C-B706-4B33-AB28-2EAF0A5619EB}" dt="2022-05-05T16:46:26.631" v="239" actId="1076"/>
          <ac:spMkLst>
            <pc:docMk/>
            <pc:sldMk cId="3477322092" sldId="256"/>
            <ac:spMk id="11" creationId="{0839E1B9-D164-4124-ACA4-F6A716D5EB7F}"/>
          </ac:spMkLst>
        </pc:spChg>
        <pc:spChg chg="mod">
          <ac:chgData name="Lili Ye (Student)" userId="29ede785-e103-4b43-b717-4e0a4f23007b" providerId="ADAL" clId="{393D4F4C-B706-4B33-AB28-2EAF0A5619EB}" dt="2022-05-05T16:46:28.978" v="240" actId="1076"/>
          <ac:spMkLst>
            <pc:docMk/>
            <pc:sldMk cId="3477322092" sldId="256"/>
            <ac:spMk id="30" creationId="{25CD8119-13E6-403F-BBEF-11BC7C35D57F}"/>
          </ac:spMkLst>
        </pc:spChg>
        <pc:spChg chg="mod">
          <ac:chgData name="Lili Ye (Student)" userId="29ede785-e103-4b43-b717-4e0a4f23007b" providerId="ADAL" clId="{393D4F4C-B706-4B33-AB28-2EAF0A5619EB}" dt="2022-05-05T16:46:32.644" v="241" actId="1076"/>
          <ac:spMkLst>
            <pc:docMk/>
            <pc:sldMk cId="3477322092" sldId="256"/>
            <ac:spMk id="35" creationId="{D04B3D5F-8F42-4306-8A8C-730C43B3A211}"/>
          </ac:spMkLst>
        </pc:spChg>
        <pc:spChg chg="mod">
          <ac:chgData name="Lili Ye (Student)" userId="29ede785-e103-4b43-b717-4e0a4f23007b" providerId="ADAL" clId="{393D4F4C-B706-4B33-AB28-2EAF0A5619EB}" dt="2022-05-05T16:46:35.802" v="242" actId="1076"/>
          <ac:spMkLst>
            <pc:docMk/>
            <pc:sldMk cId="3477322092" sldId="256"/>
            <ac:spMk id="37" creationId="{A0950EF8-88E8-4321-AD98-176F5DDD0908}"/>
          </ac:spMkLst>
        </pc:spChg>
        <pc:spChg chg="mod">
          <ac:chgData name="Lili Ye (Student)" userId="29ede785-e103-4b43-b717-4e0a4f23007b" providerId="ADAL" clId="{393D4F4C-B706-4B33-AB28-2EAF0A5619EB}" dt="2022-05-05T16:46:51.084" v="245" actId="1076"/>
          <ac:spMkLst>
            <pc:docMk/>
            <pc:sldMk cId="3477322092" sldId="256"/>
            <ac:spMk id="41" creationId="{8F26629E-B9DE-4AC5-9F65-DD95699BD132}"/>
          </ac:spMkLst>
        </pc:spChg>
        <pc:spChg chg="mod">
          <ac:chgData name="Lili Ye (Student)" userId="29ede785-e103-4b43-b717-4e0a4f23007b" providerId="ADAL" clId="{393D4F4C-B706-4B33-AB28-2EAF0A5619EB}" dt="2022-05-05T16:46:56.704" v="246" actId="1076"/>
          <ac:spMkLst>
            <pc:docMk/>
            <pc:sldMk cId="3477322092" sldId="256"/>
            <ac:spMk id="54" creationId="{4C40FEC0-2AFE-4879-991A-54D78D12AB4E}"/>
          </ac:spMkLst>
        </pc:spChg>
        <pc:spChg chg="mod">
          <ac:chgData name="Lili Ye (Student)" userId="29ede785-e103-4b43-b717-4e0a4f23007b" providerId="ADAL" clId="{393D4F4C-B706-4B33-AB28-2EAF0A5619EB}" dt="2022-05-05T16:46:47.011" v="244" actId="1076"/>
          <ac:spMkLst>
            <pc:docMk/>
            <pc:sldMk cId="3477322092" sldId="256"/>
            <ac:spMk id="56" creationId="{BABF1ED2-93E4-4EF1-8456-E2D618F52DBB}"/>
          </ac:spMkLst>
        </pc:spChg>
        <pc:grpChg chg="add del mod">
          <ac:chgData name="Lili Ye (Student)" userId="29ede785-e103-4b43-b717-4e0a4f23007b" providerId="ADAL" clId="{393D4F4C-B706-4B33-AB28-2EAF0A5619EB}" dt="2022-05-05T16:33:44.570" v="6" actId="478"/>
          <ac:grpSpMkLst>
            <pc:docMk/>
            <pc:sldMk cId="3477322092" sldId="256"/>
            <ac:grpSpMk id="6" creationId="{AA3E43DD-8826-48F4-8860-688DFDC9690C}"/>
          </ac:grpSpMkLst>
        </pc:grpChg>
        <pc:grpChg chg="del">
          <ac:chgData name="Lili Ye (Student)" userId="29ede785-e103-4b43-b717-4e0a4f23007b" providerId="ADAL" clId="{393D4F4C-B706-4B33-AB28-2EAF0A5619EB}" dt="2022-05-05T16:41:04.089" v="162" actId="478"/>
          <ac:grpSpMkLst>
            <pc:docMk/>
            <pc:sldMk cId="3477322092" sldId="256"/>
            <ac:grpSpMk id="17" creationId="{2BF2A012-0CE8-4CDF-9311-3A2031B6F416}"/>
          </ac:grpSpMkLst>
        </pc:grpChg>
        <pc:grpChg chg="del mod topLvl">
          <ac:chgData name="Lili Ye (Student)" userId="29ede785-e103-4b43-b717-4e0a4f23007b" providerId="ADAL" clId="{393D4F4C-B706-4B33-AB28-2EAF0A5619EB}" dt="2022-05-05T16:41:19.622" v="165" actId="165"/>
          <ac:grpSpMkLst>
            <pc:docMk/>
            <pc:sldMk cId="3477322092" sldId="256"/>
            <ac:grpSpMk id="36" creationId="{AF850735-2197-491A-B227-2D8623C35986}"/>
          </ac:grpSpMkLst>
        </pc:grpChg>
        <pc:grpChg chg="add del topLvl">
          <ac:chgData name="Lili Ye (Student)" userId="29ede785-e103-4b43-b717-4e0a4f23007b" providerId="ADAL" clId="{393D4F4C-B706-4B33-AB28-2EAF0A5619EB}" dt="2022-05-05T16:41:15.191" v="164" actId="165"/>
          <ac:grpSpMkLst>
            <pc:docMk/>
            <pc:sldMk cId="3477322092" sldId="256"/>
            <ac:grpSpMk id="47" creationId="{878E2315-0004-4347-9C77-D9765F7A8D0E}"/>
          </ac:grpSpMkLst>
        </pc:grpChg>
        <pc:picChg chg="ord">
          <ac:chgData name="Lili Ye (Student)" userId="29ede785-e103-4b43-b717-4e0a4f23007b" providerId="ADAL" clId="{393D4F4C-B706-4B33-AB28-2EAF0A5619EB}" dt="2022-05-05T20:57:01.388" v="254" actId="167"/>
          <ac:picMkLst>
            <pc:docMk/>
            <pc:sldMk cId="3477322092" sldId="256"/>
            <ac:picMk id="4" creationId="{29DC0219-432D-487D-AE32-C1CDB65AB959}"/>
          </ac:picMkLst>
        </pc:picChg>
        <pc:picChg chg="del topLvl">
          <ac:chgData name="Lili Ye (Student)" userId="29ede785-e103-4b43-b717-4e0a4f23007b" providerId="ADAL" clId="{393D4F4C-B706-4B33-AB28-2EAF0A5619EB}" dt="2022-05-05T16:33:44.570" v="6" actId="478"/>
          <ac:picMkLst>
            <pc:docMk/>
            <pc:sldMk cId="3477322092" sldId="256"/>
            <ac:picMk id="5" creationId="{EBDEB400-F726-4FE1-A02E-C7E9FA15A795}"/>
          </ac:picMkLst>
        </pc:picChg>
        <pc:picChg chg="add del mod ord">
          <ac:chgData name="Lili Ye (Student)" userId="29ede785-e103-4b43-b717-4e0a4f23007b" providerId="ADAL" clId="{393D4F4C-B706-4B33-AB28-2EAF0A5619EB}" dt="2022-05-05T16:39:20.330" v="127" actId="478"/>
          <ac:picMkLst>
            <pc:docMk/>
            <pc:sldMk cId="3477322092" sldId="256"/>
            <ac:picMk id="7" creationId="{9F251117-9BF5-D120-480C-7BADAD07336D}"/>
          </ac:picMkLst>
        </pc:picChg>
        <pc:picChg chg="add del mod">
          <ac:chgData name="Lili Ye (Student)" userId="29ede785-e103-4b43-b717-4e0a4f23007b" providerId="ADAL" clId="{393D4F4C-B706-4B33-AB28-2EAF0A5619EB}" dt="2022-05-05T16:39:07.930" v="122" actId="478"/>
          <ac:picMkLst>
            <pc:docMk/>
            <pc:sldMk cId="3477322092" sldId="256"/>
            <ac:picMk id="10" creationId="{3223A1CC-69FF-5497-EBF7-EAC9A84803E3}"/>
          </ac:picMkLst>
        </pc:picChg>
        <pc:picChg chg="add mod ord">
          <ac:chgData name="Lili Ye (Student)" userId="29ede785-e103-4b43-b717-4e0a4f23007b" providerId="ADAL" clId="{393D4F4C-B706-4B33-AB28-2EAF0A5619EB}" dt="2022-05-05T16:46:08.027" v="237" actId="1076"/>
          <ac:picMkLst>
            <pc:docMk/>
            <pc:sldMk cId="3477322092" sldId="256"/>
            <ac:picMk id="13" creationId="{EFDE96A0-1448-2769-DA1E-16655D32AF03}"/>
          </ac:picMkLst>
        </pc:picChg>
        <pc:picChg chg="mod">
          <ac:chgData name="Lili Ye (Student)" userId="29ede785-e103-4b43-b717-4e0a4f23007b" providerId="ADAL" clId="{393D4F4C-B706-4B33-AB28-2EAF0A5619EB}" dt="2022-05-05T16:43:44.355" v="199" actId="1076"/>
          <ac:picMkLst>
            <pc:docMk/>
            <pc:sldMk cId="3477322092" sldId="256"/>
            <ac:picMk id="14" creationId="{F13594FC-515A-4012-8F9B-5D9D517363CD}"/>
          </ac:picMkLst>
        </pc:picChg>
        <pc:cxnChg chg="del">
          <ac:chgData name="Lili Ye (Student)" userId="29ede785-e103-4b43-b717-4e0a4f23007b" providerId="ADAL" clId="{393D4F4C-B706-4B33-AB28-2EAF0A5619EB}" dt="2022-05-05T16:40:11.026" v="141" actId="478"/>
          <ac:cxnSpMkLst>
            <pc:docMk/>
            <pc:sldMk cId="3477322092" sldId="256"/>
            <ac:cxnSpMk id="22" creationId="{FAF8DD15-AE0C-4143-B611-0C71BBC5BB9E}"/>
          </ac:cxnSpMkLst>
        </pc:cxnChg>
        <pc:cxnChg chg="del mod">
          <ac:chgData name="Lili Ye (Student)" userId="29ede785-e103-4b43-b717-4e0a4f23007b" providerId="ADAL" clId="{393D4F4C-B706-4B33-AB28-2EAF0A5619EB}" dt="2022-05-05T16:40:53.769" v="157" actId="478"/>
          <ac:cxnSpMkLst>
            <pc:docMk/>
            <pc:sldMk cId="3477322092" sldId="256"/>
            <ac:cxnSpMk id="23" creationId="{A86837FE-C9FE-45A9-86A8-9040C1B81E8F}"/>
          </ac:cxnSpMkLst>
        </pc:cxnChg>
        <pc:cxnChg chg="del mod">
          <ac:chgData name="Lili Ye (Student)" userId="29ede785-e103-4b43-b717-4e0a4f23007b" providerId="ADAL" clId="{393D4F4C-B706-4B33-AB28-2EAF0A5619EB}" dt="2022-05-05T16:40:51.001" v="156" actId="478"/>
          <ac:cxnSpMkLst>
            <pc:docMk/>
            <pc:sldMk cId="3477322092" sldId="256"/>
            <ac:cxnSpMk id="24" creationId="{11D1C5B5-D4C6-4DD9-9D14-7556D99F262C}"/>
          </ac:cxnSpMkLst>
        </pc:cxnChg>
        <pc:cxnChg chg="del mod">
          <ac:chgData name="Lili Ye (Student)" userId="29ede785-e103-4b43-b717-4e0a4f23007b" providerId="ADAL" clId="{393D4F4C-B706-4B33-AB28-2EAF0A5619EB}" dt="2022-05-05T16:41:00.042" v="160" actId="478"/>
          <ac:cxnSpMkLst>
            <pc:docMk/>
            <pc:sldMk cId="3477322092" sldId="256"/>
            <ac:cxnSpMk id="25" creationId="{AEF0424C-56E6-487C-9254-268EB13D1EBA}"/>
          </ac:cxnSpMkLst>
        </pc:cxnChg>
        <pc:cxnChg chg="del mod">
          <ac:chgData name="Lili Ye (Student)" userId="29ede785-e103-4b43-b717-4e0a4f23007b" providerId="ADAL" clId="{393D4F4C-B706-4B33-AB28-2EAF0A5619EB}" dt="2022-05-05T16:41:02.361" v="161" actId="478"/>
          <ac:cxnSpMkLst>
            <pc:docMk/>
            <pc:sldMk cId="3477322092" sldId="256"/>
            <ac:cxnSpMk id="26" creationId="{FD1F3936-C4A9-41D6-A87B-35A6EAD013BC}"/>
          </ac:cxnSpMkLst>
        </pc:cxnChg>
        <pc:cxnChg chg="del mod">
          <ac:chgData name="Lili Ye (Student)" userId="29ede785-e103-4b43-b717-4e0a4f23007b" providerId="ADAL" clId="{393D4F4C-B706-4B33-AB28-2EAF0A5619EB}" dt="2022-05-05T16:41:04.089" v="162" actId="478"/>
          <ac:cxnSpMkLst>
            <pc:docMk/>
            <pc:sldMk cId="3477322092" sldId="256"/>
            <ac:cxnSpMk id="27" creationId="{D8B0537B-F554-4560-9F85-9EB698C98497}"/>
          </ac:cxnSpMkLst>
        </pc:cxnChg>
        <pc:cxnChg chg="del mod">
          <ac:chgData name="Lili Ye (Student)" userId="29ede785-e103-4b43-b717-4e0a4f23007b" providerId="ADAL" clId="{393D4F4C-B706-4B33-AB28-2EAF0A5619EB}" dt="2022-05-05T16:41:06.281" v="163" actId="478"/>
          <ac:cxnSpMkLst>
            <pc:docMk/>
            <pc:sldMk cId="3477322092" sldId="256"/>
            <ac:cxnSpMk id="28" creationId="{AA623DF3-17CC-4EAC-87D1-3C4611405586}"/>
          </ac:cxnSpMkLst>
        </pc:cxnChg>
        <pc:cxnChg chg="del mod topLvl">
          <ac:chgData name="Lili Ye (Student)" userId="29ede785-e103-4b43-b717-4e0a4f23007b" providerId="ADAL" clId="{393D4F4C-B706-4B33-AB28-2EAF0A5619EB}" dt="2022-05-05T16:45:17.825" v="218" actId="478"/>
          <ac:cxnSpMkLst>
            <pc:docMk/>
            <pc:sldMk cId="3477322092" sldId="256"/>
            <ac:cxnSpMk id="33" creationId="{2DF0A7FA-B5D5-4FF5-99B7-F8B9B6ECA162}"/>
          </ac:cxnSpMkLst>
        </pc:cxnChg>
        <pc:cxnChg chg="del mod topLvl">
          <ac:chgData name="Lili Ye (Student)" userId="29ede785-e103-4b43-b717-4e0a4f23007b" providerId="ADAL" clId="{393D4F4C-B706-4B33-AB28-2EAF0A5619EB}" dt="2022-05-05T16:45:45.561" v="227" actId="478"/>
          <ac:cxnSpMkLst>
            <pc:docMk/>
            <pc:sldMk cId="3477322092" sldId="256"/>
            <ac:cxnSpMk id="34" creationId="{8DFFCE51-6F96-46FC-9BBD-B9A3F1C1D764}"/>
          </ac:cxnSpMkLst>
        </pc:cxnChg>
        <pc:cxnChg chg="del mod topLvl">
          <ac:chgData name="Lili Ye (Student)" userId="29ede785-e103-4b43-b717-4e0a4f23007b" providerId="ADAL" clId="{393D4F4C-B706-4B33-AB28-2EAF0A5619EB}" dt="2022-05-05T16:45:54.314" v="231" actId="478"/>
          <ac:cxnSpMkLst>
            <pc:docMk/>
            <pc:sldMk cId="3477322092" sldId="256"/>
            <ac:cxnSpMk id="43" creationId="{D1172C87-E001-422A-9B50-BFDF62951AAC}"/>
          </ac:cxnSpMkLst>
        </pc:cxnChg>
        <pc:cxnChg chg="add mod">
          <ac:chgData name="Lili Ye (Student)" userId="29ede785-e103-4b43-b717-4e0a4f23007b" providerId="ADAL" clId="{393D4F4C-B706-4B33-AB28-2EAF0A5619EB}" dt="2022-05-05T16:44:48.813" v="206" actId="14100"/>
          <ac:cxnSpMkLst>
            <pc:docMk/>
            <pc:sldMk cId="3477322092" sldId="256"/>
            <ac:cxnSpMk id="50" creationId="{813469E6-FFBD-E137-74C4-9D2A058404FF}"/>
          </ac:cxnSpMkLst>
        </pc:cxnChg>
        <pc:cxnChg chg="add mod">
          <ac:chgData name="Lili Ye (Student)" userId="29ede785-e103-4b43-b717-4e0a4f23007b" providerId="ADAL" clId="{393D4F4C-B706-4B33-AB28-2EAF0A5619EB}" dt="2022-05-05T16:47:14.847" v="252" actId="14100"/>
          <ac:cxnSpMkLst>
            <pc:docMk/>
            <pc:sldMk cId="3477322092" sldId="256"/>
            <ac:cxnSpMk id="52" creationId="{B8E00597-611B-F38D-7CC8-96708B2172A8}"/>
          </ac:cxnSpMkLst>
        </pc:cxnChg>
        <pc:cxnChg chg="del mod ord">
          <ac:chgData name="Lili Ye (Student)" userId="29ede785-e103-4b43-b717-4e0a4f23007b" providerId="ADAL" clId="{393D4F4C-B706-4B33-AB28-2EAF0A5619EB}" dt="2022-05-05T16:45:01.282" v="210" actId="478"/>
          <ac:cxnSpMkLst>
            <pc:docMk/>
            <pc:sldMk cId="3477322092" sldId="256"/>
            <ac:cxnSpMk id="58" creationId="{D3D94BC3-5F93-4192-9936-AB03951FEFE5}"/>
          </ac:cxnSpMkLst>
        </pc:cxnChg>
        <pc:cxnChg chg="del mod">
          <ac:chgData name="Lili Ye (Student)" userId="29ede785-e103-4b43-b717-4e0a4f23007b" providerId="ADAL" clId="{393D4F4C-B706-4B33-AB28-2EAF0A5619EB}" dt="2022-05-05T16:45:08.258" v="214" actId="478"/>
          <ac:cxnSpMkLst>
            <pc:docMk/>
            <pc:sldMk cId="3477322092" sldId="256"/>
            <ac:cxnSpMk id="59" creationId="{11EBB32D-6F9F-4BA4-B589-871EEB492AB3}"/>
          </ac:cxnSpMkLst>
        </pc:cxnChg>
        <pc:cxnChg chg="add mod">
          <ac:chgData name="Lili Ye (Student)" userId="29ede785-e103-4b43-b717-4e0a4f23007b" providerId="ADAL" clId="{393D4F4C-B706-4B33-AB28-2EAF0A5619EB}" dt="2022-05-05T16:47:12.725" v="251" actId="14100"/>
          <ac:cxnSpMkLst>
            <pc:docMk/>
            <pc:sldMk cId="3477322092" sldId="256"/>
            <ac:cxnSpMk id="64" creationId="{077F406D-0B6C-9DF9-37B2-62EB4726F13D}"/>
          </ac:cxnSpMkLst>
        </pc:cxnChg>
        <pc:cxnChg chg="add mod">
          <ac:chgData name="Lili Ye (Student)" userId="29ede785-e103-4b43-b717-4e0a4f23007b" providerId="ADAL" clId="{393D4F4C-B706-4B33-AB28-2EAF0A5619EB}" dt="2022-05-05T16:45:09.546" v="215" actId="1076"/>
          <ac:cxnSpMkLst>
            <pc:docMk/>
            <pc:sldMk cId="3477322092" sldId="256"/>
            <ac:cxnSpMk id="65" creationId="{39E79AE5-3AFB-0B1A-E059-F7A5EE435D95}"/>
          </ac:cxnSpMkLst>
        </pc:cxnChg>
        <pc:cxnChg chg="add mod">
          <ac:chgData name="Lili Ye (Student)" userId="29ede785-e103-4b43-b717-4e0a4f23007b" providerId="ADAL" clId="{393D4F4C-B706-4B33-AB28-2EAF0A5619EB}" dt="2022-05-05T16:47:19.033" v="253" actId="14100"/>
          <ac:cxnSpMkLst>
            <pc:docMk/>
            <pc:sldMk cId="3477322092" sldId="256"/>
            <ac:cxnSpMk id="66" creationId="{83D7EF9B-C2E5-6E3C-6E69-0EE8EEF5CDCB}"/>
          </ac:cxnSpMkLst>
        </pc:cxnChg>
        <pc:cxnChg chg="add mod">
          <ac:chgData name="Lili Ye (Student)" userId="29ede785-e103-4b43-b717-4e0a4f23007b" providerId="ADAL" clId="{393D4F4C-B706-4B33-AB28-2EAF0A5619EB}" dt="2022-05-05T16:47:10.285" v="250" actId="14100"/>
          <ac:cxnSpMkLst>
            <pc:docMk/>
            <pc:sldMk cId="3477322092" sldId="256"/>
            <ac:cxnSpMk id="70" creationId="{CAA13779-B798-48C9-5331-194FD553FA33}"/>
          </ac:cxnSpMkLst>
        </pc:cxnChg>
        <pc:cxnChg chg="add mod">
          <ac:chgData name="Lili Ye (Student)" userId="29ede785-e103-4b43-b717-4e0a4f23007b" providerId="ADAL" clId="{393D4F4C-B706-4B33-AB28-2EAF0A5619EB}" dt="2022-05-05T16:47:07.935" v="249" actId="14100"/>
          <ac:cxnSpMkLst>
            <pc:docMk/>
            <pc:sldMk cId="3477322092" sldId="256"/>
            <ac:cxnSpMk id="72" creationId="{7FBD34BB-7483-EC18-59AC-7BDF6387FEA1}"/>
          </ac:cxnSpMkLst>
        </pc:cxnChg>
      </pc:sldChg>
    </pc:docChg>
  </pc:docChgLst>
  <pc:docChgLst>
    <pc:chgData name="Lili Ye (Student)" userId="29ede785-e103-4b43-b717-4e0a4f23007b" providerId="ADAL" clId="{DEBE9585-D721-4CC8-8BA4-7B6CFF895997}"/>
    <pc:docChg chg="undo custSel modSld">
      <pc:chgData name="Lili Ye (Student)" userId="29ede785-e103-4b43-b717-4e0a4f23007b" providerId="ADAL" clId="{DEBE9585-D721-4CC8-8BA4-7B6CFF895997}" dt="2022-06-06T16:42:20.142" v="159" actId="1076"/>
      <pc:docMkLst>
        <pc:docMk/>
      </pc:docMkLst>
      <pc:sldChg chg="addSp delSp modSp mod">
        <pc:chgData name="Lili Ye (Student)" userId="29ede785-e103-4b43-b717-4e0a4f23007b" providerId="ADAL" clId="{DEBE9585-D721-4CC8-8BA4-7B6CFF895997}" dt="2022-06-06T16:42:20.142" v="159" actId="1076"/>
        <pc:sldMkLst>
          <pc:docMk/>
          <pc:sldMk cId="3477322092" sldId="256"/>
        </pc:sldMkLst>
        <pc:spChg chg="del mod">
          <ac:chgData name="Lili Ye (Student)" userId="29ede785-e103-4b43-b717-4e0a4f23007b" providerId="ADAL" clId="{DEBE9585-D721-4CC8-8BA4-7B6CFF895997}" dt="2022-05-31T15:23:59.032" v="140" actId="478"/>
          <ac:spMkLst>
            <pc:docMk/>
            <pc:sldMk cId="3477322092" sldId="256"/>
            <ac:spMk id="3" creationId="{93028BBB-0EEF-4A3E-8A32-AC2C8FB4271B}"/>
          </ac:spMkLst>
        </pc:spChg>
        <pc:spChg chg="mod">
          <ac:chgData name="Lili Ye (Student)" userId="29ede785-e103-4b43-b717-4e0a4f23007b" providerId="ADAL" clId="{DEBE9585-D721-4CC8-8BA4-7B6CFF895997}" dt="2022-05-31T15:22:30.884" v="135" actId="1076"/>
          <ac:spMkLst>
            <pc:docMk/>
            <pc:sldMk cId="3477322092" sldId="256"/>
            <ac:spMk id="11" creationId="{0839E1B9-D164-4124-ACA4-F6A716D5EB7F}"/>
          </ac:spMkLst>
        </pc:spChg>
        <pc:spChg chg="mod">
          <ac:chgData name="Lili Ye (Student)" userId="29ede785-e103-4b43-b717-4e0a4f23007b" providerId="ADAL" clId="{DEBE9585-D721-4CC8-8BA4-7B6CFF895997}" dt="2022-05-31T15:22:30.884" v="135" actId="1076"/>
          <ac:spMkLst>
            <pc:docMk/>
            <pc:sldMk cId="3477322092" sldId="256"/>
            <ac:spMk id="30" creationId="{25CD8119-13E6-403F-BBEF-11BC7C35D57F}"/>
          </ac:spMkLst>
        </pc:spChg>
        <pc:spChg chg="mod">
          <ac:chgData name="Lili Ye (Student)" userId="29ede785-e103-4b43-b717-4e0a4f23007b" providerId="ADAL" clId="{DEBE9585-D721-4CC8-8BA4-7B6CFF895997}" dt="2022-05-31T15:22:37.620" v="136" actId="1076"/>
          <ac:spMkLst>
            <pc:docMk/>
            <pc:sldMk cId="3477322092" sldId="256"/>
            <ac:spMk id="35" creationId="{D04B3D5F-8F42-4306-8A8C-730C43B3A211}"/>
          </ac:spMkLst>
        </pc:spChg>
        <pc:spChg chg="mod">
          <ac:chgData name="Lili Ye (Student)" userId="29ede785-e103-4b43-b717-4e0a4f23007b" providerId="ADAL" clId="{DEBE9585-D721-4CC8-8BA4-7B6CFF895997}" dt="2022-05-31T15:22:16.870" v="134" actId="1076"/>
          <ac:spMkLst>
            <pc:docMk/>
            <pc:sldMk cId="3477322092" sldId="256"/>
            <ac:spMk id="37" creationId="{A0950EF8-88E8-4321-AD98-176F5DDD0908}"/>
          </ac:spMkLst>
        </pc:spChg>
        <pc:spChg chg="mod">
          <ac:chgData name="Lili Ye (Student)" userId="29ede785-e103-4b43-b717-4e0a4f23007b" providerId="ADAL" clId="{DEBE9585-D721-4CC8-8BA4-7B6CFF895997}" dt="2022-05-31T15:23:52.722" v="139" actId="1076"/>
          <ac:spMkLst>
            <pc:docMk/>
            <pc:sldMk cId="3477322092" sldId="256"/>
            <ac:spMk id="41" creationId="{8F26629E-B9DE-4AC5-9F65-DD95699BD132}"/>
          </ac:spMkLst>
        </pc:spChg>
        <pc:spChg chg="mod">
          <ac:chgData name="Lili Ye (Student)" userId="29ede785-e103-4b43-b717-4e0a4f23007b" providerId="ADAL" clId="{DEBE9585-D721-4CC8-8BA4-7B6CFF895997}" dt="2022-05-31T15:25:38.496" v="147" actId="1076"/>
          <ac:spMkLst>
            <pc:docMk/>
            <pc:sldMk cId="3477322092" sldId="256"/>
            <ac:spMk id="42" creationId="{E7B8DF32-6094-469E-84E5-19CC56FF1041}"/>
          </ac:spMkLst>
        </pc:spChg>
        <pc:spChg chg="mod">
          <ac:chgData name="Lili Ye (Student)" userId="29ede785-e103-4b43-b717-4e0a4f23007b" providerId="ADAL" clId="{DEBE9585-D721-4CC8-8BA4-7B6CFF895997}" dt="2022-05-31T15:21:59.557" v="133" actId="1076"/>
          <ac:spMkLst>
            <pc:docMk/>
            <pc:sldMk cId="3477322092" sldId="256"/>
            <ac:spMk id="44" creationId="{4B71FBB1-6C54-48F1-AA7F-69D9F340A681}"/>
          </ac:spMkLst>
        </pc:spChg>
        <pc:spChg chg="mod">
          <ac:chgData name="Lili Ye (Student)" userId="29ede785-e103-4b43-b717-4e0a4f23007b" providerId="ADAL" clId="{DEBE9585-D721-4CC8-8BA4-7B6CFF895997}" dt="2022-05-31T15:21:59.557" v="133" actId="1076"/>
          <ac:spMkLst>
            <pc:docMk/>
            <pc:sldMk cId="3477322092" sldId="256"/>
            <ac:spMk id="45" creationId="{662BE165-EABF-412B-8A97-397BC95A3180}"/>
          </ac:spMkLst>
        </pc:spChg>
        <pc:spChg chg="del mod">
          <ac:chgData name="Lili Ye (Student)" userId="29ede785-e103-4b43-b717-4e0a4f23007b" providerId="ADAL" clId="{DEBE9585-D721-4CC8-8BA4-7B6CFF895997}" dt="2022-05-31T15:21:15.810" v="130" actId="478"/>
          <ac:spMkLst>
            <pc:docMk/>
            <pc:sldMk cId="3477322092" sldId="256"/>
            <ac:spMk id="51" creationId="{E07958D6-D4B6-4E43-8F8F-A61E46E033C8}"/>
          </ac:spMkLst>
        </pc:spChg>
        <pc:spChg chg="mod">
          <ac:chgData name="Lili Ye (Student)" userId="29ede785-e103-4b43-b717-4e0a4f23007b" providerId="ADAL" clId="{DEBE9585-D721-4CC8-8BA4-7B6CFF895997}" dt="2022-05-31T15:22:39.820" v="137" actId="1076"/>
          <ac:spMkLst>
            <pc:docMk/>
            <pc:sldMk cId="3477322092" sldId="256"/>
            <ac:spMk id="53" creationId="{F1A54D65-FB5F-4E12-9C1A-12C576685736}"/>
          </ac:spMkLst>
        </pc:spChg>
        <pc:spChg chg="mod">
          <ac:chgData name="Lili Ye (Student)" userId="29ede785-e103-4b43-b717-4e0a4f23007b" providerId="ADAL" clId="{DEBE9585-D721-4CC8-8BA4-7B6CFF895997}" dt="2022-05-31T15:22:16.870" v="134" actId="1076"/>
          <ac:spMkLst>
            <pc:docMk/>
            <pc:sldMk cId="3477322092" sldId="256"/>
            <ac:spMk id="54" creationId="{4C40FEC0-2AFE-4879-991A-54D78D12AB4E}"/>
          </ac:spMkLst>
        </pc:spChg>
        <pc:spChg chg="mod">
          <ac:chgData name="Lili Ye (Student)" userId="29ede785-e103-4b43-b717-4e0a4f23007b" providerId="ADAL" clId="{DEBE9585-D721-4CC8-8BA4-7B6CFF895997}" dt="2022-05-31T15:22:16.870" v="134" actId="1076"/>
          <ac:spMkLst>
            <pc:docMk/>
            <pc:sldMk cId="3477322092" sldId="256"/>
            <ac:spMk id="55" creationId="{8FC416CA-924C-4F7B-9E14-53A517A1F9C8}"/>
          </ac:spMkLst>
        </pc:spChg>
        <pc:spChg chg="mod">
          <ac:chgData name="Lili Ye (Student)" userId="29ede785-e103-4b43-b717-4e0a4f23007b" providerId="ADAL" clId="{DEBE9585-D721-4CC8-8BA4-7B6CFF895997}" dt="2022-05-31T15:22:16.870" v="134" actId="1076"/>
          <ac:spMkLst>
            <pc:docMk/>
            <pc:sldMk cId="3477322092" sldId="256"/>
            <ac:spMk id="56" creationId="{BABF1ED2-93E4-4EF1-8456-E2D618F52DBB}"/>
          </ac:spMkLst>
        </pc:spChg>
        <pc:picChg chg="del">
          <ac:chgData name="Lili Ye (Student)" userId="29ede785-e103-4b43-b717-4e0a4f23007b" providerId="ADAL" clId="{DEBE9585-D721-4CC8-8BA4-7B6CFF895997}" dt="2022-05-30T23:39:43.290" v="28" actId="478"/>
          <ac:picMkLst>
            <pc:docMk/>
            <pc:sldMk cId="3477322092" sldId="256"/>
            <ac:picMk id="4" creationId="{29DC0219-432D-487D-AE32-C1CDB65AB959}"/>
          </ac:picMkLst>
        </pc:picChg>
        <pc:picChg chg="add mod ord">
          <ac:chgData name="Lili Ye (Student)" userId="29ede785-e103-4b43-b717-4e0a4f23007b" providerId="ADAL" clId="{DEBE9585-D721-4CC8-8BA4-7B6CFF895997}" dt="2022-05-31T15:22:30.884" v="135" actId="1076"/>
          <ac:picMkLst>
            <pc:docMk/>
            <pc:sldMk cId="3477322092" sldId="256"/>
            <ac:picMk id="5" creationId="{F1D63348-A207-16F1-FF2C-2F4B51265E76}"/>
          </ac:picMkLst>
        </pc:picChg>
        <pc:picChg chg="add mod ord">
          <ac:chgData name="Lili Ye (Student)" userId="29ede785-e103-4b43-b717-4e0a4f23007b" providerId="ADAL" clId="{DEBE9585-D721-4CC8-8BA4-7B6CFF895997}" dt="2022-05-31T15:22:30.884" v="135" actId="1076"/>
          <ac:picMkLst>
            <pc:docMk/>
            <pc:sldMk cId="3477322092" sldId="256"/>
            <ac:picMk id="7" creationId="{8CFDD732-4331-A45D-802E-1ABFD4836E0C}"/>
          </ac:picMkLst>
        </pc:picChg>
        <pc:picChg chg="del">
          <ac:chgData name="Lili Ye (Student)" userId="29ede785-e103-4b43-b717-4e0a4f23007b" providerId="ADAL" clId="{DEBE9585-D721-4CC8-8BA4-7B6CFF895997}" dt="2022-05-30T23:39:28.986" v="14" actId="478"/>
          <ac:picMkLst>
            <pc:docMk/>
            <pc:sldMk cId="3477322092" sldId="256"/>
            <ac:picMk id="8" creationId="{2E4E92D8-DC46-4CD8-A54F-F2AD46D386C2}"/>
          </ac:picMkLst>
        </pc:picChg>
        <pc:picChg chg="add mod ord">
          <ac:chgData name="Lili Ye (Student)" userId="29ede785-e103-4b43-b717-4e0a4f23007b" providerId="ADAL" clId="{DEBE9585-D721-4CC8-8BA4-7B6CFF895997}" dt="2022-05-31T15:22:16.870" v="134" actId="1076"/>
          <ac:picMkLst>
            <pc:docMk/>
            <pc:sldMk cId="3477322092" sldId="256"/>
            <ac:picMk id="10" creationId="{3B0632D5-D7EA-32AF-7B30-3E48FD22F390}"/>
          </ac:picMkLst>
        </pc:picChg>
        <pc:picChg chg="del">
          <ac:chgData name="Lili Ye (Student)" userId="29ede785-e103-4b43-b717-4e0a4f23007b" providerId="ADAL" clId="{DEBE9585-D721-4CC8-8BA4-7B6CFF895997}" dt="2022-05-30T23:39:03.491" v="0" actId="478"/>
          <ac:picMkLst>
            <pc:docMk/>
            <pc:sldMk cId="3477322092" sldId="256"/>
            <ac:picMk id="13" creationId="{EFDE96A0-1448-2769-DA1E-16655D32AF03}"/>
          </ac:picMkLst>
        </pc:picChg>
        <pc:picChg chg="del">
          <ac:chgData name="Lili Ye (Student)" userId="29ede785-e103-4b43-b717-4e0a4f23007b" providerId="ADAL" clId="{DEBE9585-D721-4CC8-8BA4-7B6CFF895997}" dt="2022-05-30T23:39:43.290" v="28" actId="478"/>
          <ac:picMkLst>
            <pc:docMk/>
            <pc:sldMk cId="3477322092" sldId="256"/>
            <ac:picMk id="14" creationId="{F13594FC-515A-4012-8F9B-5D9D517363CD}"/>
          </ac:picMkLst>
        </pc:picChg>
        <pc:picChg chg="add mod ord">
          <ac:chgData name="Lili Ye (Student)" userId="29ede785-e103-4b43-b717-4e0a4f23007b" providerId="ADAL" clId="{DEBE9585-D721-4CC8-8BA4-7B6CFF895997}" dt="2022-05-31T15:22:16.870" v="134" actId="1076"/>
          <ac:picMkLst>
            <pc:docMk/>
            <pc:sldMk cId="3477322092" sldId="256"/>
            <ac:picMk id="15" creationId="{5EF7AD5E-A01C-4040-944A-4C2F15E78891}"/>
          </ac:picMkLst>
        </pc:picChg>
        <pc:picChg chg="add mod">
          <ac:chgData name="Lili Ye (Student)" userId="29ede785-e103-4b43-b717-4e0a4f23007b" providerId="ADAL" clId="{DEBE9585-D721-4CC8-8BA4-7B6CFF895997}" dt="2022-05-31T15:23:49.266" v="138" actId="1076"/>
          <ac:picMkLst>
            <pc:docMk/>
            <pc:sldMk cId="3477322092" sldId="256"/>
            <ac:picMk id="17" creationId="{5D1C2872-77A7-729C-3816-2F022947359E}"/>
          </ac:picMkLst>
        </pc:picChg>
        <pc:picChg chg="add mod ord">
          <ac:chgData name="Lili Ye (Student)" userId="29ede785-e103-4b43-b717-4e0a4f23007b" providerId="ADAL" clId="{DEBE9585-D721-4CC8-8BA4-7B6CFF895997}" dt="2022-05-31T15:25:44.104" v="148" actId="1076"/>
          <ac:picMkLst>
            <pc:docMk/>
            <pc:sldMk cId="3477322092" sldId="256"/>
            <ac:picMk id="19" creationId="{71AE551A-88FD-BE32-8A7B-ACFB6A03D916}"/>
          </ac:picMkLst>
        </pc:picChg>
        <pc:cxnChg chg="add mod">
          <ac:chgData name="Lili Ye (Student)" userId="29ede785-e103-4b43-b717-4e0a4f23007b" providerId="ADAL" clId="{DEBE9585-D721-4CC8-8BA4-7B6CFF895997}" dt="2022-06-06T16:42:06.576" v="155" actId="1076"/>
          <ac:cxnSpMkLst>
            <pc:docMk/>
            <pc:sldMk cId="3477322092" sldId="256"/>
            <ac:cxnSpMk id="28" creationId="{2FAA728B-DF40-3DA7-23B2-BAE35BA5F9F6}"/>
          </ac:cxnSpMkLst>
        </pc:cxnChg>
        <pc:cxnChg chg="add mod">
          <ac:chgData name="Lili Ye (Student)" userId="29ede785-e103-4b43-b717-4e0a4f23007b" providerId="ADAL" clId="{DEBE9585-D721-4CC8-8BA4-7B6CFF895997}" dt="2022-06-06T16:42:20.142" v="159" actId="1076"/>
          <ac:cxnSpMkLst>
            <pc:docMk/>
            <pc:sldMk cId="3477322092" sldId="256"/>
            <ac:cxnSpMk id="29" creationId="{3683FCBF-5784-314B-7A63-90C3B5D8056F}"/>
          </ac:cxnSpMkLst>
        </pc:cxnChg>
        <pc:cxnChg chg="del mod">
          <ac:chgData name="Lili Ye (Student)" userId="29ede785-e103-4b43-b717-4e0a4f23007b" providerId="ADAL" clId="{DEBE9585-D721-4CC8-8BA4-7B6CFF895997}" dt="2022-06-06T16:42:17.572" v="158" actId="478"/>
          <ac:cxnSpMkLst>
            <pc:docMk/>
            <pc:sldMk cId="3477322092" sldId="256"/>
            <ac:cxnSpMk id="50" creationId="{813469E6-FFBD-E137-74C4-9D2A058404FF}"/>
          </ac:cxnSpMkLst>
        </pc:cxnChg>
        <pc:cxnChg chg="del mod">
          <ac:chgData name="Lili Ye (Student)" userId="29ede785-e103-4b43-b717-4e0a4f23007b" providerId="ADAL" clId="{DEBE9585-D721-4CC8-8BA4-7B6CFF895997}" dt="2022-06-06T16:41:51.336" v="153" actId="478"/>
          <ac:cxnSpMkLst>
            <pc:docMk/>
            <pc:sldMk cId="3477322092" sldId="256"/>
            <ac:cxnSpMk id="52" creationId="{B8E00597-611B-F38D-7CC8-96708B2172A8}"/>
          </ac:cxnSpMkLst>
        </pc:cxnChg>
        <pc:cxnChg chg="mod">
          <ac:chgData name="Lili Ye (Student)" userId="29ede785-e103-4b43-b717-4e0a4f23007b" providerId="ADAL" clId="{DEBE9585-D721-4CC8-8BA4-7B6CFF895997}" dt="2022-05-31T15:22:30.884" v="135" actId="1076"/>
          <ac:cxnSpMkLst>
            <pc:docMk/>
            <pc:sldMk cId="3477322092" sldId="256"/>
            <ac:cxnSpMk id="64" creationId="{077F406D-0B6C-9DF9-37B2-62EB4726F13D}"/>
          </ac:cxnSpMkLst>
        </pc:cxnChg>
        <pc:cxnChg chg="mod">
          <ac:chgData name="Lili Ye (Student)" userId="29ede785-e103-4b43-b717-4e0a4f23007b" providerId="ADAL" clId="{DEBE9585-D721-4CC8-8BA4-7B6CFF895997}" dt="2022-05-31T15:22:16.870" v="134" actId="1076"/>
          <ac:cxnSpMkLst>
            <pc:docMk/>
            <pc:sldMk cId="3477322092" sldId="256"/>
            <ac:cxnSpMk id="65" creationId="{39E79AE5-3AFB-0B1A-E059-F7A5EE435D95}"/>
          </ac:cxnSpMkLst>
        </pc:cxnChg>
        <pc:cxnChg chg="mod">
          <ac:chgData name="Lili Ye (Student)" userId="29ede785-e103-4b43-b717-4e0a4f23007b" providerId="ADAL" clId="{DEBE9585-D721-4CC8-8BA4-7B6CFF895997}" dt="2022-05-31T15:22:30.884" v="135" actId="1076"/>
          <ac:cxnSpMkLst>
            <pc:docMk/>
            <pc:sldMk cId="3477322092" sldId="256"/>
            <ac:cxnSpMk id="66" creationId="{83D7EF9B-C2E5-6E3C-6E69-0EE8EEF5CDCB}"/>
          </ac:cxnSpMkLst>
        </pc:cxnChg>
        <pc:cxnChg chg="mod">
          <ac:chgData name="Lili Ye (Student)" userId="29ede785-e103-4b43-b717-4e0a4f23007b" providerId="ADAL" clId="{DEBE9585-D721-4CC8-8BA4-7B6CFF895997}" dt="2022-05-31T15:22:30.884" v="135" actId="1076"/>
          <ac:cxnSpMkLst>
            <pc:docMk/>
            <pc:sldMk cId="3477322092" sldId="256"/>
            <ac:cxnSpMk id="70" creationId="{CAA13779-B798-48C9-5331-194FD553FA33}"/>
          </ac:cxnSpMkLst>
        </pc:cxnChg>
        <pc:cxnChg chg="mod">
          <ac:chgData name="Lili Ye (Student)" userId="29ede785-e103-4b43-b717-4e0a4f23007b" providerId="ADAL" clId="{DEBE9585-D721-4CC8-8BA4-7B6CFF895997}" dt="2022-06-01T21:23:34.175" v="150" actId="1076"/>
          <ac:cxnSpMkLst>
            <pc:docMk/>
            <pc:sldMk cId="3477322092" sldId="256"/>
            <ac:cxnSpMk id="72" creationId="{7FBD34BB-7483-EC18-59AC-7BDF6387FEA1}"/>
          </ac:cxnSpMkLst>
        </pc:cxnChg>
      </pc:sldChg>
    </pc:docChg>
  </pc:docChgLst>
  <pc:docChgLst>
    <pc:chgData name="Lili" userId="29ede785-e103-4b43-b717-4e0a4f23007b" providerId="ADAL" clId="{7EC0EA28-A091-445E-AB73-E95DCCECF461}"/>
    <pc:docChg chg="undo custSel addSld modSld">
      <pc:chgData name="Lili" userId="29ede785-e103-4b43-b717-4e0a4f23007b" providerId="ADAL" clId="{7EC0EA28-A091-445E-AB73-E95DCCECF461}" dt="2022-04-06T16:44:11.485" v="429" actId="478"/>
      <pc:docMkLst>
        <pc:docMk/>
      </pc:docMkLst>
      <pc:sldChg chg="addSp delSp modSp new mod">
        <pc:chgData name="Lili" userId="29ede785-e103-4b43-b717-4e0a4f23007b" providerId="ADAL" clId="{7EC0EA28-A091-445E-AB73-E95DCCECF461}" dt="2022-04-06T16:44:11.485" v="429" actId="478"/>
        <pc:sldMkLst>
          <pc:docMk/>
          <pc:sldMk cId="3477322092" sldId="256"/>
        </pc:sldMkLst>
        <pc:spChg chg="del">
          <ac:chgData name="Lili" userId="29ede785-e103-4b43-b717-4e0a4f23007b" providerId="ADAL" clId="{7EC0EA28-A091-445E-AB73-E95DCCECF461}" dt="2022-04-05T17:57:45.297" v="1" actId="478"/>
          <ac:spMkLst>
            <pc:docMk/>
            <pc:sldMk cId="3477322092" sldId="256"/>
            <ac:spMk id="2" creationId="{D89AFB68-CF67-49A4-83B0-7F3BF589FC90}"/>
          </ac:spMkLst>
        </pc:spChg>
        <pc:spChg chg="del">
          <ac:chgData name="Lili" userId="29ede785-e103-4b43-b717-4e0a4f23007b" providerId="ADAL" clId="{7EC0EA28-A091-445E-AB73-E95DCCECF461}" dt="2022-04-05T17:57:45.297" v="1" actId="478"/>
          <ac:spMkLst>
            <pc:docMk/>
            <pc:sldMk cId="3477322092" sldId="256"/>
            <ac:spMk id="3" creationId="{A307B153-BD78-4AA4-B650-4455DC5DD064}"/>
          </ac:spMkLst>
        </pc:spChg>
        <pc:spChg chg="add del mod ord">
          <ac:chgData name="Lili" userId="29ede785-e103-4b43-b717-4e0a4f23007b" providerId="ADAL" clId="{7EC0EA28-A091-445E-AB73-E95DCCECF461}" dt="2022-04-05T18:04:39.833" v="163" actId="478"/>
          <ac:spMkLst>
            <pc:docMk/>
            <pc:sldMk cId="3477322092" sldId="256"/>
            <ac:spMk id="7" creationId="{3E088013-058D-4D99-8C68-2110A57A8D13}"/>
          </ac:spMkLst>
        </pc:spChg>
        <pc:spChg chg="add del mod">
          <ac:chgData name="Lili" userId="29ede785-e103-4b43-b717-4e0a4f23007b" providerId="ADAL" clId="{7EC0EA28-A091-445E-AB73-E95DCCECF461}" dt="2022-04-05T18:03:34.930" v="125" actId="478"/>
          <ac:spMkLst>
            <pc:docMk/>
            <pc:sldMk cId="3477322092" sldId="256"/>
            <ac:spMk id="10" creationId="{1285C225-1F53-4267-892F-49080E3BC4BD}"/>
          </ac:spMkLst>
        </pc:spChg>
        <pc:spChg chg="add mod">
          <ac:chgData name="Lili" userId="29ede785-e103-4b43-b717-4e0a4f23007b" providerId="ADAL" clId="{7EC0EA28-A091-445E-AB73-E95DCCECF461}" dt="2022-04-05T18:04:20.663" v="139" actId="1076"/>
          <ac:spMkLst>
            <pc:docMk/>
            <pc:sldMk cId="3477322092" sldId="256"/>
            <ac:spMk id="11" creationId="{0839E1B9-D164-4124-ACA4-F6A716D5EB7F}"/>
          </ac:spMkLst>
        </pc:spChg>
        <pc:spChg chg="add mod">
          <ac:chgData name="Lili" userId="29ede785-e103-4b43-b717-4e0a4f23007b" providerId="ADAL" clId="{7EC0EA28-A091-445E-AB73-E95DCCECF461}" dt="2022-04-05T18:04:20.663" v="139" actId="1076"/>
          <ac:spMkLst>
            <pc:docMk/>
            <pc:sldMk cId="3477322092" sldId="256"/>
            <ac:spMk id="12" creationId="{5631FE39-7C69-4203-B570-1CBFF897F359}"/>
          </ac:spMkLst>
        </pc:spChg>
        <pc:spChg chg="add mod">
          <ac:chgData name="Lili" userId="29ede785-e103-4b43-b717-4e0a4f23007b" providerId="ADAL" clId="{7EC0EA28-A091-445E-AB73-E95DCCECF461}" dt="2022-04-05T18:05:34.084" v="182" actId="1076"/>
          <ac:spMkLst>
            <pc:docMk/>
            <pc:sldMk cId="3477322092" sldId="256"/>
            <ac:spMk id="13" creationId="{4FC1890C-1113-49D4-81FB-FEAC69570441}"/>
          </ac:spMkLst>
        </pc:spChg>
        <pc:picChg chg="add del mod">
          <ac:chgData name="Lili" userId="29ede785-e103-4b43-b717-4e0a4f23007b" providerId="ADAL" clId="{7EC0EA28-A091-445E-AB73-E95DCCECF461}" dt="2022-04-05T18:08:21.593" v="200" actId="478"/>
          <ac:picMkLst>
            <pc:docMk/>
            <pc:sldMk cId="3477322092" sldId="256"/>
            <ac:picMk id="4" creationId="{F5477806-3D09-4A22-8467-6CD4548A484E}"/>
          </ac:picMkLst>
        </pc:picChg>
        <pc:picChg chg="add mod ord">
          <ac:chgData name="Lili" userId="29ede785-e103-4b43-b717-4e0a4f23007b" providerId="ADAL" clId="{7EC0EA28-A091-445E-AB73-E95DCCECF461}" dt="2022-04-05T18:06:33.476" v="197" actId="1076"/>
          <ac:picMkLst>
            <pc:docMk/>
            <pc:sldMk cId="3477322092" sldId="256"/>
            <ac:picMk id="6" creationId="{BC21231F-423D-4D21-87AD-E479F1B515DC}"/>
          </ac:picMkLst>
        </pc:picChg>
        <pc:picChg chg="add mod ord">
          <ac:chgData name="Lili" userId="29ede785-e103-4b43-b717-4e0a4f23007b" providerId="ADAL" clId="{7EC0EA28-A091-445E-AB73-E95DCCECF461}" dt="2022-04-05T18:05:23.198" v="179" actId="1076"/>
          <ac:picMkLst>
            <pc:docMk/>
            <pc:sldMk cId="3477322092" sldId="256"/>
            <ac:picMk id="9" creationId="{CF5C79ED-1B7B-4968-BEDC-D99911C04D2A}"/>
          </ac:picMkLst>
        </pc:picChg>
        <pc:picChg chg="add mod ord">
          <ac:chgData name="Lili" userId="29ede785-e103-4b43-b717-4e0a4f23007b" providerId="ADAL" clId="{7EC0EA28-A091-445E-AB73-E95DCCECF461}" dt="2022-04-05T18:08:42.379" v="210" actId="1076"/>
          <ac:picMkLst>
            <pc:docMk/>
            <pc:sldMk cId="3477322092" sldId="256"/>
            <ac:picMk id="21" creationId="{4303263A-44CC-457D-BCD7-9A4DE661D7BE}"/>
          </ac:picMkLst>
        </pc:picChg>
        <pc:cxnChg chg="add mod">
          <ac:chgData name="Lili" userId="29ede785-e103-4b43-b717-4e0a4f23007b" providerId="ADAL" clId="{7EC0EA28-A091-445E-AB73-E95DCCECF461}" dt="2022-04-05T18:08:51.617" v="261" actId="1038"/>
          <ac:cxnSpMkLst>
            <pc:docMk/>
            <pc:sldMk cId="3477322092" sldId="256"/>
            <ac:cxnSpMk id="5" creationId="{3812BFF1-53D9-4031-9033-7437AFC9D611}"/>
          </ac:cxnSpMkLst>
        </pc:cxnChg>
        <pc:cxnChg chg="add mod">
          <ac:chgData name="Lili" userId="29ede785-e103-4b43-b717-4e0a4f23007b" providerId="ADAL" clId="{7EC0EA28-A091-445E-AB73-E95DCCECF461}" dt="2022-04-05T18:08:39.666" v="208" actId="1076"/>
          <ac:cxnSpMkLst>
            <pc:docMk/>
            <pc:sldMk cId="3477322092" sldId="256"/>
            <ac:cxnSpMk id="8" creationId="{CFD756B2-F7C2-4A2D-97DF-961B3E69B9ED}"/>
          </ac:cxnSpMkLst>
        </pc:cxnChg>
        <pc:cxnChg chg="add mod">
          <ac:chgData name="Lili" userId="29ede785-e103-4b43-b717-4e0a4f23007b" providerId="ADAL" clId="{7EC0EA28-A091-445E-AB73-E95DCCECF461}" dt="2022-04-06T16:43:29.566" v="359" actId="1038"/>
          <ac:cxnSpMkLst>
            <pc:docMk/>
            <pc:sldMk cId="3477322092" sldId="256"/>
            <ac:cxnSpMk id="14" creationId="{02E3219D-E001-4403-9732-43054D01B117}"/>
          </ac:cxnSpMkLst>
        </pc:cxnChg>
        <pc:cxnChg chg="add mod">
          <ac:chgData name="Lili" userId="29ede785-e103-4b43-b717-4e0a4f23007b" providerId="ADAL" clId="{7EC0EA28-A091-445E-AB73-E95DCCECF461}" dt="2022-04-06T16:43:39.942" v="384" actId="1037"/>
          <ac:cxnSpMkLst>
            <pc:docMk/>
            <pc:sldMk cId="3477322092" sldId="256"/>
            <ac:cxnSpMk id="15" creationId="{9FBC8F5D-A355-4541-A6CD-B2DB1E33CF54}"/>
          </ac:cxnSpMkLst>
        </pc:cxnChg>
        <pc:cxnChg chg="add mod">
          <ac:chgData name="Lili" userId="29ede785-e103-4b43-b717-4e0a4f23007b" providerId="ADAL" clId="{7EC0EA28-A091-445E-AB73-E95DCCECF461}" dt="2022-04-05T18:06:33.476" v="197" actId="1076"/>
          <ac:cxnSpMkLst>
            <pc:docMk/>
            <pc:sldMk cId="3477322092" sldId="256"/>
            <ac:cxnSpMk id="16" creationId="{CA81EB5A-8848-45F3-B4CF-B17981FB8167}"/>
          </ac:cxnSpMkLst>
        </pc:cxnChg>
        <pc:cxnChg chg="add del mod">
          <ac:chgData name="Lili" userId="29ede785-e103-4b43-b717-4e0a4f23007b" providerId="ADAL" clId="{7EC0EA28-A091-445E-AB73-E95DCCECF461}" dt="2022-04-06T16:44:11.485" v="429" actId="478"/>
          <ac:cxnSpMkLst>
            <pc:docMk/>
            <pc:sldMk cId="3477322092" sldId="256"/>
            <ac:cxnSpMk id="17" creationId="{2467E8C4-B3FC-4810-BEAD-413726BEB87A}"/>
          </ac:cxnSpMkLst>
        </pc:cxnChg>
        <pc:cxnChg chg="add del mod">
          <ac:chgData name="Lili" userId="29ede785-e103-4b43-b717-4e0a4f23007b" providerId="ADAL" clId="{7EC0EA28-A091-445E-AB73-E95DCCECF461}" dt="2022-04-05T18:04:23.724" v="140" actId="21"/>
          <ac:cxnSpMkLst>
            <pc:docMk/>
            <pc:sldMk cId="3477322092" sldId="256"/>
            <ac:cxnSpMk id="17" creationId="{6C75B586-7C04-429A-887C-9378A15FAC5A}"/>
          </ac:cxnSpMkLst>
        </pc:cxnChg>
        <pc:cxnChg chg="add mod">
          <ac:chgData name="Lili" userId="29ede785-e103-4b43-b717-4e0a4f23007b" providerId="ADAL" clId="{7EC0EA28-A091-445E-AB73-E95DCCECF461}" dt="2022-04-05T18:05:25.388" v="180" actId="1076"/>
          <ac:cxnSpMkLst>
            <pc:docMk/>
            <pc:sldMk cId="3477322092" sldId="256"/>
            <ac:cxnSpMk id="18" creationId="{5B27CEAF-EBC9-4C35-A11B-D931E080D0CE}"/>
          </ac:cxnSpMkLst>
        </pc:cxnChg>
      </pc:sldChg>
    </pc:docChg>
  </pc:docChgLst>
  <pc:docChgLst>
    <pc:chgData name="Lili" userId="29ede785-e103-4b43-b717-4e0a4f23007b" providerId="ADAL" clId="{643F62CC-6A6A-4659-AC2D-46F4CF8EF17E}"/>
    <pc:docChg chg="undo custSel modSld">
      <pc:chgData name="Lili" userId="29ede785-e103-4b43-b717-4e0a4f23007b" providerId="ADAL" clId="{643F62CC-6A6A-4659-AC2D-46F4CF8EF17E}" dt="2022-04-15T18:09:23.181" v="865" actId="1038"/>
      <pc:docMkLst>
        <pc:docMk/>
      </pc:docMkLst>
      <pc:sldChg chg="addSp delSp modSp mod">
        <pc:chgData name="Lili" userId="29ede785-e103-4b43-b717-4e0a4f23007b" providerId="ADAL" clId="{643F62CC-6A6A-4659-AC2D-46F4CF8EF17E}" dt="2022-04-15T18:09:23.181" v="865" actId="1038"/>
        <pc:sldMkLst>
          <pc:docMk/>
          <pc:sldMk cId="3477322092" sldId="256"/>
        </pc:sldMkLst>
        <pc:spChg chg="add del mod">
          <ac:chgData name="Lili" userId="29ede785-e103-4b43-b717-4e0a4f23007b" providerId="ADAL" clId="{643F62CC-6A6A-4659-AC2D-46F4CF8EF17E}" dt="2022-04-15T17:53:13.364" v="472" actId="478"/>
          <ac:spMkLst>
            <pc:docMk/>
            <pc:sldMk cId="3477322092" sldId="256"/>
            <ac:spMk id="2" creationId="{C4B633B5-0D0E-456B-ABED-F3C7CC322409}"/>
          </ac:spMkLst>
        </pc:spChg>
        <pc:spChg chg="add mod">
          <ac:chgData name="Lili" userId="29ede785-e103-4b43-b717-4e0a4f23007b" providerId="ADAL" clId="{643F62CC-6A6A-4659-AC2D-46F4CF8EF17E}" dt="2022-04-15T18:08:09.110" v="852" actId="1036"/>
          <ac:spMkLst>
            <pc:docMk/>
            <pc:sldMk cId="3477322092" sldId="256"/>
            <ac:spMk id="3" creationId="{93028BBB-0EEF-4A3E-8A32-AC2C8FB4271B}"/>
          </ac:spMkLst>
        </pc:spChg>
        <pc:spChg chg="mod ord">
          <ac:chgData name="Lili" userId="29ede785-e103-4b43-b717-4e0a4f23007b" providerId="ADAL" clId="{643F62CC-6A6A-4659-AC2D-46F4CF8EF17E}" dt="2022-04-15T18:08:09.110" v="852" actId="1036"/>
          <ac:spMkLst>
            <pc:docMk/>
            <pc:sldMk cId="3477322092" sldId="256"/>
            <ac:spMk id="11" creationId="{0839E1B9-D164-4124-ACA4-F6A716D5EB7F}"/>
          </ac:spMkLst>
        </pc:spChg>
        <pc:spChg chg="del mod">
          <ac:chgData name="Lili" userId="29ede785-e103-4b43-b717-4e0a4f23007b" providerId="ADAL" clId="{643F62CC-6A6A-4659-AC2D-46F4CF8EF17E}" dt="2022-04-14T22:18:03.369" v="354" actId="21"/>
          <ac:spMkLst>
            <pc:docMk/>
            <pc:sldMk cId="3477322092" sldId="256"/>
            <ac:spMk id="12" creationId="{5631FE39-7C69-4203-B570-1CBFF897F359}"/>
          </ac:spMkLst>
        </pc:spChg>
        <pc:spChg chg="del mod">
          <ac:chgData name="Lili" userId="29ede785-e103-4b43-b717-4e0a4f23007b" providerId="ADAL" clId="{643F62CC-6A6A-4659-AC2D-46F4CF8EF17E}" dt="2022-04-14T22:18:09.880" v="357" actId="21"/>
          <ac:spMkLst>
            <pc:docMk/>
            <pc:sldMk cId="3477322092" sldId="256"/>
            <ac:spMk id="13" creationId="{4FC1890C-1113-49D4-81FB-FEAC69570441}"/>
          </ac:spMkLst>
        </pc:spChg>
        <pc:spChg chg="add mod ord">
          <ac:chgData name="Lili" userId="29ede785-e103-4b43-b717-4e0a4f23007b" providerId="ADAL" clId="{643F62CC-6A6A-4659-AC2D-46F4CF8EF17E}" dt="2022-04-15T18:08:09.110" v="852" actId="1036"/>
          <ac:spMkLst>
            <pc:docMk/>
            <pc:sldMk cId="3477322092" sldId="256"/>
            <ac:spMk id="30" creationId="{25CD8119-13E6-403F-BBEF-11BC7C35D57F}"/>
          </ac:spMkLst>
        </pc:spChg>
        <pc:spChg chg="add mod ord">
          <ac:chgData name="Lili" userId="29ede785-e103-4b43-b717-4e0a4f23007b" providerId="ADAL" clId="{643F62CC-6A6A-4659-AC2D-46F4CF8EF17E}" dt="2022-04-15T18:08:09.110" v="852" actId="1036"/>
          <ac:spMkLst>
            <pc:docMk/>
            <pc:sldMk cId="3477322092" sldId="256"/>
            <ac:spMk id="35" creationId="{D04B3D5F-8F42-4306-8A8C-730C43B3A211}"/>
          </ac:spMkLst>
        </pc:spChg>
        <pc:spChg chg="add mod ord">
          <ac:chgData name="Lili" userId="29ede785-e103-4b43-b717-4e0a4f23007b" providerId="ADAL" clId="{643F62CC-6A6A-4659-AC2D-46F4CF8EF17E}" dt="2022-04-15T18:08:09.110" v="852" actId="1036"/>
          <ac:spMkLst>
            <pc:docMk/>
            <pc:sldMk cId="3477322092" sldId="256"/>
            <ac:spMk id="37" creationId="{A0950EF8-88E8-4321-AD98-176F5DDD0908}"/>
          </ac:spMkLst>
        </pc:spChg>
        <pc:spChg chg="add del mod ord">
          <ac:chgData name="Lili" userId="29ede785-e103-4b43-b717-4e0a4f23007b" providerId="ADAL" clId="{643F62CC-6A6A-4659-AC2D-46F4CF8EF17E}" dt="2022-04-15T17:53:15.124" v="474" actId="478"/>
          <ac:spMkLst>
            <pc:docMk/>
            <pc:sldMk cId="3477322092" sldId="256"/>
            <ac:spMk id="38" creationId="{42A3D09B-0FF7-4EC9-8F95-FBC657A8B834}"/>
          </ac:spMkLst>
        </pc:spChg>
        <pc:spChg chg="add del mod ord">
          <ac:chgData name="Lili" userId="29ede785-e103-4b43-b717-4e0a4f23007b" providerId="ADAL" clId="{643F62CC-6A6A-4659-AC2D-46F4CF8EF17E}" dt="2022-04-15T17:53:12.612" v="471" actId="478"/>
          <ac:spMkLst>
            <pc:docMk/>
            <pc:sldMk cId="3477322092" sldId="256"/>
            <ac:spMk id="39" creationId="{D2E7B4F8-CA92-4C10-8ECE-FE592CF33F67}"/>
          </ac:spMkLst>
        </pc:spChg>
        <pc:spChg chg="add del mod">
          <ac:chgData name="Lili" userId="29ede785-e103-4b43-b717-4e0a4f23007b" providerId="ADAL" clId="{643F62CC-6A6A-4659-AC2D-46F4CF8EF17E}" dt="2022-04-15T17:53:19.476" v="475" actId="478"/>
          <ac:spMkLst>
            <pc:docMk/>
            <pc:sldMk cId="3477322092" sldId="256"/>
            <ac:spMk id="40" creationId="{F04198F1-C93D-4AD2-BDED-58C06B7F7257}"/>
          </ac:spMkLst>
        </pc:spChg>
        <pc:spChg chg="add mod ord">
          <ac:chgData name="Lili" userId="29ede785-e103-4b43-b717-4e0a4f23007b" providerId="ADAL" clId="{643F62CC-6A6A-4659-AC2D-46F4CF8EF17E}" dt="2022-04-15T18:08:41.348" v="855" actId="1076"/>
          <ac:spMkLst>
            <pc:docMk/>
            <pc:sldMk cId="3477322092" sldId="256"/>
            <ac:spMk id="41" creationId="{8F26629E-B9DE-4AC5-9F65-DD95699BD132}"/>
          </ac:spMkLst>
        </pc:spChg>
        <pc:spChg chg="add mod ord">
          <ac:chgData name="Lili" userId="29ede785-e103-4b43-b717-4e0a4f23007b" providerId="ADAL" clId="{643F62CC-6A6A-4659-AC2D-46F4CF8EF17E}" dt="2022-04-15T18:08:09.110" v="852" actId="1036"/>
          <ac:spMkLst>
            <pc:docMk/>
            <pc:sldMk cId="3477322092" sldId="256"/>
            <ac:spMk id="42" creationId="{E7B8DF32-6094-469E-84E5-19CC56FF1041}"/>
          </ac:spMkLst>
        </pc:spChg>
        <pc:spChg chg="add mod">
          <ac:chgData name="Lili" userId="29ede785-e103-4b43-b717-4e0a4f23007b" providerId="ADAL" clId="{643F62CC-6A6A-4659-AC2D-46F4CF8EF17E}" dt="2022-04-15T18:08:09.110" v="852" actId="1036"/>
          <ac:spMkLst>
            <pc:docMk/>
            <pc:sldMk cId="3477322092" sldId="256"/>
            <ac:spMk id="44" creationId="{4B71FBB1-6C54-48F1-AA7F-69D9F340A681}"/>
          </ac:spMkLst>
        </pc:spChg>
        <pc:spChg chg="add del mod topLvl">
          <ac:chgData name="Lili" userId="29ede785-e103-4b43-b717-4e0a4f23007b" providerId="ADAL" clId="{643F62CC-6A6A-4659-AC2D-46F4CF8EF17E}" dt="2022-04-14T22:18:19.168" v="360" actId="21"/>
          <ac:spMkLst>
            <pc:docMk/>
            <pc:sldMk cId="3477322092" sldId="256"/>
            <ac:spMk id="45" creationId="{497396F3-10A9-473B-AEF6-B0685D34705C}"/>
          </ac:spMkLst>
        </pc:spChg>
        <pc:spChg chg="add mod">
          <ac:chgData name="Lili" userId="29ede785-e103-4b43-b717-4e0a4f23007b" providerId="ADAL" clId="{643F62CC-6A6A-4659-AC2D-46F4CF8EF17E}" dt="2022-04-15T18:08:09.110" v="852" actId="1036"/>
          <ac:spMkLst>
            <pc:docMk/>
            <pc:sldMk cId="3477322092" sldId="256"/>
            <ac:spMk id="45" creationId="{662BE165-EABF-412B-8A97-397BC95A3180}"/>
          </ac:spMkLst>
        </pc:spChg>
        <pc:spChg chg="add del mod">
          <ac:chgData name="Lili" userId="29ede785-e103-4b43-b717-4e0a4f23007b" providerId="ADAL" clId="{643F62CC-6A6A-4659-AC2D-46F4CF8EF17E}" dt="2022-04-15T18:01:07.509" v="580" actId="478"/>
          <ac:spMkLst>
            <pc:docMk/>
            <pc:sldMk cId="3477322092" sldId="256"/>
            <ac:spMk id="50" creationId="{DABC4C8F-ABC8-4B57-A8B4-5E38FCAD4692}"/>
          </ac:spMkLst>
        </pc:spChg>
        <pc:spChg chg="add mod">
          <ac:chgData name="Lili" userId="29ede785-e103-4b43-b717-4e0a4f23007b" providerId="ADAL" clId="{643F62CC-6A6A-4659-AC2D-46F4CF8EF17E}" dt="2022-04-15T18:08:09.110" v="852" actId="1036"/>
          <ac:spMkLst>
            <pc:docMk/>
            <pc:sldMk cId="3477322092" sldId="256"/>
            <ac:spMk id="51" creationId="{E07958D6-D4B6-4E43-8F8F-A61E46E033C8}"/>
          </ac:spMkLst>
        </pc:spChg>
        <pc:spChg chg="add del mod">
          <ac:chgData name="Lili" userId="29ede785-e103-4b43-b717-4e0a4f23007b" providerId="ADAL" clId="{643F62CC-6A6A-4659-AC2D-46F4CF8EF17E}" dt="2022-04-15T17:59:27.468" v="552" actId="478"/>
          <ac:spMkLst>
            <pc:docMk/>
            <pc:sldMk cId="3477322092" sldId="256"/>
            <ac:spMk id="52" creationId="{B520EAE3-8AAD-4485-9212-C5F36C57BC1B}"/>
          </ac:spMkLst>
        </pc:spChg>
        <pc:spChg chg="add mod ord">
          <ac:chgData name="Lili" userId="29ede785-e103-4b43-b717-4e0a4f23007b" providerId="ADAL" clId="{643F62CC-6A6A-4659-AC2D-46F4CF8EF17E}" dt="2022-04-15T18:09:12.661" v="861" actId="1076"/>
          <ac:spMkLst>
            <pc:docMk/>
            <pc:sldMk cId="3477322092" sldId="256"/>
            <ac:spMk id="53" creationId="{F1A54D65-FB5F-4E12-9C1A-12C576685736}"/>
          </ac:spMkLst>
        </pc:spChg>
        <pc:spChg chg="add mod ord">
          <ac:chgData name="Lili" userId="29ede785-e103-4b43-b717-4e0a4f23007b" providerId="ADAL" clId="{643F62CC-6A6A-4659-AC2D-46F4CF8EF17E}" dt="2022-04-15T18:08:57.616" v="860" actId="1076"/>
          <ac:spMkLst>
            <pc:docMk/>
            <pc:sldMk cId="3477322092" sldId="256"/>
            <ac:spMk id="54" creationId="{4C40FEC0-2AFE-4879-991A-54D78D12AB4E}"/>
          </ac:spMkLst>
        </pc:spChg>
        <pc:spChg chg="add mod ord">
          <ac:chgData name="Lili" userId="29ede785-e103-4b43-b717-4e0a4f23007b" providerId="ADAL" clId="{643F62CC-6A6A-4659-AC2D-46F4CF8EF17E}" dt="2022-04-15T18:09:16.922" v="862" actId="1076"/>
          <ac:spMkLst>
            <pc:docMk/>
            <pc:sldMk cId="3477322092" sldId="256"/>
            <ac:spMk id="55" creationId="{8FC416CA-924C-4F7B-9E14-53A517A1F9C8}"/>
          </ac:spMkLst>
        </pc:spChg>
        <pc:spChg chg="add mod ord">
          <ac:chgData name="Lili" userId="29ede785-e103-4b43-b717-4e0a4f23007b" providerId="ADAL" clId="{643F62CC-6A6A-4659-AC2D-46F4CF8EF17E}" dt="2022-04-15T18:08:54.342" v="859" actId="1076"/>
          <ac:spMkLst>
            <pc:docMk/>
            <pc:sldMk cId="3477322092" sldId="256"/>
            <ac:spMk id="56" creationId="{BABF1ED2-93E4-4EF1-8456-E2D618F52DBB}"/>
          </ac:spMkLst>
        </pc:spChg>
        <pc:grpChg chg="add mod ord">
          <ac:chgData name="Lili" userId="29ede785-e103-4b43-b717-4e0a4f23007b" providerId="ADAL" clId="{643F62CC-6A6A-4659-AC2D-46F4CF8EF17E}" dt="2022-04-15T18:08:09.110" v="852" actId="1036"/>
          <ac:grpSpMkLst>
            <pc:docMk/>
            <pc:sldMk cId="3477322092" sldId="256"/>
            <ac:grpSpMk id="6" creationId="{AA3E43DD-8826-48F4-8860-688DFDC9690C}"/>
          </ac:grpSpMkLst>
        </pc:grpChg>
        <pc:grpChg chg="add mod">
          <ac:chgData name="Lili" userId="29ede785-e103-4b43-b717-4e0a4f23007b" providerId="ADAL" clId="{643F62CC-6A6A-4659-AC2D-46F4CF8EF17E}" dt="2022-04-06T16:49:07.335" v="100" actId="164"/>
          <ac:grpSpMkLst>
            <pc:docMk/>
            <pc:sldMk cId="3477322092" sldId="256"/>
            <ac:grpSpMk id="17" creationId="{2BF2A012-0CE8-4CDF-9311-3A2031B6F416}"/>
          </ac:grpSpMkLst>
        </pc:grpChg>
        <pc:grpChg chg="add mod">
          <ac:chgData name="Lili" userId="29ede785-e103-4b43-b717-4e0a4f23007b" providerId="ADAL" clId="{643F62CC-6A6A-4659-AC2D-46F4CF8EF17E}" dt="2022-04-06T16:56:24.921" v="299" actId="164"/>
          <ac:grpSpMkLst>
            <pc:docMk/>
            <pc:sldMk cId="3477322092" sldId="256"/>
            <ac:grpSpMk id="36" creationId="{AF850735-2197-491A-B227-2D8623C35986}"/>
          </ac:grpSpMkLst>
        </pc:grpChg>
        <pc:grpChg chg="add del mod ord">
          <ac:chgData name="Lili" userId="29ede785-e103-4b43-b717-4e0a4f23007b" providerId="ADAL" clId="{643F62CC-6A6A-4659-AC2D-46F4CF8EF17E}" dt="2022-04-15T17:54:26.360" v="506" actId="164"/>
          <ac:grpSpMkLst>
            <pc:docMk/>
            <pc:sldMk cId="3477322092" sldId="256"/>
            <ac:grpSpMk id="47" creationId="{878E2315-0004-4347-9C77-D9765F7A8D0E}"/>
          </ac:grpSpMkLst>
        </pc:grpChg>
        <pc:grpChg chg="add del mod">
          <ac:chgData name="Lili" userId="29ede785-e103-4b43-b717-4e0a4f23007b" providerId="ADAL" clId="{643F62CC-6A6A-4659-AC2D-46F4CF8EF17E}" dt="2022-04-15T17:58:42.333" v="529" actId="478"/>
          <ac:grpSpMkLst>
            <pc:docMk/>
            <pc:sldMk cId="3477322092" sldId="256"/>
            <ac:grpSpMk id="48" creationId="{487FF562-F94B-4672-B183-955FA3EDC7DA}"/>
          </ac:grpSpMkLst>
        </pc:grpChg>
        <pc:grpChg chg="add del mod">
          <ac:chgData name="Lili" userId="29ede785-e103-4b43-b717-4e0a4f23007b" providerId="ADAL" clId="{643F62CC-6A6A-4659-AC2D-46F4CF8EF17E}" dt="2022-04-15T17:59:07.316" v="539" actId="478"/>
          <ac:grpSpMkLst>
            <pc:docMk/>
            <pc:sldMk cId="3477322092" sldId="256"/>
            <ac:grpSpMk id="49" creationId="{E3AC3DBD-F657-4662-9D66-408918DE157A}"/>
          </ac:grpSpMkLst>
        </pc:grpChg>
        <pc:grpChg chg="add del mod">
          <ac:chgData name="Lili" userId="29ede785-e103-4b43-b717-4e0a4f23007b" providerId="ADAL" clId="{643F62CC-6A6A-4659-AC2D-46F4CF8EF17E}" dt="2022-04-14T22:18:19.168" v="360" actId="21"/>
          <ac:grpSpMkLst>
            <pc:docMk/>
            <pc:sldMk cId="3477322092" sldId="256"/>
            <ac:grpSpMk id="50" creationId="{8493577D-3F8A-4BB4-BCFA-CCC2B4AF5AB2}"/>
          </ac:grpSpMkLst>
        </pc:grpChg>
        <pc:picChg chg="add mod">
          <ac:chgData name="Lili" userId="29ede785-e103-4b43-b717-4e0a4f23007b" providerId="ADAL" clId="{643F62CC-6A6A-4659-AC2D-46F4CF8EF17E}" dt="2022-04-15T18:09:23.181" v="865" actId="1038"/>
          <ac:picMkLst>
            <pc:docMk/>
            <pc:sldMk cId="3477322092" sldId="256"/>
            <ac:picMk id="4" creationId="{29DC0219-432D-487D-AE32-C1CDB65AB959}"/>
          </ac:picMkLst>
        </pc:picChg>
        <pc:picChg chg="add mod ord">
          <ac:chgData name="Lili" userId="29ede785-e103-4b43-b717-4e0a4f23007b" providerId="ADAL" clId="{643F62CC-6A6A-4659-AC2D-46F4CF8EF17E}" dt="2022-04-15T17:54:26.360" v="506" actId="164"/>
          <ac:picMkLst>
            <pc:docMk/>
            <pc:sldMk cId="3477322092" sldId="256"/>
            <ac:picMk id="5" creationId="{EBDEB400-F726-4FE1-A02E-C7E9FA15A795}"/>
          </ac:picMkLst>
        </pc:picChg>
        <pc:picChg chg="add del">
          <ac:chgData name="Lili" userId="29ede785-e103-4b43-b717-4e0a4f23007b" providerId="ADAL" clId="{643F62CC-6A6A-4659-AC2D-46F4CF8EF17E}" dt="2022-04-06T16:46:45.030" v="12" actId="478"/>
          <ac:picMkLst>
            <pc:docMk/>
            <pc:sldMk cId="3477322092" sldId="256"/>
            <ac:picMk id="6" creationId="{BC21231F-423D-4D21-87AD-E479F1B515DC}"/>
          </ac:picMkLst>
        </pc:picChg>
        <pc:picChg chg="add mod ord">
          <ac:chgData name="Lili" userId="29ede785-e103-4b43-b717-4e0a4f23007b" providerId="ADAL" clId="{643F62CC-6A6A-4659-AC2D-46F4CF8EF17E}" dt="2022-04-15T18:08:09.110" v="852" actId="1036"/>
          <ac:picMkLst>
            <pc:docMk/>
            <pc:sldMk cId="3477322092" sldId="256"/>
            <ac:picMk id="8" creationId="{2E4E92D8-DC46-4CD8-A54F-F2AD46D386C2}"/>
          </ac:picMkLst>
        </pc:picChg>
        <pc:picChg chg="del mod">
          <ac:chgData name="Lili" userId="29ede785-e103-4b43-b717-4e0a4f23007b" providerId="ADAL" clId="{643F62CC-6A6A-4659-AC2D-46F4CF8EF17E}" dt="2022-04-06T16:47:07.685" v="23" actId="478"/>
          <ac:picMkLst>
            <pc:docMk/>
            <pc:sldMk cId="3477322092" sldId="256"/>
            <ac:picMk id="9" creationId="{CF5C79ED-1B7B-4968-BEDC-D99911C04D2A}"/>
          </ac:picMkLst>
        </pc:picChg>
        <pc:picChg chg="add mod">
          <ac:chgData name="Lili" userId="29ede785-e103-4b43-b717-4e0a4f23007b" providerId="ADAL" clId="{643F62CC-6A6A-4659-AC2D-46F4CF8EF17E}" dt="2022-04-15T18:08:09.110" v="852" actId="1036"/>
          <ac:picMkLst>
            <pc:docMk/>
            <pc:sldMk cId="3477322092" sldId="256"/>
            <ac:picMk id="14" creationId="{F13594FC-515A-4012-8F9B-5D9D517363CD}"/>
          </ac:picMkLst>
        </pc:picChg>
        <pc:picChg chg="del mod">
          <ac:chgData name="Lili" userId="29ede785-e103-4b43-b717-4e0a4f23007b" providerId="ADAL" clId="{643F62CC-6A6A-4659-AC2D-46F4CF8EF17E}" dt="2022-04-15T17:53:05.808" v="466" actId="21"/>
          <ac:picMkLst>
            <pc:docMk/>
            <pc:sldMk cId="3477322092" sldId="256"/>
            <ac:picMk id="19" creationId="{C36907F4-1171-4A5C-8255-130A4040DC90}"/>
          </ac:picMkLst>
        </pc:picChg>
        <pc:picChg chg="del">
          <ac:chgData name="Lili" userId="29ede785-e103-4b43-b717-4e0a4f23007b" providerId="ADAL" clId="{643F62CC-6A6A-4659-AC2D-46F4CF8EF17E}" dt="2022-04-06T16:45:45.814" v="0" actId="478"/>
          <ac:picMkLst>
            <pc:docMk/>
            <pc:sldMk cId="3477322092" sldId="256"/>
            <ac:picMk id="21" creationId="{4303263A-44CC-457D-BCD7-9A4DE661D7BE}"/>
          </ac:picMkLst>
        </pc:picChg>
        <pc:picChg chg="add mod ord">
          <ac:chgData name="Lili" userId="29ede785-e103-4b43-b717-4e0a4f23007b" providerId="ADAL" clId="{643F62CC-6A6A-4659-AC2D-46F4CF8EF17E}" dt="2022-04-15T17:54:43.298" v="510" actId="1076"/>
          <ac:picMkLst>
            <pc:docMk/>
            <pc:sldMk cId="3477322092" sldId="256"/>
            <ac:picMk id="31" creationId="{1155154C-0970-4EB1-9202-77E66B68FFA0}"/>
          </ac:picMkLst>
        </pc:picChg>
        <pc:picChg chg="add del mod ord topLvl">
          <ac:chgData name="Lili" userId="29ede785-e103-4b43-b717-4e0a4f23007b" providerId="ADAL" clId="{643F62CC-6A6A-4659-AC2D-46F4CF8EF17E}" dt="2022-04-15T17:58:33.710" v="526" actId="21"/>
          <ac:picMkLst>
            <pc:docMk/>
            <pc:sldMk cId="3477322092" sldId="256"/>
            <ac:picMk id="32" creationId="{01F4B78E-1D6B-45A3-B048-0839905C917D}"/>
          </ac:picMkLst>
        </pc:picChg>
        <pc:picChg chg="add del mod">
          <ac:chgData name="Lili" userId="29ede785-e103-4b43-b717-4e0a4f23007b" providerId="ADAL" clId="{643F62CC-6A6A-4659-AC2D-46F4CF8EF17E}" dt="2022-04-06T16:54:09.806" v="288" actId="478"/>
          <ac:picMkLst>
            <pc:docMk/>
            <pc:sldMk cId="3477322092" sldId="256"/>
            <ac:picMk id="44" creationId="{852872C5-51D2-4E28-865E-E3FBA994A72D}"/>
          </ac:picMkLst>
        </pc:picChg>
        <pc:picChg chg="add del mod ord topLvl">
          <ac:chgData name="Lili" userId="29ede785-e103-4b43-b717-4e0a4f23007b" providerId="ADAL" clId="{643F62CC-6A6A-4659-AC2D-46F4CF8EF17E}" dt="2022-04-15T17:59:23.812" v="550" actId="478"/>
          <ac:picMkLst>
            <pc:docMk/>
            <pc:sldMk cId="3477322092" sldId="256"/>
            <ac:picMk id="46" creationId="{697E179D-FE55-4B60-A913-0DC684177D2A}"/>
          </ac:picMkLst>
        </pc:picChg>
        <pc:picChg chg="add del mod">
          <ac:chgData name="Lili" userId="29ede785-e103-4b43-b717-4e0a4f23007b" providerId="ADAL" clId="{643F62CC-6A6A-4659-AC2D-46F4CF8EF17E}" dt="2022-04-15T17:53:08.821" v="468" actId="478"/>
          <ac:picMkLst>
            <pc:docMk/>
            <pc:sldMk cId="3477322092" sldId="256"/>
            <ac:picMk id="57" creationId="{6AB83D48-F79F-49F4-9876-458A335E962C}"/>
          </ac:picMkLst>
        </pc:picChg>
        <pc:picChg chg="add del mod">
          <ac:chgData name="Lili" userId="29ede785-e103-4b43-b717-4e0a4f23007b" providerId="ADAL" clId="{643F62CC-6A6A-4659-AC2D-46F4CF8EF17E}" dt="2022-04-15T17:58:33.240" v="525"/>
          <ac:picMkLst>
            <pc:docMk/>
            <pc:sldMk cId="3477322092" sldId="256"/>
            <ac:picMk id="57" creationId="{E9DD241F-AA66-4FC2-A1E5-45BCC6E0E7D8}"/>
          </ac:picMkLst>
        </pc:picChg>
        <pc:cxnChg chg="del">
          <ac:chgData name="Lili" userId="29ede785-e103-4b43-b717-4e0a4f23007b" providerId="ADAL" clId="{643F62CC-6A6A-4659-AC2D-46F4CF8EF17E}" dt="2022-04-06T16:45:53.862" v="3" actId="478"/>
          <ac:cxnSpMkLst>
            <pc:docMk/>
            <pc:sldMk cId="3477322092" sldId="256"/>
            <ac:cxnSpMk id="5" creationId="{3812BFF1-53D9-4031-9033-7437AFC9D611}"/>
          </ac:cxnSpMkLst>
        </pc:cxnChg>
        <pc:cxnChg chg="del">
          <ac:chgData name="Lili" userId="29ede785-e103-4b43-b717-4e0a4f23007b" providerId="ADAL" clId="{643F62CC-6A6A-4659-AC2D-46F4CF8EF17E}" dt="2022-04-06T16:45:53.862" v="3" actId="478"/>
          <ac:cxnSpMkLst>
            <pc:docMk/>
            <pc:sldMk cId="3477322092" sldId="256"/>
            <ac:cxnSpMk id="8" creationId="{CFD756B2-F7C2-4A2D-97DF-961B3E69B9ED}"/>
          </ac:cxnSpMkLst>
        </pc:cxnChg>
        <pc:cxnChg chg="del">
          <ac:chgData name="Lili" userId="29ede785-e103-4b43-b717-4e0a4f23007b" providerId="ADAL" clId="{643F62CC-6A6A-4659-AC2D-46F4CF8EF17E}" dt="2022-04-06T16:45:49.661" v="1" actId="478"/>
          <ac:cxnSpMkLst>
            <pc:docMk/>
            <pc:sldMk cId="3477322092" sldId="256"/>
            <ac:cxnSpMk id="14" creationId="{02E3219D-E001-4403-9732-43054D01B117}"/>
          </ac:cxnSpMkLst>
        </pc:cxnChg>
        <pc:cxnChg chg="del">
          <ac:chgData name="Lili" userId="29ede785-e103-4b43-b717-4e0a4f23007b" providerId="ADAL" clId="{643F62CC-6A6A-4659-AC2D-46F4CF8EF17E}" dt="2022-04-06T16:45:49.661" v="1" actId="478"/>
          <ac:cxnSpMkLst>
            <pc:docMk/>
            <pc:sldMk cId="3477322092" sldId="256"/>
            <ac:cxnSpMk id="15" creationId="{9FBC8F5D-A355-4541-A6CD-B2DB1E33CF54}"/>
          </ac:cxnSpMkLst>
        </pc:cxnChg>
        <pc:cxnChg chg="del mod">
          <ac:chgData name="Lili" userId="29ede785-e103-4b43-b717-4e0a4f23007b" providerId="ADAL" clId="{643F62CC-6A6A-4659-AC2D-46F4CF8EF17E}" dt="2022-04-06T16:47:31.773" v="33" actId="478"/>
          <ac:cxnSpMkLst>
            <pc:docMk/>
            <pc:sldMk cId="3477322092" sldId="256"/>
            <ac:cxnSpMk id="16" creationId="{CA81EB5A-8848-45F3-B4CF-B17981FB8167}"/>
          </ac:cxnSpMkLst>
        </pc:cxnChg>
        <pc:cxnChg chg="mod topLvl">
          <ac:chgData name="Lili" userId="29ede785-e103-4b43-b717-4e0a4f23007b" providerId="ADAL" clId="{643F62CC-6A6A-4659-AC2D-46F4CF8EF17E}" dt="2022-04-15T17:58:33.710" v="526" actId="21"/>
          <ac:cxnSpMkLst>
            <pc:docMk/>
            <pc:sldMk cId="3477322092" sldId="256"/>
            <ac:cxnSpMk id="18" creationId="{5B27CEAF-EBC9-4C35-A11B-D931E080D0CE}"/>
          </ac:cxnSpMkLst>
        </pc:cxnChg>
        <pc:cxnChg chg="del mod">
          <ac:chgData name="Lili" userId="29ede785-e103-4b43-b717-4e0a4f23007b" providerId="ADAL" clId="{643F62CC-6A6A-4659-AC2D-46F4CF8EF17E}" dt="2022-04-06T16:50:58.670" v="176" actId="478"/>
          <ac:cxnSpMkLst>
            <pc:docMk/>
            <pc:sldMk cId="3477322092" sldId="256"/>
            <ac:cxnSpMk id="20" creationId="{1F0036BA-69A9-4CA0-9C7C-D9B440048C77}"/>
          </ac:cxnSpMkLst>
        </pc:cxnChg>
        <pc:cxnChg chg="mod">
          <ac:chgData name="Lili" userId="29ede785-e103-4b43-b717-4e0a4f23007b" providerId="ADAL" clId="{643F62CC-6A6A-4659-AC2D-46F4CF8EF17E}" dt="2022-04-15T18:02:20.497" v="598" actId="1076"/>
          <ac:cxnSpMkLst>
            <pc:docMk/>
            <pc:sldMk cId="3477322092" sldId="256"/>
            <ac:cxnSpMk id="22" creationId="{FAF8DD15-AE0C-4143-B611-0C71BBC5BB9E}"/>
          </ac:cxnSpMkLst>
        </pc:cxnChg>
        <pc:cxnChg chg="mod">
          <ac:chgData name="Lili" userId="29ede785-e103-4b43-b717-4e0a4f23007b" providerId="ADAL" clId="{643F62CC-6A6A-4659-AC2D-46F4CF8EF17E}" dt="2022-04-06T16:50:08.638" v="121" actId="1038"/>
          <ac:cxnSpMkLst>
            <pc:docMk/>
            <pc:sldMk cId="3477322092" sldId="256"/>
            <ac:cxnSpMk id="23" creationId="{A86837FE-C9FE-45A9-86A8-9040C1B81E8F}"/>
          </ac:cxnSpMkLst>
        </pc:cxnChg>
        <pc:cxnChg chg="mod">
          <ac:chgData name="Lili" userId="29ede785-e103-4b43-b717-4e0a4f23007b" providerId="ADAL" clId="{643F62CC-6A6A-4659-AC2D-46F4CF8EF17E}" dt="2022-04-15T18:02:50.949" v="634" actId="1038"/>
          <ac:cxnSpMkLst>
            <pc:docMk/>
            <pc:sldMk cId="3477322092" sldId="256"/>
            <ac:cxnSpMk id="24" creationId="{11D1C5B5-D4C6-4DD9-9D14-7556D99F262C}"/>
          </ac:cxnSpMkLst>
        </pc:cxnChg>
        <pc:cxnChg chg="mod">
          <ac:chgData name="Lili" userId="29ede785-e103-4b43-b717-4e0a4f23007b" providerId="ADAL" clId="{643F62CC-6A6A-4659-AC2D-46F4CF8EF17E}" dt="2022-04-15T18:02:32.165" v="602" actId="1038"/>
          <ac:cxnSpMkLst>
            <pc:docMk/>
            <pc:sldMk cId="3477322092" sldId="256"/>
            <ac:cxnSpMk id="25" creationId="{AEF0424C-56E6-487C-9254-268EB13D1EBA}"/>
          </ac:cxnSpMkLst>
        </pc:cxnChg>
        <pc:cxnChg chg="mod">
          <ac:chgData name="Lili" userId="29ede785-e103-4b43-b717-4e0a4f23007b" providerId="ADAL" clId="{643F62CC-6A6A-4659-AC2D-46F4CF8EF17E}" dt="2022-04-15T18:02:36.749" v="609" actId="1038"/>
          <ac:cxnSpMkLst>
            <pc:docMk/>
            <pc:sldMk cId="3477322092" sldId="256"/>
            <ac:cxnSpMk id="26" creationId="{FD1F3936-C4A9-41D6-A87B-35A6EAD013BC}"/>
          </ac:cxnSpMkLst>
        </pc:cxnChg>
        <pc:cxnChg chg="mod">
          <ac:chgData name="Lili" userId="29ede785-e103-4b43-b717-4e0a4f23007b" providerId="ADAL" clId="{643F62CC-6A6A-4659-AC2D-46F4CF8EF17E}" dt="2022-04-15T18:02:57.349" v="635" actId="1037"/>
          <ac:cxnSpMkLst>
            <pc:docMk/>
            <pc:sldMk cId="3477322092" sldId="256"/>
            <ac:cxnSpMk id="27" creationId="{D8B0537B-F554-4560-9F85-9EB698C98497}"/>
          </ac:cxnSpMkLst>
        </pc:cxnChg>
        <pc:cxnChg chg="mod">
          <ac:chgData name="Lili" userId="29ede785-e103-4b43-b717-4e0a4f23007b" providerId="ADAL" clId="{643F62CC-6A6A-4659-AC2D-46F4CF8EF17E}" dt="2022-04-15T18:02:43.629" v="631" actId="1038"/>
          <ac:cxnSpMkLst>
            <pc:docMk/>
            <pc:sldMk cId="3477322092" sldId="256"/>
            <ac:cxnSpMk id="28" creationId="{AA623DF3-17CC-4EAC-87D1-3C4611405586}"/>
          </ac:cxnSpMkLst>
        </pc:cxnChg>
        <pc:cxnChg chg="add mod">
          <ac:chgData name="Lili" userId="29ede785-e103-4b43-b717-4e0a4f23007b" providerId="ADAL" clId="{643F62CC-6A6A-4659-AC2D-46F4CF8EF17E}" dt="2022-04-06T16:59:08.780" v="340" actId="1076"/>
          <ac:cxnSpMkLst>
            <pc:docMk/>
            <pc:sldMk cId="3477322092" sldId="256"/>
            <ac:cxnSpMk id="29" creationId="{3DA47D73-5F82-4A51-9E2C-927BB916FFE1}"/>
          </ac:cxnSpMkLst>
        </pc:cxnChg>
        <pc:cxnChg chg="add del mod">
          <ac:chgData name="Lili" userId="29ede785-e103-4b43-b717-4e0a4f23007b" providerId="ADAL" clId="{643F62CC-6A6A-4659-AC2D-46F4CF8EF17E}" dt="2022-04-06T16:46:47.479" v="14"/>
          <ac:cxnSpMkLst>
            <pc:docMk/>
            <pc:sldMk cId="3477322092" sldId="256"/>
            <ac:cxnSpMk id="30" creationId="{0FACE5C7-3B0C-4A14-BB9C-ED93ACB8087A}"/>
          </ac:cxnSpMkLst>
        </pc:cxnChg>
        <pc:cxnChg chg="add mod">
          <ac:chgData name="Lili" userId="29ede785-e103-4b43-b717-4e0a4f23007b" providerId="ADAL" clId="{643F62CC-6A6A-4659-AC2D-46F4CF8EF17E}" dt="2022-04-15T18:02:24.893" v="599" actId="1076"/>
          <ac:cxnSpMkLst>
            <pc:docMk/>
            <pc:sldMk cId="3477322092" sldId="256"/>
            <ac:cxnSpMk id="33" creationId="{2DF0A7FA-B5D5-4FF5-99B7-F8B9B6ECA162}"/>
          </ac:cxnSpMkLst>
        </pc:cxnChg>
        <pc:cxnChg chg="add mod">
          <ac:chgData name="Lili" userId="29ede785-e103-4b43-b717-4e0a4f23007b" providerId="ADAL" clId="{643F62CC-6A6A-4659-AC2D-46F4CF8EF17E}" dt="2022-04-06T16:49:07.335" v="100" actId="164"/>
          <ac:cxnSpMkLst>
            <pc:docMk/>
            <pc:sldMk cId="3477322092" sldId="256"/>
            <ac:cxnSpMk id="34" creationId="{8DFFCE51-6F96-46FC-9BBD-B9A3F1C1D764}"/>
          </ac:cxnSpMkLst>
        </pc:cxnChg>
        <pc:cxnChg chg="add mod">
          <ac:chgData name="Lili" userId="29ede785-e103-4b43-b717-4e0a4f23007b" providerId="ADAL" clId="{643F62CC-6A6A-4659-AC2D-46F4CF8EF17E}" dt="2022-04-15T18:02:18.116" v="597" actId="1076"/>
          <ac:cxnSpMkLst>
            <pc:docMk/>
            <pc:sldMk cId="3477322092" sldId="256"/>
            <ac:cxnSpMk id="43" creationId="{D1172C87-E001-422A-9B50-BFDF62951AAC}"/>
          </ac:cxnSpMkLst>
        </pc:cxnChg>
        <pc:cxnChg chg="add mod">
          <ac:chgData name="Lili" userId="29ede785-e103-4b43-b717-4e0a4f23007b" providerId="ADAL" clId="{643F62CC-6A6A-4659-AC2D-46F4CF8EF17E}" dt="2022-04-15T18:08:09.110" v="852" actId="1036"/>
          <ac:cxnSpMkLst>
            <pc:docMk/>
            <pc:sldMk cId="3477322092" sldId="256"/>
            <ac:cxnSpMk id="58" creationId="{D3D94BC3-5F93-4192-9936-AB03951FEFE5}"/>
          </ac:cxnSpMkLst>
        </pc:cxnChg>
        <pc:cxnChg chg="add mod ord">
          <ac:chgData name="Lili" userId="29ede785-e103-4b43-b717-4e0a4f23007b" providerId="ADAL" clId="{643F62CC-6A6A-4659-AC2D-46F4CF8EF17E}" dt="2022-04-15T18:08:09.110" v="852" actId="1036"/>
          <ac:cxnSpMkLst>
            <pc:docMk/>
            <pc:sldMk cId="3477322092" sldId="256"/>
            <ac:cxnSpMk id="59" creationId="{11EBB32D-6F9F-4BA4-B589-871EEB492AB3}"/>
          </ac:cxnSpMkLst>
        </pc:cxnChg>
      </pc:sldChg>
    </pc:docChg>
  </pc:docChgLst>
  <pc:docChgLst>
    <pc:chgData name="Lili Ye (Student)" userId="29ede785-e103-4b43-b717-4e0a4f23007b" providerId="ADAL" clId="{ACE58DB2-349B-4AAA-904B-E4449138C740}"/>
    <pc:docChg chg="custSel modSld">
      <pc:chgData name="Lili Ye (Student)" userId="29ede785-e103-4b43-b717-4e0a4f23007b" providerId="ADAL" clId="{ACE58DB2-349B-4AAA-904B-E4449138C740}" dt="2022-05-30T16:21:10.605" v="23" actId="478"/>
      <pc:docMkLst>
        <pc:docMk/>
      </pc:docMkLst>
      <pc:sldChg chg="addSp delSp modSp mod">
        <pc:chgData name="Lili Ye (Student)" userId="29ede785-e103-4b43-b717-4e0a4f23007b" providerId="ADAL" clId="{ACE58DB2-349B-4AAA-904B-E4449138C740}" dt="2022-05-30T16:21:10.605" v="23" actId="478"/>
        <pc:sldMkLst>
          <pc:docMk/>
          <pc:sldMk cId="3477322092" sldId="256"/>
        </pc:sldMkLst>
        <pc:spChg chg="add del mod">
          <ac:chgData name="Lili Ye (Student)" userId="29ede785-e103-4b43-b717-4e0a4f23007b" providerId="ADAL" clId="{ACE58DB2-349B-4AAA-904B-E4449138C740}" dt="2022-05-30T16:21:10.605" v="23" actId="478"/>
          <ac:spMkLst>
            <pc:docMk/>
            <pc:sldMk cId="3477322092" sldId="256"/>
            <ac:spMk id="2" creationId="{6D7D889C-7C07-972E-1CA1-AD4463ED65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996" y="1287080"/>
            <a:ext cx="8239284" cy="2738002"/>
          </a:xfrm>
        </p:spPr>
        <p:txBody>
          <a:bodyPr anchor="b"/>
          <a:lstStyle>
            <a:lvl1pPr algn="ctr">
              <a:defRPr sz="63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1660" y="4130671"/>
            <a:ext cx="7269956" cy="1898760"/>
          </a:xfrm>
        </p:spPr>
        <p:txBody>
          <a:bodyPr/>
          <a:lstStyle>
            <a:lvl1pPr marL="0" indent="0" algn="ctr">
              <a:buNone/>
              <a:defRPr sz="2544"/>
            </a:lvl1pPr>
            <a:lvl2pPr marL="484678" indent="0" algn="ctr">
              <a:buNone/>
              <a:defRPr sz="2120"/>
            </a:lvl2pPr>
            <a:lvl3pPr marL="969355" indent="0" algn="ctr">
              <a:buNone/>
              <a:defRPr sz="1908"/>
            </a:lvl3pPr>
            <a:lvl4pPr marL="1454033" indent="0" algn="ctr">
              <a:buNone/>
              <a:defRPr sz="1696"/>
            </a:lvl4pPr>
            <a:lvl5pPr marL="1938711" indent="0" algn="ctr">
              <a:buNone/>
              <a:defRPr sz="1696"/>
            </a:lvl5pPr>
            <a:lvl6pPr marL="2423389" indent="0" algn="ctr">
              <a:buNone/>
              <a:defRPr sz="1696"/>
            </a:lvl6pPr>
            <a:lvl7pPr marL="2908066" indent="0" algn="ctr">
              <a:buNone/>
              <a:defRPr sz="1696"/>
            </a:lvl7pPr>
            <a:lvl8pPr marL="3392744" indent="0" algn="ctr">
              <a:buNone/>
              <a:defRPr sz="1696"/>
            </a:lvl8pPr>
            <a:lvl9pPr marL="3877422" indent="0" algn="ctr">
              <a:buNone/>
              <a:defRPr sz="16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E7A3-6F29-40A9-9373-9E68B0A797E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2C46-B7F8-4F59-B7CB-16846C75A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E7A3-6F29-40A9-9373-9E68B0A797E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2C46-B7F8-4F59-B7CB-16846C75A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6751" y="418710"/>
            <a:ext cx="2090112" cy="66647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413" y="418710"/>
            <a:ext cx="6149171" cy="66647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E7A3-6F29-40A9-9373-9E68B0A797E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2C46-B7F8-4F59-B7CB-16846C75A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E7A3-6F29-40A9-9373-9E68B0A797E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2C46-B7F8-4F59-B7CB-16846C75A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0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64" y="1960659"/>
            <a:ext cx="8360450" cy="3271403"/>
          </a:xfrm>
        </p:spPr>
        <p:txBody>
          <a:bodyPr anchor="b"/>
          <a:lstStyle>
            <a:lvl1pPr>
              <a:defRPr sz="63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64" y="5263011"/>
            <a:ext cx="8360450" cy="1720353"/>
          </a:xfrm>
        </p:spPr>
        <p:txBody>
          <a:bodyPr/>
          <a:lstStyle>
            <a:lvl1pPr marL="0" indent="0">
              <a:buNone/>
              <a:defRPr sz="2544">
                <a:solidFill>
                  <a:schemeClr val="tx1"/>
                </a:solidFill>
              </a:defRPr>
            </a:lvl1pPr>
            <a:lvl2pPr marL="484678" indent="0">
              <a:buNone/>
              <a:defRPr sz="2120">
                <a:solidFill>
                  <a:schemeClr val="tx1">
                    <a:tint val="75000"/>
                  </a:schemeClr>
                </a:solidFill>
              </a:defRPr>
            </a:lvl2pPr>
            <a:lvl3pPr marL="969355" indent="0">
              <a:buNone/>
              <a:defRPr sz="1908">
                <a:solidFill>
                  <a:schemeClr val="tx1">
                    <a:tint val="75000"/>
                  </a:schemeClr>
                </a:solidFill>
              </a:defRPr>
            </a:lvl3pPr>
            <a:lvl4pPr marL="1454033" indent="0">
              <a:buNone/>
              <a:defRPr sz="1696">
                <a:solidFill>
                  <a:schemeClr val="tx1">
                    <a:tint val="75000"/>
                  </a:schemeClr>
                </a:solidFill>
              </a:defRPr>
            </a:lvl4pPr>
            <a:lvl5pPr marL="1938711" indent="0">
              <a:buNone/>
              <a:defRPr sz="1696">
                <a:solidFill>
                  <a:schemeClr val="tx1">
                    <a:tint val="75000"/>
                  </a:schemeClr>
                </a:solidFill>
              </a:defRPr>
            </a:lvl5pPr>
            <a:lvl6pPr marL="2423389" indent="0">
              <a:buNone/>
              <a:defRPr sz="1696">
                <a:solidFill>
                  <a:schemeClr val="tx1">
                    <a:tint val="75000"/>
                  </a:schemeClr>
                </a:solidFill>
              </a:defRPr>
            </a:lvl6pPr>
            <a:lvl7pPr marL="2908066" indent="0">
              <a:buNone/>
              <a:defRPr sz="1696">
                <a:solidFill>
                  <a:schemeClr val="tx1">
                    <a:tint val="75000"/>
                  </a:schemeClr>
                </a:solidFill>
              </a:defRPr>
            </a:lvl7pPr>
            <a:lvl8pPr marL="3392744" indent="0">
              <a:buNone/>
              <a:defRPr sz="1696">
                <a:solidFill>
                  <a:schemeClr val="tx1">
                    <a:tint val="75000"/>
                  </a:schemeClr>
                </a:solidFill>
              </a:defRPr>
            </a:lvl8pPr>
            <a:lvl9pPr marL="3877422" indent="0">
              <a:buNone/>
              <a:defRPr sz="16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E7A3-6F29-40A9-9373-9E68B0A797E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2C46-B7F8-4F59-B7CB-16846C75A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2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413" y="2093552"/>
            <a:ext cx="4119642" cy="498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7220" y="2093552"/>
            <a:ext cx="4119642" cy="498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E7A3-6F29-40A9-9373-9E68B0A797E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2C46-B7F8-4F59-B7CB-16846C75A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9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75" y="418712"/>
            <a:ext cx="8360450" cy="15201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676" y="1927889"/>
            <a:ext cx="4100709" cy="944829"/>
          </a:xfrm>
        </p:spPr>
        <p:txBody>
          <a:bodyPr anchor="b"/>
          <a:lstStyle>
            <a:lvl1pPr marL="0" indent="0">
              <a:buNone/>
              <a:defRPr sz="2544" b="1"/>
            </a:lvl1pPr>
            <a:lvl2pPr marL="484678" indent="0">
              <a:buNone/>
              <a:defRPr sz="2120" b="1"/>
            </a:lvl2pPr>
            <a:lvl3pPr marL="969355" indent="0">
              <a:buNone/>
              <a:defRPr sz="1908" b="1"/>
            </a:lvl3pPr>
            <a:lvl4pPr marL="1454033" indent="0">
              <a:buNone/>
              <a:defRPr sz="1696" b="1"/>
            </a:lvl4pPr>
            <a:lvl5pPr marL="1938711" indent="0">
              <a:buNone/>
              <a:defRPr sz="1696" b="1"/>
            </a:lvl5pPr>
            <a:lvl6pPr marL="2423389" indent="0">
              <a:buNone/>
              <a:defRPr sz="1696" b="1"/>
            </a:lvl6pPr>
            <a:lvl7pPr marL="2908066" indent="0">
              <a:buNone/>
              <a:defRPr sz="1696" b="1"/>
            </a:lvl7pPr>
            <a:lvl8pPr marL="3392744" indent="0">
              <a:buNone/>
              <a:defRPr sz="1696" b="1"/>
            </a:lvl8pPr>
            <a:lvl9pPr marL="3877422" indent="0">
              <a:buNone/>
              <a:defRPr sz="16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676" y="2872718"/>
            <a:ext cx="4100709" cy="4225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07221" y="1927889"/>
            <a:ext cx="4120904" cy="944829"/>
          </a:xfrm>
        </p:spPr>
        <p:txBody>
          <a:bodyPr anchor="b"/>
          <a:lstStyle>
            <a:lvl1pPr marL="0" indent="0">
              <a:buNone/>
              <a:defRPr sz="2544" b="1"/>
            </a:lvl1pPr>
            <a:lvl2pPr marL="484678" indent="0">
              <a:buNone/>
              <a:defRPr sz="2120" b="1"/>
            </a:lvl2pPr>
            <a:lvl3pPr marL="969355" indent="0">
              <a:buNone/>
              <a:defRPr sz="1908" b="1"/>
            </a:lvl3pPr>
            <a:lvl4pPr marL="1454033" indent="0">
              <a:buNone/>
              <a:defRPr sz="1696" b="1"/>
            </a:lvl4pPr>
            <a:lvl5pPr marL="1938711" indent="0">
              <a:buNone/>
              <a:defRPr sz="1696" b="1"/>
            </a:lvl5pPr>
            <a:lvl6pPr marL="2423389" indent="0">
              <a:buNone/>
              <a:defRPr sz="1696" b="1"/>
            </a:lvl6pPr>
            <a:lvl7pPr marL="2908066" indent="0">
              <a:buNone/>
              <a:defRPr sz="1696" b="1"/>
            </a:lvl7pPr>
            <a:lvl8pPr marL="3392744" indent="0">
              <a:buNone/>
              <a:defRPr sz="1696" b="1"/>
            </a:lvl8pPr>
            <a:lvl9pPr marL="3877422" indent="0">
              <a:buNone/>
              <a:defRPr sz="16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07221" y="2872718"/>
            <a:ext cx="4120904" cy="4225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E7A3-6F29-40A9-9373-9E68B0A797E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2C46-B7F8-4F59-B7CB-16846C75A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0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E7A3-6F29-40A9-9373-9E68B0A797E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2C46-B7F8-4F59-B7CB-16846C75A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3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E7A3-6F29-40A9-9373-9E68B0A797E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2C46-B7F8-4F59-B7CB-16846C75A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8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75" y="524298"/>
            <a:ext cx="3126333" cy="1835044"/>
          </a:xfrm>
        </p:spPr>
        <p:txBody>
          <a:bodyPr anchor="b"/>
          <a:lstStyle>
            <a:lvl1pPr>
              <a:defRPr sz="33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905" y="1132340"/>
            <a:ext cx="4907220" cy="5588875"/>
          </a:xfrm>
        </p:spPr>
        <p:txBody>
          <a:bodyPr/>
          <a:lstStyle>
            <a:lvl1pPr>
              <a:defRPr sz="3392"/>
            </a:lvl1pPr>
            <a:lvl2pPr>
              <a:defRPr sz="2968"/>
            </a:lvl2pPr>
            <a:lvl3pPr>
              <a:defRPr sz="2544"/>
            </a:lvl3pPr>
            <a:lvl4pPr>
              <a:defRPr sz="2120"/>
            </a:lvl4pPr>
            <a:lvl5pPr>
              <a:defRPr sz="2120"/>
            </a:lvl5pPr>
            <a:lvl6pPr>
              <a:defRPr sz="2120"/>
            </a:lvl6pPr>
            <a:lvl7pPr>
              <a:defRPr sz="2120"/>
            </a:lvl7pPr>
            <a:lvl8pPr>
              <a:defRPr sz="2120"/>
            </a:lvl8pPr>
            <a:lvl9pPr>
              <a:defRPr sz="21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7675" y="2359342"/>
            <a:ext cx="3126333" cy="4370974"/>
          </a:xfrm>
        </p:spPr>
        <p:txBody>
          <a:bodyPr/>
          <a:lstStyle>
            <a:lvl1pPr marL="0" indent="0">
              <a:buNone/>
              <a:defRPr sz="1696"/>
            </a:lvl1pPr>
            <a:lvl2pPr marL="484678" indent="0">
              <a:buNone/>
              <a:defRPr sz="1484"/>
            </a:lvl2pPr>
            <a:lvl3pPr marL="969355" indent="0">
              <a:buNone/>
              <a:defRPr sz="1272"/>
            </a:lvl3pPr>
            <a:lvl4pPr marL="1454033" indent="0">
              <a:buNone/>
              <a:defRPr sz="1060"/>
            </a:lvl4pPr>
            <a:lvl5pPr marL="1938711" indent="0">
              <a:buNone/>
              <a:defRPr sz="1060"/>
            </a:lvl5pPr>
            <a:lvl6pPr marL="2423389" indent="0">
              <a:buNone/>
              <a:defRPr sz="1060"/>
            </a:lvl6pPr>
            <a:lvl7pPr marL="2908066" indent="0">
              <a:buNone/>
              <a:defRPr sz="1060"/>
            </a:lvl7pPr>
            <a:lvl8pPr marL="3392744" indent="0">
              <a:buNone/>
              <a:defRPr sz="1060"/>
            </a:lvl8pPr>
            <a:lvl9pPr marL="3877422" indent="0">
              <a:buNone/>
              <a:defRPr sz="10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E7A3-6F29-40A9-9373-9E68B0A797E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2C46-B7F8-4F59-B7CB-16846C75A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1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75" y="524298"/>
            <a:ext cx="3126333" cy="1835044"/>
          </a:xfrm>
        </p:spPr>
        <p:txBody>
          <a:bodyPr anchor="b"/>
          <a:lstStyle>
            <a:lvl1pPr>
              <a:defRPr sz="33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20905" y="1132340"/>
            <a:ext cx="4907220" cy="5588875"/>
          </a:xfrm>
        </p:spPr>
        <p:txBody>
          <a:bodyPr anchor="t"/>
          <a:lstStyle>
            <a:lvl1pPr marL="0" indent="0">
              <a:buNone/>
              <a:defRPr sz="3392"/>
            </a:lvl1pPr>
            <a:lvl2pPr marL="484678" indent="0">
              <a:buNone/>
              <a:defRPr sz="2968"/>
            </a:lvl2pPr>
            <a:lvl3pPr marL="969355" indent="0">
              <a:buNone/>
              <a:defRPr sz="2544"/>
            </a:lvl3pPr>
            <a:lvl4pPr marL="1454033" indent="0">
              <a:buNone/>
              <a:defRPr sz="2120"/>
            </a:lvl4pPr>
            <a:lvl5pPr marL="1938711" indent="0">
              <a:buNone/>
              <a:defRPr sz="2120"/>
            </a:lvl5pPr>
            <a:lvl6pPr marL="2423389" indent="0">
              <a:buNone/>
              <a:defRPr sz="2120"/>
            </a:lvl6pPr>
            <a:lvl7pPr marL="2908066" indent="0">
              <a:buNone/>
              <a:defRPr sz="2120"/>
            </a:lvl7pPr>
            <a:lvl8pPr marL="3392744" indent="0">
              <a:buNone/>
              <a:defRPr sz="2120"/>
            </a:lvl8pPr>
            <a:lvl9pPr marL="3877422" indent="0">
              <a:buNone/>
              <a:defRPr sz="2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7675" y="2359342"/>
            <a:ext cx="3126333" cy="4370974"/>
          </a:xfrm>
        </p:spPr>
        <p:txBody>
          <a:bodyPr/>
          <a:lstStyle>
            <a:lvl1pPr marL="0" indent="0">
              <a:buNone/>
              <a:defRPr sz="1696"/>
            </a:lvl1pPr>
            <a:lvl2pPr marL="484678" indent="0">
              <a:buNone/>
              <a:defRPr sz="1484"/>
            </a:lvl2pPr>
            <a:lvl3pPr marL="969355" indent="0">
              <a:buNone/>
              <a:defRPr sz="1272"/>
            </a:lvl3pPr>
            <a:lvl4pPr marL="1454033" indent="0">
              <a:buNone/>
              <a:defRPr sz="1060"/>
            </a:lvl4pPr>
            <a:lvl5pPr marL="1938711" indent="0">
              <a:buNone/>
              <a:defRPr sz="1060"/>
            </a:lvl5pPr>
            <a:lvl6pPr marL="2423389" indent="0">
              <a:buNone/>
              <a:defRPr sz="1060"/>
            </a:lvl6pPr>
            <a:lvl7pPr marL="2908066" indent="0">
              <a:buNone/>
              <a:defRPr sz="1060"/>
            </a:lvl7pPr>
            <a:lvl8pPr marL="3392744" indent="0">
              <a:buNone/>
              <a:defRPr sz="1060"/>
            </a:lvl8pPr>
            <a:lvl9pPr marL="3877422" indent="0">
              <a:buNone/>
              <a:defRPr sz="10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E7A3-6F29-40A9-9373-9E68B0A797E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2C46-B7F8-4F59-B7CB-16846C75A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2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413" y="418712"/>
            <a:ext cx="8360450" cy="1520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413" y="2093552"/>
            <a:ext cx="8360450" cy="4989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6413" y="7289205"/>
            <a:ext cx="2180987" cy="418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8E7A3-6F29-40A9-9373-9E68B0A797E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0898" y="7289205"/>
            <a:ext cx="3271480" cy="418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75" y="7289205"/>
            <a:ext cx="2180987" cy="418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12C46-B7F8-4F59-B7CB-16846C75A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8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69355" rtl="0" eaLnBrk="1" latinLnBrk="0" hangingPunct="1">
        <a:lnSpc>
          <a:spcPct val="90000"/>
        </a:lnSpc>
        <a:spcBef>
          <a:spcPct val="0"/>
        </a:spcBef>
        <a:buNone/>
        <a:defRPr sz="46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2339" indent="-242339" algn="l" defTabSz="969355" rtl="0" eaLnBrk="1" latinLnBrk="0" hangingPunct="1">
        <a:lnSpc>
          <a:spcPct val="90000"/>
        </a:lnSpc>
        <a:spcBef>
          <a:spcPts val="1060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27017" indent="-242339" algn="l" defTabSz="969355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4" kern="1200">
          <a:solidFill>
            <a:schemeClr val="tx1"/>
          </a:solidFill>
          <a:latin typeface="+mn-lt"/>
          <a:ea typeface="+mn-ea"/>
          <a:cs typeface="+mn-cs"/>
        </a:defRPr>
      </a:lvl2pPr>
      <a:lvl3pPr marL="1211694" indent="-242339" algn="l" defTabSz="969355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20" kern="1200">
          <a:solidFill>
            <a:schemeClr val="tx1"/>
          </a:solidFill>
          <a:latin typeface="+mn-lt"/>
          <a:ea typeface="+mn-ea"/>
          <a:cs typeface="+mn-cs"/>
        </a:defRPr>
      </a:lvl3pPr>
      <a:lvl4pPr marL="1696372" indent="-242339" algn="l" defTabSz="969355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8" kern="1200">
          <a:solidFill>
            <a:schemeClr val="tx1"/>
          </a:solidFill>
          <a:latin typeface="+mn-lt"/>
          <a:ea typeface="+mn-ea"/>
          <a:cs typeface="+mn-cs"/>
        </a:defRPr>
      </a:lvl4pPr>
      <a:lvl5pPr marL="2181050" indent="-242339" algn="l" defTabSz="969355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8" kern="1200">
          <a:solidFill>
            <a:schemeClr val="tx1"/>
          </a:solidFill>
          <a:latin typeface="+mn-lt"/>
          <a:ea typeface="+mn-ea"/>
          <a:cs typeface="+mn-cs"/>
        </a:defRPr>
      </a:lvl5pPr>
      <a:lvl6pPr marL="2665727" indent="-242339" algn="l" defTabSz="969355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8" kern="1200">
          <a:solidFill>
            <a:schemeClr val="tx1"/>
          </a:solidFill>
          <a:latin typeface="+mn-lt"/>
          <a:ea typeface="+mn-ea"/>
          <a:cs typeface="+mn-cs"/>
        </a:defRPr>
      </a:lvl6pPr>
      <a:lvl7pPr marL="3150405" indent="-242339" algn="l" defTabSz="969355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8" kern="1200">
          <a:solidFill>
            <a:schemeClr val="tx1"/>
          </a:solidFill>
          <a:latin typeface="+mn-lt"/>
          <a:ea typeface="+mn-ea"/>
          <a:cs typeface="+mn-cs"/>
        </a:defRPr>
      </a:lvl7pPr>
      <a:lvl8pPr marL="3635083" indent="-242339" algn="l" defTabSz="969355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8" kern="1200">
          <a:solidFill>
            <a:schemeClr val="tx1"/>
          </a:solidFill>
          <a:latin typeface="+mn-lt"/>
          <a:ea typeface="+mn-ea"/>
          <a:cs typeface="+mn-cs"/>
        </a:defRPr>
      </a:lvl8pPr>
      <a:lvl9pPr marL="4119761" indent="-242339" algn="l" defTabSz="969355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9355" rtl="0" eaLnBrk="1" latinLnBrk="0" hangingPunct="1">
        <a:defRPr sz="1908" kern="1200">
          <a:solidFill>
            <a:schemeClr val="tx1"/>
          </a:solidFill>
          <a:latin typeface="+mn-lt"/>
          <a:ea typeface="+mn-ea"/>
          <a:cs typeface="+mn-cs"/>
        </a:defRPr>
      </a:lvl1pPr>
      <a:lvl2pPr marL="484678" algn="l" defTabSz="969355" rtl="0" eaLnBrk="1" latinLnBrk="0" hangingPunct="1">
        <a:defRPr sz="1908" kern="1200">
          <a:solidFill>
            <a:schemeClr val="tx1"/>
          </a:solidFill>
          <a:latin typeface="+mn-lt"/>
          <a:ea typeface="+mn-ea"/>
          <a:cs typeface="+mn-cs"/>
        </a:defRPr>
      </a:lvl2pPr>
      <a:lvl3pPr marL="969355" algn="l" defTabSz="969355" rtl="0" eaLnBrk="1" latinLnBrk="0" hangingPunct="1">
        <a:defRPr sz="1908" kern="1200">
          <a:solidFill>
            <a:schemeClr val="tx1"/>
          </a:solidFill>
          <a:latin typeface="+mn-lt"/>
          <a:ea typeface="+mn-ea"/>
          <a:cs typeface="+mn-cs"/>
        </a:defRPr>
      </a:lvl3pPr>
      <a:lvl4pPr marL="1454033" algn="l" defTabSz="969355" rtl="0" eaLnBrk="1" latinLnBrk="0" hangingPunct="1">
        <a:defRPr sz="1908" kern="1200">
          <a:solidFill>
            <a:schemeClr val="tx1"/>
          </a:solidFill>
          <a:latin typeface="+mn-lt"/>
          <a:ea typeface="+mn-ea"/>
          <a:cs typeface="+mn-cs"/>
        </a:defRPr>
      </a:lvl4pPr>
      <a:lvl5pPr marL="1938711" algn="l" defTabSz="969355" rtl="0" eaLnBrk="1" latinLnBrk="0" hangingPunct="1">
        <a:defRPr sz="1908" kern="1200">
          <a:solidFill>
            <a:schemeClr val="tx1"/>
          </a:solidFill>
          <a:latin typeface="+mn-lt"/>
          <a:ea typeface="+mn-ea"/>
          <a:cs typeface="+mn-cs"/>
        </a:defRPr>
      </a:lvl5pPr>
      <a:lvl6pPr marL="2423389" algn="l" defTabSz="969355" rtl="0" eaLnBrk="1" latinLnBrk="0" hangingPunct="1">
        <a:defRPr sz="1908" kern="1200">
          <a:solidFill>
            <a:schemeClr val="tx1"/>
          </a:solidFill>
          <a:latin typeface="+mn-lt"/>
          <a:ea typeface="+mn-ea"/>
          <a:cs typeface="+mn-cs"/>
        </a:defRPr>
      </a:lvl6pPr>
      <a:lvl7pPr marL="2908066" algn="l" defTabSz="969355" rtl="0" eaLnBrk="1" latinLnBrk="0" hangingPunct="1">
        <a:defRPr sz="1908" kern="1200">
          <a:solidFill>
            <a:schemeClr val="tx1"/>
          </a:solidFill>
          <a:latin typeface="+mn-lt"/>
          <a:ea typeface="+mn-ea"/>
          <a:cs typeface="+mn-cs"/>
        </a:defRPr>
      </a:lvl7pPr>
      <a:lvl8pPr marL="3392744" algn="l" defTabSz="969355" rtl="0" eaLnBrk="1" latinLnBrk="0" hangingPunct="1">
        <a:defRPr sz="1908" kern="1200">
          <a:solidFill>
            <a:schemeClr val="tx1"/>
          </a:solidFill>
          <a:latin typeface="+mn-lt"/>
          <a:ea typeface="+mn-ea"/>
          <a:cs typeface="+mn-cs"/>
        </a:defRPr>
      </a:lvl8pPr>
      <a:lvl9pPr marL="3877422" algn="l" defTabSz="969355" rtl="0" eaLnBrk="1" latinLnBrk="0" hangingPunct="1">
        <a:defRPr sz="1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3B0632D5-D7EA-32AF-7B30-3E48FD22F39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03" y="3914611"/>
            <a:ext cx="4690872" cy="3520440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5EF7AD5E-A01C-4040-944A-4C2F15E7889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4" y="3914611"/>
            <a:ext cx="4690872" cy="352044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CFDD732-4331-A45D-802E-1ABFD4836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07" y="-12752"/>
            <a:ext cx="4692968" cy="3518386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1D63348-A207-16F1-FF2C-2F4B51265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8" y="-6000"/>
            <a:ext cx="4741020" cy="355441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B71FBB1-6C54-48F1-AA7F-69D9F340A681}"/>
              </a:ext>
            </a:extLst>
          </p:cNvPr>
          <p:cNvSpPr/>
          <p:nvPr/>
        </p:nvSpPr>
        <p:spPr>
          <a:xfrm>
            <a:off x="7294046" y="3598342"/>
            <a:ext cx="253927" cy="388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2BE165-EABF-412B-8A97-397BC95A3180}"/>
              </a:ext>
            </a:extLst>
          </p:cNvPr>
          <p:cNvSpPr/>
          <p:nvPr/>
        </p:nvSpPr>
        <p:spPr>
          <a:xfrm>
            <a:off x="208257" y="5464002"/>
            <a:ext cx="253927" cy="388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FC416CA-924C-4F7B-9E14-53A517A1F9C8}"/>
                  </a:ext>
                </a:extLst>
              </p:cNvPr>
              <p:cNvSpPr txBox="1"/>
              <p:nvPr/>
            </p:nvSpPr>
            <p:spPr>
              <a:xfrm rot="16200000">
                <a:off x="4681546" y="5191138"/>
                <a:ext cx="525324" cy="586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FC416CA-924C-4F7B-9E14-53A517A1F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81546" y="5191138"/>
                <a:ext cx="525324" cy="5862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1A54D65-FB5F-4E12-9C1A-12C576685736}"/>
                  </a:ext>
                </a:extLst>
              </p:cNvPr>
              <p:cNvSpPr txBox="1"/>
              <p:nvPr/>
            </p:nvSpPr>
            <p:spPr>
              <a:xfrm rot="16200000">
                <a:off x="-17790" y="5222909"/>
                <a:ext cx="525324" cy="586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1A54D65-FB5F-4E12-9C1A-12C57668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7790" y="5222909"/>
                <a:ext cx="525324" cy="5862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4B3D5F-8F42-4306-8A8C-730C43B3A211}"/>
                  </a:ext>
                </a:extLst>
              </p:cNvPr>
              <p:cNvSpPr txBox="1"/>
              <p:nvPr/>
            </p:nvSpPr>
            <p:spPr>
              <a:xfrm>
                <a:off x="-186394" y="3854400"/>
                <a:ext cx="765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4B3D5F-8F42-4306-8A8C-730C43B3A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394" y="3854400"/>
                <a:ext cx="765458" cy="461665"/>
              </a:xfrm>
              <a:prstGeom prst="rect">
                <a:avLst/>
              </a:prstGeom>
              <a:blipFill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0950EF8-88E8-4321-AD98-176F5DDD0908}"/>
                  </a:ext>
                </a:extLst>
              </p:cNvPr>
              <p:cNvSpPr txBox="1"/>
              <p:nvPr/>
            </p:nvSpPr>
            <p:spPr>
              <a:xfrm>
                <a:off x="4488043" y="3864519"/>
                <a:ext cx="765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0950EF8-88E8-4321-AD98-176F5DDD0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043" y="3864519"/>
                <a:ext cx="765458" cy="461665"/>
              </a:xfrm>
              <a:prstGeom prst="rect">
                <a:avLst/>
              </a:prstGeom>
              <a:blipFill>
                <a:blip r:embed="rId9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C40FEC0-2AFE-4879-991A-54D78D12AB4E}"/>
                  </a:ext>
                </a:extLst>
              </p:cNvPr>
              <p:cNvSpPr txBox="1"/>
              <p:nvPr/>
            </p:nvSpPr>
            <p:spPr>
              <a:xfrm>
                <a:off x="2271829" y="7354920"/>
                <a:ext cx="525324" cy="54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C40FEC0-2AFE-4879-991A-54D78D12A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829" y="7354920"/>
                <a:ext cx="525324" cy="5423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39E1B9-D164-4124-ACA4-F6A716D5EB7F}"/>
                  </a:ext>
                </a:extLst>
              </p:cNvPr>
              <p:cNvSpPr txBox="1"/>
              <p:nvPr/>
            </p:nvSpPr>
            <p:spPr>
              <a:xfrm>
                <a:off x="-356484" y="-74207"/>
                <a:ext cx="11424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39E1B9-D164-4124-ACA4-F6A716D5E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6484" y="-74207"/>
                <a:ext cx="1142435" cy="461665"/>
              </a:xfrm>
              <a:prstGeom prst="rect">
                <a:avLst/>
              </a:prstGeom>
              <a:blipFill>
                <a:blip r:embed="rId11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CD8119-13E6-403F-BBEF-11BC7C35D57F}"/>
                  </a:ext>
                </a:extLst>
              </p:cNvPr>
              <p:cNvSpPr txBox="1"/>
              <p:nvPr/>
            </p:nvSpPr>
            <p:spPr>
              <a:xfrm>
                <a:off x="4526985" y="-39668"/>
                <a:ext cx="765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CD8119-13E6-403F-BBEF-11BC7C35D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985" y="-39668"/>
                <a:ext cx="765458" cy="461665"/>
              </a:xfrm>
              <a:prstGeom prst="rect">
                <a:avLst/>
              </a:prstGeom>
              <a:blipFill>
                <a:blip r:embed="rId1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7B8DF32-6094-469E-84E5-19CC56FF1041}"/>
                  </a:ext>
                </a:extLst>
              </p:cNvPr>
              <p:cNvSpPr txBox="1"/>
              <p:nvPr/>
            </p:nvSpPr>
            <p:spPr>
              <a:xfrm rot="16200000">
                <a:off x="4630452" y="1330102"/>
                <a:ext cx="525324" cy="586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7B8DF32-6094-469E-84E5-19CC56FF1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30452" y="1330102"/>
                <a:ext cx="525324" cy="58625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F26629E-B9DE-4AC5-9F65-DD95699BD132}"/>
                  </a:ext>
                </a:extLst>
              </p:cNvPr>
              <p:cNvSpPr txBox="1"/>
              <p:nvPr/>
            </p:nvSpPr>
            <p:spPr>
              <a:xfrm>
                <a:off x="7026565" y="3459834"/>
                <a:ext cx="525324" cy="54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F26629E-B9DE-4AC5-9F65-DD95699BD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565" y="3459834"/>
                <a:ext cx="525324" cy="54232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ABF1ED2-93E4-4EF1-8456-E2D618F52DBB}"/>
                  </a:ext>
                </a:extLst>
              </p:cNvPr>
              <p:cNvSpPr txBox="1"/>
              <p:nvPr/>
            </p:nvSpPr>
            <p:spPr>
              <a:xfrm>
                <a:off x="7026565" y="7310261"/>
                <a:ext cx="525324" cy="54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ABF1ED2-93E4-4EF1-8456-E2D618F52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565" y="7310261"/>
                <a:ext cx="525324" cy="54232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77F406D-0B6C-9DF9-37B2-62EB4726F13D}"/>
              </a:ext>
            </a:extLst>
          </p:cNvPr>
          <p:cNvCxnSpPr>
            <a:cxnSpLocks/>
          </p:cNvCxnSpPr>
          <p:nvPr/>
        </p:nvCxnSpPr>
        <p:spPr>
          <a:xfrm flipV="1">
            <a:off x="7086270" y="690533"/>
            <a:ext cx="323587" cy="261164"/>
          </a:xfrm>
          <a:prstGeom prst="straightConnector1">
            <a:avLst/>
          </a:prstGeom>
          <a:ln w="28575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9E79AE5-3AFB-0B1A-E059-F7A5EE435D95}"/>
              </a:ext>
            </a:extLst>
          </p:cNvPr>
          <p:cNvCxnSpPr>
            <a:cxnSpLocks/>
          </p:cNvCxnSpPr>
          <p:nvPr/>
        </p:nvCxnSpPr>
        <p:spPr>
          <a:xfrm flipH="1">
            <a:off x="2877590" y="6269220"/>
            <a:ext cx="315931" cy="312950"/>
          </a:xfrm>
          <a:prstGeom prst="straightConnector1">
            <a:avLst/>
          </a:prstGeom>
          <a:ln w="28575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3D7EF9B-C2E5-6E3C-6E69-0EE8EEF5CDCB}"/>
              </a:ext>
            </a:extLst>
          </p:cNvPr>
          <p:cNvCxnSpPr>
            <a:cxnSpLocks/>
          </p:cNvCxnSpPr>
          <p:nvPr/>
        </p:nvCxnSpPr>
        <p:spPr>
          <a:xfrm flipH="1">
            <a:off x="809799" y="2328811"/>
            <a:ext cx="364089" cy="264310"/>
          </a:xfrm>
          <a:prstGeom prst="straightConnector1">
            <a:avLst/>
          </a:prstGeom>
          <a:ln w="28575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AA13779-B798-48C9-5331-194FD553FA33}"/>
              </a:ext>
            </a:extLst>
          </p:cNvPr>
          <p:cNvCxnSpPr>
            <a:cxnSpLocks/>
          </p:cNvCxnSpPr>
          <p:nvPr/>
        </p:nvCxnSpPr>
        <p:spPr>
          <a:xfrm flipV="1">
            <a:off x="1095142" y="661347"/>
            <a:ext cx="404835" cy="271002"/>
          </a:xfrm>
          <a:prstGeom prst="straightConnector1">
            <a:avLst/>
          </a:prstGeom>
          <a:ln w="28575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FBD34BB-7483-EC18-59AC-7BDF6387FEA1}"/>
              </a:ext>
            </a:extLst>
          </p:cNvPr>
          <p:cNvCxnSpPr>
            <a:cxnSpLocks/>
          </p:cNvCxnSpPr>
          <p:nvPr/>
        </p:nvCxnSpPr>
        <p:spPr>
          <a:xfrm>
            <a:off x="1518245" y="2005090"/>
            <a:ext cx="257929" cy="323953"/>
          </a:xfrm>
          <a:prstGeom prst="straightConnector1">
            <a:avLst/>
          </a:prstGeom>
          <a:ln w="28575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D1C2872-77A7-729C-3816-2F02294735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028" y="3545765"/>
            <a:ext cx="225140" cy="368846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71AE551A-88FD-BE32-8A7B-ACFB6A03D91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1364"/>
            <a:ext cx="459342" cy="76372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AA728B-DF40-3DA7-23B2-BAE35BA5F9F6}"/>
              </a:ext>
            </a:extLst>
          </p:cNvPr>
          <p:cNvCxnSpPr>
            <a:cxnSpLocks/>
          </p:cNvCxnSpPr>
          <p:nvPr/>
        </p:nvCxnSpPr>
        <p:spPr>
          <a:xfrm flipV="1">
            <a:off x="7184997" y="4629120"/>
            <a:ext cx="323587" cy="261164"/>
          </a:xfrm>
          <a:prstGeom prst="straightConnector1">
            <a:avLst/>
          </a:prstGeom>
          <a:ln w="28575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83FCBF-5784-314B-7A63-90C3B5D8056F}"/>
              </a:ext>
            </a:extLst>
          </p:cNvPr>
          <p:cNvCxnSpPr>
            <a:cxnSpLocks/>
          </p:cNvCxnSpPr>
          <p:nvPr/>
        </p:nvCxnSpPr>
        <p:spPr>
          <a:xfrm flipH="1">
            <a:off x="7607085" y="6269220"/>
            <a:ext cx="315931" cy="312950"/>
          </a:xfrm>
          <a:prstGeom prst="straightConnector1">
            <a:avLst/>
          </a:prstGeom>
          <a:ln w="28575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32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953</TotalTime>
  <Words>18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</dc:creator>
  <cp:lastModifiedBy>Lili Ye (Student)</cp:lastModifiedBy>
  <cp:revision>1</cp:revision>
  <dcterms:created xsi:type="dcterms:W3CDTF">2022-04-05T17:57:40Z</dcterms:created>
  <dcterms:modified xsi:type="dcterms:W3CDTF">2022-06-06T16:42:24Z</dcterms:modified>
</cp:coreProperties>
</file>