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753" r:id="rId2"/>
  </p:sldIdLst>
  <p:sldSz cx="10515600" cy="4297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7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503ACE96-00C6-43D9-AC5E-74D20E3CD390}"/>
    <pc:docChg chg="modSld">
      <pc:chgData name="Lili Ye (Student)" userId="29ede785-e103-4b43-b717-4e0a4f23007b" providerId="ADAL" clId="{503ACE96-00C6-43D9-AC5E-74D20E3CD390}" dt="2022-05-30T17:34:51.581" v="6" actId="1076"/>
      <pc:docMkLst>
        <pc:docMk/>
      </pc:docMkLst>
      <pc:sldChg chg="modSp mod">
        <pc:chgData name="Lili Ye (Student)" userId="29ede785-e103-4b43-b717-4e0a4f23007b" providerId="ADAL" clId="{503ACE96-00C6-43D9-AC5E-74D20E3CD390}" dt="2022-05-30T17:34:51.581" v="6" actId="1076"/>
        <pc:sldMkLst>
          <pc:docMk/>
          <pc:sldMk cId="3468794509" sldId="753"/>
        </pc:sldMkLst>
        <pc:picChg chg="mod ord">
          <ac:chgData name="Lili Ye (Student)" userId="29ede785-e103-4b43-b717-4e0a4f23007b" providerId="ADAL" clId="{503ACE96-00C6-43D9-AC5E-74D20E3CD390}" dt="2022-05-30T17:34:51.581" v="6" actId="1076"/>
          <ac:picMkLst>
            <pc:docMk/>
            <pc:sldMk cId="3468794509" sldId="753"/>
            <ac:picMk id="51" creationId="{4D0272FC-E662-1AB7-9615-7C31CADA6356}"/>
          </ac:picMkLst>
        </pc:picChg>
      </pc:sldChg>
    </pc:docChg>
  </pc:docChgLst>
  <pc:docChgLst>
    <pc:chgData name="Lili Ye (Student)" userId="29ede785-e103-4b43-b717-4e0a4f23007b" providerId="ADAL" clId="{BECD9D3F-B51F-4D8A-AFD0-98ABC8BBA7D6}"/>
    <pc:docChg chg="undo custSel addSld delSld modSld">
      <pc:chgData name="Lili Ye (Student)" userId="29ede785-e103-4b43-b717-4e0a4f23007b" providerId="ADAL" clId="{BECD9D3F-B51F-4D8A-AFD0-98ABC8BBA7D6}" dt="2022-05-04T16:24:18.091" v="364" actId="1038"/>
      <pc:docMkLst>
        <pc:docMk/>
      </pc:docMkLst>
      <pc:sldChg chg="add del">
        <pc:chgData name="Lili Ye (Student)" userId="29ede785-e103-4b43-b717-4e0a4f23007b" providerId="ADAL" clId="{BECD9D3F-B51F-4D8A-AFD0-98ABC8BBA7D6}" dt="2022-04-18T18:15:19.964" v="117" actId="47"/>
        <pc:sldMkLst>
          <pc:docMk/>
          <pc:sldMk cId="1639199130" sldId="623"/>
        </pc:sldMkLst>
      </pc:sldChg>
      <pc:sldChg chg="addSp delSp modSp mod">
        <pc:chgData name="Lili Ye (Student)" userId="29ede785-e103-4b43-b717-4e0a4f23007b" providerId="ADAL" clId="{BECD9D3F-B51F-4D8A-AFD0-98ABC8BBA7D6}" dt="2022-05-04T16:24:18.091" v="364" actId="1038"/>
        <pc:sldMkLst>
          <pc:docMk/>
          <pc:sldMk cId="3468794509" sldId="753"/>
        </pc:sldMkLst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14" creationId="{DE77EB82-DB89-4845-A3B6-86A5A7F91F1B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15" creationId="{4C67F917-BC36-4C25-8AC9-AA9FCD2AEE7F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17" creationId="{469339CB-4D53-405D-8578-D89AC3AB50CD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18" creationId="{3524439C-C3A5-4BB3-91FB-A8E0211B8B1B}"/>
          </ac:spMkLst>
        </pc:spChg>
        <pc:spChg chg="del mod">
          <ac:chgData name="Lili Ye (Student)" userId="29ede785-e103-4b43-b717-4e0a4f23007b" providerId="ADAL" clId="{BECD9D3F-B51F-4D8A-AFD0-98ABC8BBA7D6}" dt="2022-04-18T18:10:21.511" v="116" actId="478"/>
          <ac:spMkLst>
            <pc:docMk/>
            <pc:sldMk cId="3468794509" sldId="753"/>
            <ac:spMk id="19" creationId="{87425A69-2833-4438-88D0-83CB390332C3}"/>
          </ac:spMkLst>
        </pc:spChg>
        <pc:spChg chg="del mod">
          <ac:chgData name="Lili Ye (Student)" userId="29ede785-e103-4b43-b717-4e0a4f23007b" providerId="ADAL" clId="{BECD9D3F-B51F-4D8A-AFD0-98ABC8BBA7D6}" dt="2022-04-18T18:10:21.511" v="116" actId="478"/>
          <ac:spMkLst>
            <pc:docMk/>
            <pc:sldMk cId="3468794509" sldId="753"/>
            <ac:spMk id="20" creationId="{A14B262A-6D94-4745-ADA0-D9249311438C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21" creationId="{89742918-632B-42D4-B72A-3C03886AF7CB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23" creationId="{0D83BAC3-87ED-46D5-9531-4BA475040A5F}"/>
          </ac:spMkLst>
        </pc:spChg>
        <pc:spChg chg="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25" creationId="{45377C76-C7B3-4B64-A009-1B6029DFABEA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1" creationId="{5F568AF8-C6F9-4E05-87AE-E3F1430BC133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2" creationId="{8259A7BC-664F-49D2-BFB4-CAA366241A24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3" creationId="{8B6D2480-6313-4260-9B0B-B6C811A75A31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4" creationId="{8B7E4671-091E-4194-8307-46AE44899E2D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5" creationId="{7EBF48D1-9559-4469-A99F-BD88A57B7CD9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6" creationId="{2D977618-7EA9-44D6-94F2-B3866CB18782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7" creationId="{0F6B076D-ACBE-4F72-86D5-E52570CAD4BE}"/>
          </ac:spMkLst>
        </pc:spChg>
        <pc:spChg chg="add mod">
          <ac:chgData name="Lili Ye (Student)" userId="29ede785-e103-4b43-b717-4e0a4f23007b" providerId="ADAL" clId="{BECD9D3F-B51F-4D8A-AFD0-98ABC8BBA7D6}" dt="2022-05-04T16:24:18.091" v="364" actId="1038"/>
          <ac:spMkLst>
            <pc:docMk/>
            <pc:sldMk cId="3468794509" sldId="753"/>
            <ac:spMk id="38" creationId="{F93C7BB4-29DE-430F-8D68-056A338916CE}"/>
          </ac:spMkLst>
        </pc:sp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3" creationId="{54BB1B2A-7BB1-4586-B8C6-6742F208F135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4" creationId="{4F4A785E-0C93-442E-87D3-0BDFFD90F60A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5" creationId="{46DC8853-9D1B-4BEC-A69D-4EC005035F02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6" creationId="{8CC42D03-CE64-407D-B366-46341E87A576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7" creationId="{AFA555D6-8FE3-4294-9BA4-C1AAAD7CC10F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9" creationId="{1A3A6C4C-704F-46A3-8AA0-FE6D272918F1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13" creationId="{B21658D1-72F9-4985-95CC-883EA0152B5E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16" creationId="{8B0719CB-EF95-4B3E-A775-955E251B158D}"/>
          </ac:picMkLst>
        </pc:picChg>
        <pc:picChg chg="del">
          <ac:chgData name="Lili Ye (Student)" userId="29ede785-e103-4b43-b717-4e0a4f23007b" providerId="ADAL" clId="{BECD9D3F-B51F-4D8A-AFD0-98ABC8BBA7D6}" dt="2022-04-18T18:01:55.232" v="0" actId="478"/>
          <ac:picMkLst>
            <pc:docMk/>
            <pc:sldMk cId="3468794509" sldId="753"/>
            <ac:picMk id="22" creationId="{7E727187-7994-4515-AFB3-8BB7EC2BFD89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24" creationId="{13ECADA9-E56C-4963-98CA-F7116AF6E9CF}"/>
          </ac:picMkLst>
        </pc:picChg>
        <pc:picChg chg="add mod ord">
          <ac:chgData name="Lili Ye (Student)" userId="29ede785-e103-4b43-b717-4e0a4f23007b" providerId="ADAL" clId="{BECD9D3F-B51F-4D8A-AFD0-98ABC8BBA7D6}" dt="2022-05-04T16:24:18.091" v="364" actId="1038"/>
          <ac:picMkLst>
            <pc:docMk/>
            <pc:sldMk cId="3468794509" sldId="753"/>
            <ac:picMk id="26" creationId="{14A7ECF3-F03A-20E9-5A8A-71A821AD07CB}"/>
          </ac:picMkLst>
        </pc:picChg>
        <pc:picChg chg="add del mod ord">
          <ac:chgData name="Lili Ye (Student)" userId="29ede785-e103-4b43-b717-4e0a4f23007b" providerId="ADAL" clId="{BECD9D3F-B51F-4D8A-AFD0-98ABC8BBA7D6}" dt="2022-04-18T19:03:29.697" v="122" actId="478"/>
          <ac:picMkLst>
            <pc:docMk/>
            <pc:sldMk cId="3468794509" sldId="753"/>
            <ac:picMk id="26" creationId="{6B292FF7-734A-49D4-92E2-F0EBBF949214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27" creationId="{2E3F894E-DACF-45E9-A2B0-82D33E79624E}"/>
          </ac:picMkLst>
        </pc:picChg>
        <pc:picChg chg="add del mod ord">
          <ac:chgData name="Lili Ye (Student)" userId="29ede785-e103-4b43-b717-4e0a4f23007b" providerId="ADAL" clId="{BECD9D3F-B51F-4D8A-AFD0-98ABC8BBA7D6}" dt="2022-04-18T19:03:47.409" v="128" actId="478"/>
          <ac:picMkLst>
            <pc:docMk/>
            <pc:sldMk cId="3468794509" sldId="753"/>
            <ac:picMk id="28" creationId="{12717362-16D2-4CE0-8C9B-4636848775F5}"/>
          </ac:picMkLst>
        </pc:picChg>
        <pc:picChg chg="add mod ord">
          <ac:chgData name="Lili Ye (Student)" userId="29ede785-e103-4b43-b717-4e0a4f23007b" providerId="ADAL" clId="{BECD9D3F-B51F-4D8A-AFD0-98ABC8BBA7D6}" dt="2022-05-04T16:24:18.091" v="364" actId="1038"/>
          <ac:picMkLst>
            <pc:docMk/>
            <pc:sldMk cId="3468794509" sldId="753"/>
            <ac:picMk id="28" creationId="{B21B2A95-50D5-5D58-2302-AEFFEF3D0559}"/>
          </ac:picMkLst>
        </pc:picChg>
        <pc:picChg chg="add del mod ord">
          <ac:chgData name="Lili Ye (Student)" userId="29ede785-e103-4b43-b717-4e0a4f23007b" providerId="ADAL" clId="{BECD9D3F-B51F-4D8A-AFD0-98ABC8BBA7D6}" dt="2022-05-04T16:16:39.163" v="217" actId="478"/>
          <ac:picMkLst>
            <pc:docMk/>
            <pc:sldMk cId="3468794509" sldId="753"/>
            <ac:picMk id="29" creationId="{4F32F934-7A61-4772-A4CB-57B009AFAA34}"/>
          </ac:picMkLst>
        </pc:picChg>
        <pc:picChg chg="add mod ord">
          <ac:chgData name="Lili Ye (Student)" userId="29ede785-e103-4b43-b717-4e0a4f23007b" providerId="ADAL" clId="{BECD9D3F-B51F-4D8A-AFD0-98ABC8BBA7D6}" dt="2022-05-04T16:24:18.091" v="364" actId="1038"/>
          <ac:picMkLst>
            <pc:docMk/>
            <pc:sldMk cId="3468794509" sldId="753"/>
            <ac:picMk id="30" creationId="{785B1419-6A9C-9B69-B988-D25C7A1CCA40}"/>
          </ac:picMkLst>
        </pc:picChg>
        <pc:picChg chg="add del mod ord">
          <ac:chgData name="Lili Ye (Student)" userId="29ede785-e103-4b43-b717-4e0a4f23007b" providerId="ADAL" clId="{BECD9D3F-B51F-4D8A-AFD0-98ABC8BBA7D6}" dt="2022-04-18T19:04:09.059" v="137" actId="478"/>
          <ac:picMkLst>
            <pc:docMk/>
            <pc:sldMk cId="3468794509" sldId="753"/>
            <ac:picMk id="30" creationId="{93BCF059-AB52-4CFD-9F8B-C2C39B293133}"/>
          </ac:picMkLst>
        </pc:picChg>
        <pc:picChg chg="add mod ord">
          <ac:chgData name="Lili Ye (Student)" userId="29ede785-e103-4b43-b717-4e0a4f23007b" providerId="ADAL" clId="{BECD9D3F-B51F-4D8A-AFD0-98ABC8BBA7D6}" dt="2022-05-04T16:24:18.091" v="364" actId="1038"/>
          <ac:picMkLst>
            <pc:docMk/>
            <pc:sldMk cId="3468794509" sldId="753"/>
            <ac:picMk id="39" creationId="{138ADFD5-3B15-4688-1D7F-4DEBF03DAB3F}"/>
          </ac:picMkLst>
        </pc:picChg>
        <pc:picChg chg="add mod ord">
          <ac:chgData name="Lili Ye (Student)" userId="29ede785-e103-4b43-b717-4e0a4f23007b" providerId="ADAL" clId="{BECD9D3F-B51F-4D8A-AFD0-98ABC8BBA7D6}" dt="2022-05-04T16:24:18.091" v="364" actId="1038"/>
          <ac:picMkLst>
            <pc:docMk/>
            <pc:sldMk cId="3468794509" sldId="753"/>
            <ac:picMk id="40" creationId="{3757071F-DAB3-72CF-8EA8-F729BF732877}"/>
          </ac:picMkLst>
        </pc:picChg>
        <pc:picChg chg="add mod ord">
          <ac:chgData name="Lili Ye (Student)" userId="29ede785-e103-4b43-b717-4e0a4f23007b" providerId="ADAL" clId="{BECD9D3F-B51F-4D8A-AFD0-98ABC8BBA7D6}" dt="2022-05-04T16:24:18.091" v="364" actId="1038"/>
          <ac:picMkLst>
            <pc:docMk/>
            <pc:sldMk cId="3468794509" sldId="753"/>
            <ac:picMk id="41" creationId="{7A4C3551-2528-4E72-2DB8-FC510C7C943F}"/>
          </ac:picMkLst>
        </pc:picChg>
      </pc:sldChg>
      <pc:sldChg chg="add del">
        <pc:chgData name="Lili Ye (Student)" userId="29ede785-e103-4b43-b717-4e0a4f23007b" providerId="ADAL" clId="{BECD9D3F-B51F-4D8A-AFD0-98ABC8BBA7D6}" dt="2022-05-04T16:20:39.709" v="296" actId="47"/>
        <pc:sldMkLst>
          <pc:docMk/>
          <pc:sldMk cId="150478447" sldId="822"/>
        </pc:sldMkLst>
      </pc:sldChg>
    </pc:docChg>
  </pc:docChgLst>
  <pc:docChgLst>
    <pc:chgData name="Lili" userId="29ede785-e103-4b43-b717-4e0a4f23007b" providerId="ADAL" clId="{BECD9D3F-B51F-4D8A-AFD0-98ABC8BBA7D6}"/>
    <pc:docChg chg="custSel addSld delSld modSld">
      <pc:chgData name="Lili" userId="29ede785-e103-4b43-b717-4e0a4f23007b" providerId="ADAL" clId="{BECD9D3F-B51F-4D8A-AFD0-98ABC8BBA7D6}" dt="2022-04-07T20:41:27.182" v="485" actId="1038"/>
      <pc:docMkLst>
        <pc:docMk/>
      </pc:docMkLst>
      <pc:sldChg chg="delSp new del mod">
        <pc:chgData name="Lili" userId="29ede785-e103-4b43-b717-4e0a4f23007b" providerId="ADAL" clId="{BECD9D3F-B51F-4D8A-AFD0-98ABC8BBA7D6}" dt="2022-04-07T20:36:06.633" v="3" actId="47"/>
        <pc:sldMkLst>
          <pc:docMk/>
          <pc:sldMk cId="3133567018" sldId="256"/>
        </pc:sldMkLst>
        <pc:spChg chg="del">
          <ac:chgData name="Lili" userId="29ede785-e103-4b43-b717-4e0a4f23007b" providerId="ADAL" clId="{BECD9D3F-B51F-4D8A-AFD0-98ABC8BBA7D6}" dt="2022-04-07T20:35:59.882" v="1" actId="478"/>
          <ac:spMkLst>
            <pc:docMk/>
            <pc:sldMk cId="3133567018" sldId="256"/>
            <ac:spMk id="2" creationId="{96FB6DB9-1467-40B9-84BB-305F3399AE46}"/>
          </ac:spMkLst>
        </pc:spChg>
        <pc:spChg chg="del">
          <ac:chgData name="Lili" userId="29ede785-e103-4b43-b717-4e0a4f23007b" providerId="ADAL" clId="{BECD9D3F-B51F-4D8A-AFD0-98ABC8BBA7D6}" dt="2022-04-07T20:35:59.882" v="1" actId="478"/>
          <ac:spMkLst>
            <pc:docMk/>
            <pc:sldMk cId="3133567018" sldId="256"/>
            <ac:spMk id="3" creationId="{3B909788-F72B-4534-A180-2342ADC0496B}"/>
          </ac:spMkLst>
        </pc:spChg>
      </pc:sldChg>
      <pc:sldChg chg="addSp delSp modSp add mod">
        <pc:chgData name="Lili" userId="29ede785-e103-4b43-b717-4e0a4f23007b" providerId="ADAL" clId="{BECD9D3F-B51F-4D8A-AFD0-98ABC8BBA7D6}" dt="2022-04-07T20:41:27.182" v="485" actId="1038"/>
        <pc:sldMkLst>
          <pc:docMk/>
          <pc:sldMk cId="3468794509" sldId="753"/>
        </pc:sldMkLst>
        <pc:spChg chg="del">
          <ac:chgData name="Lili" userId="29ede785-e103-4b43-b717-4e0a4f23007b" providerId="ADAL" clId="{BECD9D3F-B51F-4D8A-AFD0-98ABC8BBA7D6}" dt="2022-04-07T20:37:08.001" v="11" actId="478"/>
          <ac:spMkLst>
            <pc:docMk/>
            <pc:sldMk cId="3468794509" sldId="753"/>
            <ac:spMk id="11" creationId="{8596EA1F-4929-47D1-9929-257AE4F306A4}"/>
          </ac:spMkLst>
        </pc:spChg>
        <pc:spChg chg="add 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14" creationId="{DE77EB82-DB89-4845-A3B6-86A5A7F91F1B}"/>
          </ac:spMkLst>
        </pc:spChg>
        <pc:spChg chg="add mod">
          <ac:chgData name="Lili" userId="29ede785-e103-4b43-b717-4e0a4f23007b" providerId="ADAL" clId="{BECD9D3F-B51F-4D8A-AFD0-98ABC8BBA7D6}" dt="2022-04-07T20:41:27.182" v="485" actId="1038"/>
          <ac:spMkLst>
            <pc:docMk/>
            <pc:sldMk cId="3468794509" sldId="753"/>
            <ac:spMk id="15" creationId="{4C67F917-BC36-4C25-8AC9-AA9FCD2AEE7F}"/>
          </ac:spMkLst>
        </pc:spChg>
        <pc:spChg chg="add mod">
          <ac:chgData name="Lili" userId="29ede785-e103-4b43-b717-4e0a4f23007b" providerId="ADAL" clId="{BECD9D3F-B51F-4D8A-AFD0-98ABC8BBA7D6}" dt="2022-04-07T20:41:16.385" v="474" actId="1038"/>
          <ac:spMkLst>
            <pc:docMk/>
            <pc:sldMk cId="3468794509" sldId="753"/>
            <ac:spMk id="17" creationId="{469339CB-4D53-405D-8578-D89AC3AB50CD}"/>
          </ac:spMkLst>
        </pc:spChg>
        <pc:spChg chg="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18" creationId="{3524439C-C3A5-4BB3-91FB-A8E0211B8B1B}"/>
          </ac:spMkLst>
        </pc:spChg>
        <pc:spChg chg="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19" creationId="{87425A69-2833-4438-88D0-83CB390332C3}"/>
          </ac:spMkLst>
        </pc:spChg>
        <pc:spChg chg="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20" creationId="{A14B262A-6D94-4745-ADA0-D9249311438C}"/>
          </ac:spMkLst>
        </pc:spChg>
        <pc:spChg chg="add mod">
          <ac:chgData name="Lili" userId="29ede785-e103-4b43-b717-4e0a4f23007b" providerId="ADAL" clId="{BECD9D3F-B51F-4D8A-AFD0-98ABC8BBA7D6}" dt="2022-04-07T20:41:07.714" v="448" actId="1076"/>
          <ac:spMkLst>
            <pc:docMk/>
            <pc:sldMk cId="3468794509" sldId="753"/>
            <ac:spMk id="21" creationId="{89742918-632B-42D4-B72A-3C03886AF7CB}"/>
          </ac:spMkLst>
        </pc:spChg>
        <pc:spChg chg="add mod">
          <ac:chgData name="Lili" userId="29ede785-e103-4b43-b717-4e0a4f23007b" providerId="ADAL" clId="{BECD9D3F-B51F-4D8A-AFD0-98ABC8BBA7D6}" dt="2022-04-07T20:41:27.182" v="485" actId="1038"/>
          <ac:spMkLst>
            <pc:docMk/>
            <pc:sldMk cId="3468794509" sldId="753"/>
            <ac:spMk id="23" creationId="{0D83BAC3-87ED-46D5-9531-4BA475040A5F}"/>
          </ac:spMkLst>
        </pc:spChg>
        <pc:spChg chg="del">
          <ac:chgData name="Lili" userId="29ede785-e103-4b43-b717-4e0a4f23007b" providerId="ADAL" clId="{BECD9D3F-B51F-4D8A-AFD0-98ABC8BBA7D6}" dt="2022-04-07T20:37:08.001" v="11" actId="478"/>
          <ac:spMkLst>
            <pc:docMk/>
            <pc:sldMk cId="3468794509" sldId="753"/>
            <ac:spMk id="24" creationId="{15A1AB40-38F3-4DD2-972B-FA7234FC29F9}"/>
          </ac:spMkLst>
        </pc:spChg>
        <pc:spChg chg="add mod">
          <ac:chgData name="Lili" userId="29ede785-e103-4b43-b717-4e0a4f23007b" providerId="ADAL" clId="{BECD9D3F-B51F-4D8A-AFD0-98ABC8BBA7D6}" dt="2022-04-07T20:41:16.385" v="474" actId="1038"/>
          <ac:spMkLst>
            <pc:docMk/>
            <pc:sldMk cId="3468794509" sldId="753"/>
            <ac:spMk id="25" creationId="{45377C76-C7B3-4B64-A009-1B6029DFABEA}"/>
          </ac:spMkLst>
        </pc:spChg>
        <pc:picChg chg="mod">
          <ac:chgData name="Lili" userId="29ede785-e103-4b43-b717-4e0a4f23007b" providerId="ADAL" clId="{BECD9D3F-B51F-4D8A-AFD0-98ABC8BBA7D6}" dt="2022-04-07T20:41:16.385" v="474" actId="1038"/>
          <ac:picMkLst>
            <pc:docMk/>
            <pc:sldMk cId="3468794509" sldId="753"/>
            <ac:picMk id="4" creationId="{4F4A785E-0C93-442E-87D3-0BDFFD90F60A}"/>
          </ac:picMkLst>
        </pc:picChg>
        <pc:picChg chg="mod ord">
          <ac:chgData name="Lili" userId="29ede785-e103-4b43-b717-4e0a4f23007b" providerId="ADAL" clId="{BECD9D3F-B51F-4D8A-AFD0-98ABC8BBA7D6}" dt="2022-04-07T20:41:16.385" v="474" actId="1038"/>
          <ac:picMkLst>
            <pc:docMk/>
            <pc:sldMk cId="3468794509" sldId="753"/>
            <ac:picMk id="6" creationId="{8CC42D03-CE64-407D-B366-46341E87A576}"/>
          </ac:picMkLst>
        </pc:picChg>
        <pc:picChg chg="mod ord">
          <ac:chgData name="Lili" userId="29ede785-e103-4b43-b717-4e0a4f23007b" providerId="ADAL" clId="{BECD9D3F-B51F-4D8A-AFD0-98ABC8BBA7D6}" dt="2022-04-07T20:41:27.182" v="485" actId="1038"/>
          <ac:picMkLst>
            <pc:docMk/>
            <pc:sldMk cId="3468794509" sldId="753"/>
            <ac:picMk id="9" creationId="{1A3A6C4C-704F-46A3-8AA0-FE6D272918F1}"/>
          </ac:picMkLst>
        </pc:picChg>
        <pc:picChg chg="mod ord">
          <ac:chgData name="Lili" userId="29ede785-e103-4b43-b717-4e0a4f23007b" providerId="ADAL" clId="{BECD9D3F-B51F-4D8A-AFD0-98ABC8BBA7D6}" dt="2022-04-07T20:41:27.182" v="485" actId="1038"/>
          <ac:picMkLst>
            <pc:docMk/>
            <pc:sldMk cId="3468794509" sldId="753"/>
            <ac:picMk id="13" creationId="{B21658D1-72F9-4985-95CC-883EA0152B5E}"/>
          </ac:picMkLst>
        </pc:picChg>
        <pc:picChg chg="mod">
          <ac:chgData name="Lili" userId="29ede785-e103-4b43-b717-4e0a4f23007b" providerId="ADAL" clId="{BECD9D3F-B51F-4D8A-AFD0-98ABC8BBA7D6}" dt="2022-04-07T20:41:07.714" v="448" actId="1076"/>
          <ac:picMkLst>
            <pc:docMk/>
            <pc:sldMk cId="3468794509" sldId="753"/>
            <ac:picMk id="16" creationId="{8B0719CB-EF95-4B3E-A775-955E251B158D}"/>
          </ac:picMkLst>
        </pc:picChg>
        <pc:picChg chg="mod ord">
          <ac:chgData name="Lili" userId="29ede785-e103-4b43-b717-4e0a4f23007b" providerId="ADAL" clId="{BECD9D3F-B51F-4D8A-AFD0-98ABC8BBA7D6}" dt="2022-04-07T20:41:07.714" v="448" actId="1076"/>
          <ac:picMkLst>
            <pc:docMk/>
            <pc:sldMk cId="3468794509" sldId="753"/>
            <ac:picMk id="22" creationId="{7E727187-7994-4515-AFB3-8BB7EC2BFD89}"/>
          </ac:picMkLst>
        </pc:picChg>
      </pc:sldChg>
    </pc:docChg>
  </pc:docChgLst>
  <pc:docChgLst>
    <pc:chgData name="Lili Ye (Student)" userId="29ede785-e103-4b43-b717-4e0a4f23007b" providerId="ADAL" clId="{1E74D1CA-D879-4DD7-AEA6-AD94919D5308}"/>
    <pc:docChg chg="custSel modSld">
      <pc:chgData name="Lili Ye (Student)" userId="29ede785-e103-4b43-b717-4e0a4f23007b" providerId="ADAL" clId="{1E74D1CA-D879-4DD7-AEA6-AD94919D5308}" dt="2022-05-05T16:31:45.598" v="279" actId="1076"/>
      <pc:docMkLst>
        <pc:docMk/>
      </pc:docMkLst>
      <pc:sldChg chg="addSp delSp modSp mod">
        <pc:chgData name="Lili Ye (Student)" userId="29ede785-e103-4b43-b717-4e0a4f23007b" providerId="ADAL" clId="{1E74D1CA-D879-4DD7-AEA6-AD94919D5308}" dt="2022-05-05T16:31:45.598" v="279" actId="1076"/>
        <pc:sldMkLst>
          <pc:docMk/>
          <pc:sldMk cId="3468794509" sldId="753"/>
        </pc:sldMkLst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14" creationId="{DE77EB82-DB89-4845-A3B6-86A5A7F91F1B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15" creationId="{4C67F917-BC36-4C25-8AC9-AA9FCD2AEE7F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17" creationId="{469339CB-4D53-405D-8578-D89AC3AB50CD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18" creationId="{3524439C-C3A5-4BB3-91FB-A8E0211B8B1B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21" creationId="{89742918-632B-42D4-B72A-3C03886AF7CB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23" creationId="{0D83BAC3-87ED-46D5-9531-4BA475040A5F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25" creationId="{45377C76-C7B3-4B64-A009-1B6029DFABEA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31" creationId="{5F568AF8-C6F9-4E05-87AE-E3F1430BC133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32" creationId="{8259A7BC-664F-49D2-BFB4-CAA366241A24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33" creationId="{8B6D2480-6313-4260-9B0B-B6C811A75A31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34" creationId="{8B7E4671-091E-4194-8307-46AE44899E2D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35" creationId="{7EBF48D1-9559-4469-A99F-BD88A57B7CD9}"/>
          </ac:spMkLst>
        </pc:spChg>
        <pc:spChg chg="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36" creationId="{2D977618-7EA9-44D6-94F2-B3866CB18782}"/>
          </ac:spMkLst>
        </pc:spChg>
        <pc:spChg chg="del mod">
          <ac:chgData name="Lili Ye (Student)" userId="29ede785-e103-4b43-b717-4e0a4f23007b" providerId="ADAL" clId="{1E74D1CA-D879-4DD7-AEA6-AD94919D5308}" dt="2022-05-05T16:07:08.569" v="198" actId="478"/>
          <ac:spMkLst>
            <pc:docMk/>
            <pc:sldMk cId="3468794509" sldId="753"/>
            <ac:spMk id="37" creationId="{0F6B076D-ACBE-4F72-86D5-E52570CAD4BE}"/>
          </ac:spMkLst>
        </pc:spChg>
        <pc:spChg chg="del mod">
          <ac:chgData name="Lili Ye (Student)" userId="29ede785-e103-4b43-b717-4e0a4f23007b" providerId="ADAL" clId="{1E74D1CA-D879-4DD7-AEA6-AD94919D5308}" dt="2022-05-05T16:03:51.865" v="152" actId="478"/>
          <ac:spMkLst>
            <pc:docMk/>
            <pc:sldMk cId="3468794509" sldId="753"/>
            <ac:spMk id="38" creationId="{F93C7BB4-29DE-430F-8D68-056A338916CE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2" creationId="{4491E1C1-EF89-35CD-A6DF-BB575AFA9816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3" creationId="{7B98E3F0-E5CF-6332-FDF3-BCCED90153BC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4" creationId="{81391B9A-C6C5-52A7-7541-D76B26BF1F90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5" creationId="{B733A7FE-D954-BFCE-2941-4F93A199A41A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6" creationId="{9D667746-ACB4-CA25-FD26-1D7FC9553318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7" creationId="{7998E6B4-0ADB-8011-A7E5-A61F6559D39F}"/>
          </ac:spMkLst>
        </pc:spChg>
        <pc:spChg chg="add mod">
          <ac:chgData name="Lili Ye (Student)" userId="29ede785-e103-4b43-b717-4e0a4f23007b" providerId="ADAL" clId="{1E74D1CA-D879-4DD7-AEA6-AD94919D5308}" dt="2022-05-05T16:10:30.857" v="241" actId="1035"/>
          <ac:spMkLst>
            <pc:docMk/>
            <pc:sldMk cId="3468794509" sldId="753"/>
            <ac:spMk id="48" creationId="{E6E741A4-16E9-E1A2-850D-5BEEDB7C3B0B}"/>
          </ac:spMkLst>
        </pc:spChg>
        <pc:picChg chg="add mod ord">
          <ac:chgData name="Lili Ye (Student)" userId="29ede785-e103-4b43-b717-4e0a4f23007b" providerId="ADAL" clId="{1E74D1CA-D879-4DD7-AEA6-AD94919D5308}" dt="2022-05-05T16:10:30.857" v="241" actId="1035"/>
          <ac:picMkLst>
            <pc:docMk/>
            <pc:sldMk cId="3468794509" sldId="753"/>
            <ac:picMk id="3" creationId="{C0639689-A8E2-87C7-F544-C3D5AF076396}"/>
          </ac:picMkLst>
        </pc:picChg>
        <pc:picChg chg="add del mod ord">
          <ac:chgData name="Lili Ye (Student)" userId="29ede785-e103-4b43-b717-4e0a4f23007b" providerId="ADAL" clId="{1E74D1CA-D879-4DD7-AEA6-AD94919D5308}" dt="2022-05-05T16:30:09.241" v="242" actId="478"/>
          <ac:picMkLst>
            <pc:docMk/>
            <pc:sldMk cId="3468794509" sldId="753"/>
            <ac:picMk id="5" creationId="{864B0559-EF6B-CB82-FDF9-485816004E4F}"/>
          </ac:picMkLst>
        </pc:picChg>
        <pc:picChg chg="add mod ord">
          <ac:chgData name="Lili Ye (Student)" userId="29ede785-e103-4b43-b717-4e0a4f23007b" providerId="ADAL" clId="{1E74D1CA-D879-4DD7-AEA6-AD94919D5308}" dt="2022-05-05T16:10:30.857" v="241" actId="1035"/>
          <ac:picMkLst>
            <pc:docMk/>
            <pc:sldMk cId="3468794509" sldId="753"/>
            <ac:picMk id="7" creationId="{9BA5160F-8D59-D86A-4E40-603308203BDA}"/>
          </ac:picMkLst>
        </pc:picChg>
        <pc:picChg chg="add del mod ord">
          <ac:chgData name="Lili Ye (Student)" userId="29ede785-e103-4b43-b717-4e0a4f23007b" providerId="ADAL" clId="{1E74D1CA-D879-4DD7-AEA6-AD94919D5308}" dt="2022-05-05T16:31:03.434" v="259" actId="478"/>
          <ac:picMkLst>
            <pc:docMk/>
            <pc:sldMk cId="3468794509" sldId="753"/>
            <ac:picMk id="9" creationId="{A35DC839-A841-D168-06A8-0866487EA4B8}"/>
          </ac:picMkLst>
        </pc:picChg>
        <pc:picChg chg="add mod ord">
          <ac:chgData name="Lili Ye (Student)" userId="29ede785-e103-4b43-b717-4e0a4f23007b" providerId="ADAL" clId="{1E74D1CA-D879-4DD7-AEA6-AD94919D5308}" dt="2022-05-05T16:10:30.857" v="241" actId="1035"/>
          <ac:picMkLst>
            <pc:docMk/>
            <pc:sldMk cId="3468794509" sldId="753"/>
            <ac:picMk id="11" creationId="{D8A96B90-9634-BE37-7214-7646CAAB79C8}"/>
          </ac:picMkLst>
        </pc:picChg>
        <pc:picChg chg="add del mod ord">
          <ac:chgData name="Lili Ye (Student)" userId="29ede785-e103-4b43-b717-4e0a4f23007b" providerId="ADAL" clId="{1E74D1CA-D879-4DD7-AEA6-AD94919D5308}" dt="2022-05-05T16:30:43.529" v="252" actId="478"/>
          <ac:picMkLst>
            <pc:docMk/>
            <pc:sldMk cId="3468794509" sldId="753"/>
            <ac:picMk id="13" creationId="{4B963239-0EBB-BA14-C8DA-F35C12F6FB97}"/>
          </ac:picMkLst>
        </pc:picChg>
        <pc:picChg chg="add mod">
          <ac:chgData name="Lili Ye (Student)" userId="29ede785-e103-4b43-b717-4e0a4f23007b" providerId="ADAL" clId="{1E74D1CA-D879-4DD7-AEA6-AD94919D5308}" dt="2022-05-05T16:10:30.857" v="241" actId="1035"/>
          <ac:picMkLst>
            <pc:docMk/>
            <pc:sldMk cId="3468794509" sldId="753"/>
            <ac:picMk id="19" creationId="{0E5A74A1-06DA-158D-0E60-6878E47ECFE9}"/>
          </ac:picMkLst>
        </pc:picChg>
        <pc:picChg chg="add del mod">
          <ac:chgData name="Lili Ye (Student)" userId="29ede785-e103-4b43-b717-4e0a4f23007b" providerId="ADAL" clId="{1E74D1CA-D879-4DD7-AEA6-AD94919D5308}" dt="2022-05-05T16:31:26.281" v="270" actId="478"/>
          <ac:picMkLst>
            <pc:docMk/>
            <pc:sldMk cId="3468794509" sldId="753"/>
            <ac:picMk id="22" creationId="{91F28D6B-078A-470A-2EF4-0716309102D3}"/>
          </ac:picMkLst>
        </pc:picChg>
        <pc:picChg chg="del">
          <ac:chgData name="Lili Ye (Student)" userId="29ede785-e103-4b43-b717-4e0a4f23007b" providerId="ADAL" clId="{1E74D1CA-D879-4DD7-AEA6-AD94919D5308}" dt="2022-05-05T15:51:31.385" v="0" actId="478"/>
          <ac:picMkLst>
            <pc:docMk/>
            <pc:sldMk cId="3468794509" sldId="753"/>
            <ac:picMk id="26" creationId="{14A7ECF3-F03A-20E9-5A8A-71A821AD07CB}"/>
          </ac:picMkLst>
        </pc:picChg>
        <pc:picChg chg="add mod ord">
          <ac:chgData name="Lili Ye (Student)" userId="29ede785-e103-4b43-b717-4e0a4f23007b" providerId="ADAL" clId="{1E74D1CA-D879-4DD7-AEA6-AD94919D5308}" dt="2022-05-05T16:31:16.059" v="268" actId="1076"/>
          <ac:picMkLst>
            <pc:docMk/>
            <pc:sldMk cId="3468794509" sldId="753"/>
            <ac:picMk id="27" creationId="{53FC2D79-2660-6E55-0976-B3DE8701DD51}"/>
          </ac:picMkLst>
        </pc:picChg>
        <pc:picChg chg="del">
          <ac:chgData name="Lili Ye (Student)" userId="29ede785-e103-4b43-b717-4e0a4f23007b" providerId="ADAL" clId="{1E74D1CA-D879-4DD7-AEA6-AD94919D5308}" dt="2022-05-05T15:51:31.385" v="0" actId="478"/>
          <ac:picMkLst>
            <pc:docMk/>
            <pc:sldMk cId="3468794509" sldId="753"/>
            <ac:picMk id="28" creationId="{B21B2A95-50D5-5D58-2302-AEFFEF3D0559}"/>
          </ac:picMkLst>
        </pc:picChg>
        <pc:picChg chg="del">
          <ac:chgData name="Lili Ye (Student)" userId="29ede785-e103-4b43-b717-4e0a4f23007b" providerId="ADAL" clId="{1E74D1CA-D879-4DD7-AEA6-AD94919D5308}" dt="2022-05-05T15:51:31.385" v="0" actId="478"/>
          <ac:picMkLst>
            <pc:docMk/>
            <pc:sldMk cId="3468794509" sldId="753"/>
            <ac:picMk id="30" creationId="{785B1419-6A9C-9B69-B988-D25C7A1CCA40}"/>
          </ac:picMkLst>
        </pc:picChg>
        <pc:picChg chg="del">
          <ac:chgData name="Lili Ye (Student)" userId="29ede785-e103-4b43-b717-4e0a4f23007b" providerId="ADAL" clId="{1E74D1CA-D879-4DD7-AEA6-AD94919D5308}" dt="2022-05-05T15:51:31.385" v="0" actId="478"/>
          <ac:picMkLst>
            <pc:docMk/>
            <pc:sldMk cId="3468794509" sldId="753"/>
            <ac:picMk id="39" creationId="{138ADFD5-3B15-4688-1D7F-4DEBF03DAB3F}"/>
          </ac:picMkLst>
        </pc:picChg>
        <pc:picChg chg="del">
          <ac:chgData name="Lili Ye (Student)" userId="29ede785-e103-4b43-b717-4e0a4f23007b" providerId="ADAL" clId="{1E74D1CA-D879-4DD7-AEA6-AD94919D5308}" dt="2022-05-05T15:51:31.385" v="0" actId="478"/>
          <ac:picMkLst>
            <pc:docMk/>
            <pc:sldMk cId="3468794509" sldId="753"/>
            <ac:picMk id="40" creationId="{3757071F-DAB3-72CF-8EA8-F729BF732877}"/>
          </ac:picMkLst>
        </pc:picChg>
        <pc:picChg chg="del">
          <ac:chgData name="Lili Ye (Student)" userId="29ede785-e103-4b43-b717-4e0a4f23007b" providerId="ADAL" clId="{1E74D1CA-D879-4DD7-AEA6-AD94919D5308}" dt="2022-05-05T15:51:31.385" v="0" actId="478"/>
          <ac:picMkLst>
            <pc:docMk/>
            <pc:sldMk cId="3468794509" sldId="753"/>
            <ac:picMk id="41" creationId="{7A4C3551-2528-4E72-2DB8-FC510C7C943F}"/>
          </ac:picMkLst>
        </pc:picChg>
        <pc:picChg chg="add mod ord">
          <ac:chgData name="Lili Ye (Student)" userId="29ede785-e103-4b43-b717-4e0a4f23007b" providerId="ADAL" clId="{1E74D1CA-D879-4DD7-AEA6-AD94919D5308}" dt="2022-05-05T16:31:14.923" v="267" actId="1076"/>
          <ac:picMkLst>
            <pc:docMk/>
            <pc:sldMk cId="3468794509" sldId="753"/>
            <ac:picMk id="49" creationId="{B752F8E4-411A-1ACB-01F5-7F8F16BBCD3B}"/>
          </ac:picMkLst>
        </pc:picChg>
        <pc:picChg chg="add mod ord">
          <ac:chgData name="Lili Ye (Student)" userId="29ede785-e103-4b43-b717-4e0a4f23007b" providerId="ADAL" clId="{1E74D1CA-D879-4DD7-AEA6-AD94919D5308}" dt="2022-05-05T16:31:43.833" v="278" actId="1076"/>
          <ac:picMkLst>
            <pc:docMk/>
            <pc:sldMk cId="3468794509" sldId="753"/>
            <ac:picMk id="51" creationId="{4D0272FC-E662-1AB7-9615-7C31CADA6356}"/>
          </ac:picMkLst>
        </pc:picChg>
        <pc:picChg chg="add mod ord">
          <ac:chgData name="Lili Ye (Student)" userId="29ede785-e103-4b43-b717-4e0a4f23007b" providerId="ADAL" clId="{1E74D1CA-D879-4DD7-AEA6-AD94919D5308}" dt="2022-05-05T16:31:45.598" v="279" actId="1076"/>
          <ac:picMkLst>
            <pc:docMk/>
            <pc:sldMk cId="3468794509" sldId="753"/>
            <ac:picMk id="53" creationId="{3D4EF326-A467-E89C-42F1-108CE62425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703296"/>
            <a:ext cx="7886700" cy="1496119"/>
          </a:xfrm>
        </p:spPr>
        <p:txBody>
          <a:bodyPr anchor="b"/>
          <a:lstStyle>
            <a:lvl1pPr algn="ctr"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2257111"/>
            <a:ext cx="7886700" cy="1037534"/>
          </a:xfrm>
        </p:spPr>
        <p:txBody>
          <a:bodyPr/>
          <a:lstStyle>
            <a:lvl1pPr marL="0" indent="0" algn="ctr">
              <a:buNone/>
              <a:defRPr sz="1504"/>
            </a:lvl1pPr>
            <a:lvl2pPr marL="286482" indent="0" algn="ctr">
              <a:buNone/>
              <a:defRPr sz="1253"/>
            </a:lvl2pPr>
            <a:lvl3pPr marL="572963" indent="0" algn="ctr">
              <a:buNone/>
              <a:defRPr sz="1128"/>
            </a:lvl3pPr>
            <a:lvl4pPr marL="859445" indent="0" algn="ctr">
              <a:buNone/>
              <a:defRPr sz="1003"/>
            </a:lvl4pPr>
            <a:lvl5pPr marL="1145926" indent="0" algn="ctr">
              <a:buNone/>
              <a:defRPr sz="1003"/>
            </a:lvl5pPr>
            <a:lvl6pPr marL="1432408" indent="0" algn="ctr">
              <a:buNone/>
              <a:defRPr sz="1003"/>
            </a:lvl6pPr>
            <a:lvl7pPr marL="1718889" indent="0" algn="ctr">
              <a:buNone/>
              <a:defRPr sz="1003"/>
            </a:lvl7pPr>
            <a:lvl8pPr marL="2005371" indent="0" algn="ctr">
              <a:buNone/>
              <a:defRPr sz="1003"/>
            </a:lvl8pPr>
            <a:lvl9pPr marL="2291852" indent="0" algn="ctr">
              <a:buNone/>
              <a:defRPr sz="10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228795"/>
            <a:ext cx="2267426" cy="3641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228795"/>
            <a:ext cx="6670834" cy="3641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0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6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071357"/>
            <a:ext cx="9069705" cy="1787583"/>
          </a:xfrm>
        </p:spPr>
        <p:txBody>
          <a:bodyPr anchor="b"/>
          <a:lstStyle>
            <a:lvl1pPr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2875852"/>
            <a:ext cx="9069705" cy="940048"/>
          </a:xfrm>
        </p:spPr>
        <p:txBody>
          <a:bodyPr/>
          <a:lstStyle>
            <a:lvl1pPr marL="0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1pPr>
            <a:lvl2pPr marL="286482" indent="0">
              <a:buNone/>
              <a:defRPr sz="1253">
                <a:solidFill>
                  <a:schemeClr val="tx1">
                    <a:tint val="75000"/>
                  </a:schemeClr>
                </a:solidFill>
              </a:defRPr>
            </a:lvl2pPr>
            <a:lvl3pPr marL="572963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3pPr>
            <a:lvl4pPr marL="859445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4pPr>
            <a:lvl5pPr marL="1145926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5pPr>
            <a:lvl6pPr marL="1432408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6pPr>
            <a:lvl7pPr marL="1718889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7pPr>
            <a:lvl8pPr marL="2005371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8pPr>
            <a:lvl9pPr marL="2291852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143974"/>
            <a:ext cx="4469130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143974"/>
            <a:ext cx="4469130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2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228795"/>
            <a:ext cx="9069705" cy="830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053451"/>
            <a:ext cx="4448591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1569731"/>
            <a:ext cx="4448591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053451"/>
            <a:ext cx="4470500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1569731"/>
            <a:ext cx="4470500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8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8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286491"/>
            <a:ext cx="3391554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618741"/>
            <a:ext cx="5323523" cy="3053913"/>
          </a:xfrm>
        </p:spPr>
        <p:txBody>
          <a:bodyPr/>
          <a:lstStyle>
            <a:lvl1pPr>
              <a:defRPr sz="2005"/>
            </a:lvl1pPr>
            <a:lvl2pPr>
              <a:defRPr sz="1754"/>
            </a:lvl2pPr>
            <a:lvl3pPr>
              <a:defRPr sz="1504"/>
            </a:lvl3pPr>
            <a:lvl4pPr>
              <a:defRPr sz="1253"/>
            </a:lvl4pPr>
            <a:lvl5pPr>
              <a:defRPr sz="1253"/>
            </a:lvl5pPr>
            <a:lvl6pPr>
              <a:defRPr sz="1253"/>
            </a:lvl6pPr>
            <a:lvl7pPr>
              <a:defRPr sz="1253"/>
            </a:lvl7pPr>
            <a:lvl8pPr>
              <a:defRPr sz="1253"/>
            </a:lvl8pPr>
            <a:lvl9pPr>
              <a:defRPr sz="12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289209"/>
            <a:ext cx="3391554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286491"/>
            <a:ext cx="3391554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618741"/>
            <a:ext cx="5323523" cy="3053913"/>
          </a:xfrm>
        </p:spPr>
        <p:txBody>
          <a:bodyPr anchor="t"/>
          <a:lstStyle>
            <a:lvl1pPr marL="0" indent="0">
              <a:buNone/>
              <a:defRPr sz="2005"/>
            </a:lvl1pPr>
            <a:lvl2pPr marL="286482" indent="0">
              <a:buNone/>
              <a:defRPr sz="1754"/>
            </a:lvl2pPr>
            <a:lvl3pPr marL="572963" indent="0">
              <a:buNone/>
              <a:defRPr sz="1504"/>
            </a:lvl3pPr>
            <a:lvl4pPr marL="859445" indent="0">
              <a:buNone/>
              <a:defRPr sz="1253"/>
            </a:lvl4pPr>
            <a:lvl5pPr marL="1145926" indent="0">
              <a:buNone/>
              <a:defRPr sz="1253"/>
            </a:lvl5pPr>
            <a:lvl6pPr marL="1432408" indent="0">
              <a:buNone/>
              <a:defRPr sz="1253"/>
            </a:lvl6pPr>
            <a:lvl7pPr marL="1718889" indent="0">
              <a:buNone/>
              <a:defRPr sz="1253"/>
            </a:lvl7pPr>
            <a:lvl8pPr marL="2005371" indent="0">
              <a:buNone/>
              <a:defRPr sz="1253"/>
            </a:lvl8pPr>
            <a:lvl9pPr marL="2291852" indent="0">
              <a:buNone/>
              <a:defRPr sz="12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289209"/>
            <a:ext cx="3391554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228795"/>
            <a:ext cx="9069705" cy="8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143974"/>
            <a:ext cx="9069705" cy="272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3983019"/>
            <a:ext cx="236601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0699-3B70-4FDD-B6B5-A7C2374C2B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3983019"/>
            <a:ext cx="3549015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3983019"/>
            <a:ext cx="236601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3B7D-B384-4DD2-9C1B-8D4BC2DB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572963" rtl="0" eaLnBrk="1" latinLnBrk="0" hangingPunct="1">
        <a:lnSpc>
          <a:spcPct val="90000"/>
        </a:lnSpc>
        <a:spcBef>
          <a:spcPct val="0"/>
        </a:spcBef>
        <a:buNone/>
        <a:defRPr sz="27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241" indent="-143241" algn="l" defTabSz="572963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29722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2pPr>
      <a:lvl3pPr marL="716204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3" kern="1200">
          <a:solidFill>
            <a:schemeClr val="tx1"/>
          </a:solidFill>
          <a:latin typeface="+mn-lt"/>
          <a:ea typeface="+mn-ea"/>
          <a:cs typeface="+mn-cs"/>
        </a:defRPr>
      </a:lvl3pPr>
      <a:lvl4pPr marL="1002685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289167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575648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862130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148611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435093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1pPr>
      <a:lvl2pPr marL="28648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72963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3pPr>
      <a:lvl4pPr marL="859445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145926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432408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718889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005371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29185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hart, line chart, histogram&#10;&#10;Description automatically generated">
            <a:extLst>
              <a:ext uri="{FF2B5EF4-FFF2-40B4-BE49-F238E27FC236}">
                <a16:creationId xmlns:a16="http://schemas.microsoft.com/office/drawing/2014/main" id="{4D0272FC-E662-1AB7-9615-7C31CADA6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83" y="142359"/>
            <a:ext cx="2381446" cy="1785404"/>
          </a:xfrm>
          <a:prstGeom prst="rect">
            <a:avLst/>
          </a:prstGeom>
        </p:spPr>
      </p:pic>
      <p:pic>
        <p:nvPicPr>
          <p:cNvPr id="53" name="Picture 52" descr="Chart, line chart, histogram&#10;&#10;Description automatically generated">
            <a:extLst>
              <a:ext uri="{FF2B5EF4-FFF2-40B4-BE49-F238E27FC236}">
                <a16:creationId xmlns:a16="http://schemas.microsoft.com/office/drawing/2014/main" id="{3D4EF326-A467-E89C-42F1-108CE6242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86" y="102373"/>
            <a:ext cx="2488116" cy="1865376"/>
          </a:xfrm>
          <a:prstGeom prst="rect">
            <a:avLst/>
          </a:prstGeom>
        </p:spPr>
      </p:pic>
      <p:pic>
        <p:nvPicPr>
          <p:cNvPr id="49" name="Picture 48" descr="Chart, line chart&#10;&#10;Description automatically generated">
            <a:extLst>
              <a:ext uri="{FF2B5EF4-FFF2-40B4-BE49-F238E27FC236}">
                <a16:creationId xmlns:a16="http://schemas.microsoft.com/office/drawing/2014/main" id="{B752F8E4-411A-1ACB-01F5-7F8F16BBC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45" y="102823"/>
            <a:ext cx="2488116" cy="1865376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53FC2D79-2660-6E55-0976-B3DE8701D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" y="102823"/>
            <a:ext cx="2488116" cy="186537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8A96B90-9634-BE37-7214-7646CAAB7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43" y="2035173"/>
            <a:ext cx="2585691" cy="193852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BA5160F-8D59-D86A-4E40-603308203B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85" y="1960205"/>
            <a:ext cx="2585690" cy="1938528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0639689-A8E2-87C7-F544-C3D5AF076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3" y="1984283"/>
            <a:ext cx="2583552" cy="1936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24439C-C3A5-4BB3-91FB-A8E0211B8B1B}"/>
                  </a:ext>
                </a:extLst>
              </p:cNvPr>
              <p:cNvSpPr txBox="1"/>
              <p:nvPr/>
            </p:nvSpPr>
            <p:spPr>
              <a:xfrm>
                <a:off x="301603" y="2806206"/>
                <a:ext cx="13510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24439C-C3A5-4BB3-91FB-A8E0211B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3" y="2806206"/>
                <a:ext cx="135101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77EB82-DB89-4845-A3B6-86A5A7F91F1B}"/>
                  </a:ext>
                </a:extLst>
              </p:cNvPr>
              <p:cNvSpPr txBox="1"/>
              <p:nvPr/>
            </p:nvSpPr>
            <p:spPr>
              <a:xfrm>
                <a:off x="-148448" y="-57010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77EB82-DB89-4845-A3B6-86A5A7F9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448" y="-57010"/>
                <a:ext cx="574963" cy="338554"/>
              </a:xfrm>
              <a:prstGeom prst="rect">
                <a:avLst/>
              </a:prstGeom>
              <a:blipFill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67F917-BC36-4C25-8AC9-AA9FCD2AEE7F}"/>
                  </a:ext>
                </a:extLst>
              </p:cNvPr>
              <p:cNvSpPr txBox="1"/>
              <p:nvPr/>
            </p:nvSpPr>
            <p:spPr>
              <a:xfrm>
                <a:off x="2517178" y="-40312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67F917-BC36-4C25-8AC9-AA9FCD2A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78" y="-40312"/>
                <a:ext cx="574963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9339CB-4D53-405D-8578-D89AC3AB50CD}"/>
                  </a:ext>
                </a:extLst>
              </p:cNvPr>
              <p:cNvSpPr txBox="1"/>
              <p:nvPr/>
            </p:nvSpPr>
            <p:spPr>
              <a:xfrm>
                <a:off x="5062110" y="-34190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9339CB-4D53-405D-8578-D89AC3AB5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110" y="-34190"/>
                <a:ext cx="574963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742918-632B-42D4-B72A-3C03886AF7CB}"/>
                  </a:ext>
                </a:extLst>
              </p:cNvPr>
              <p:cNvSpPr txBox="1"/>
              <p:nvPr/>
            </p:nvSpPr>
            <p:spPr>
              <a:xfrm>
                <a:off x="-137564" y="1839651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742918-632B-42D4-B72A-3C03886AF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564" y="1839651"/>
                <a:ext cx="574963" cy="338554"/>
              </a:xfrm>
              <a:prstGeom prst="rect">
                <a:avLst/>
              </a:prstGeom>
              <a:blipFill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83BAC3-87ED-46D5-9531-4BA475040A5F}"/>
                  </a:ext>
                </a:extLst>
              </p:cNvPr>
              <p:cNvSpPr txBox="1"/>
              <p:nvPr/>
            </p:nvSpPr>
            <p:spPr>
              <a:xfrm>
                <a:off x="2471762" y="1815006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83BAC3-87ED-46D5-9531-4BA47504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762" y="1815006"/>
                <a:ext cx="574963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377C76-C7B3-4B64-A009-1B6029DFABEA}"/>
                  </a:ext>
                </a:extLst>
              </p:cNvPr>
              <p:cNvSpPr txBox="1"/>
              <p:nvPr/>
            </p:nvSpPr>
            <p:spPr>
              <a:xfrm>
                <a:off x="4995869" y="1843187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377C76-C7B3-4B64-A009-1B6029DFA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69" y="1843187"/>
                <a:ext cx="574963" cy="338554"/>
              </a:xfrm>
              <a:prstGeom prst="rect">
                <a:avLst/>
              </a:prstGeom>
              <a:blipFill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68AF8-C6F9-4E05-87AE-E3F1430BC133}"/>
                  </a:ext>
                </a:extLst>
              </p:cNvPr>
              <p:cNvSpPr txBox="1"/>
              <p:nvPr/>
            </p:nvSpPr>
            <p:spPr>
              <a:xfrm>
                <a:off x="908835" y="3899632"/>
                <a:ext cx="1056499" cy="34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68AF8-C6F9-4E05-87AE-E3F1430BC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35" y="3899632"/>
                <a:ext cx="1056499" cy="349519"/>
              </a:xfrm>
              <a:prstGeom prst="rect">
                <a:avLst/>
              </a:prstGeom>
              <a:blipFill>
                <a:blip r:embed="rId16"/>
                <a:stretch>
                  <a:fillRect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59A7BC-664F-49D2-BFB4-CAA366241A24}"/>
                  </a:ext>
                </a:extLst>
              </p:cNvPr>
              <p:cNvSpPr txBox="1"/>
              <p:nvPr/>
            </p:nvSpPr>
            <p:spPr>
              <a:xfrm rot="16200000">
                <a:off x="-365446" y="2618911"/>
                <a:ext cx="1056499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59A7BC-664F-49D2-BFB4-CAA366241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65446" y="2618911"/>
                <a:ext cx="1056499" cy="374590"/>
              </a:xfrm>
              <a:prstGeom prst="rect">
                <a:avLst/>
              </a:prstGeom>
              <a:blipFill>
                <a:blip r:embed="rId17"/>
                <a:stretch>
                  <a:fillRect l="-1639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6D2480-6313-4260-9B0B-B6C811A75A31}"/>
                  </a:ext>
                </a:extLst>
              </p:cNvPr>
              <p:cNvSpPr txBox="1"/>
              <p:nvPr/>
            </p:nvSpPr>
            <p:spPr>
              <a:xfrm>
                <a:off x="3569580" y="3921210"/>
                <a:ext cx="1056499" cy="34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6D2480-6313-4260-9B0B-B6C811A75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80" y="3921210"/>
                <a:ext cx="1056499" cy="349519"/>
              </a:xfrm>
              <a:prstGeom prst="rect">
                <a:avLst/>
              </a:prstGeom>
              <a:blipFill>
                <a:blip r:embed="rId18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7E4671-091E-4194-8307-46AE44899E2D}"/>
                  </a:ext>
                </a:extLst>
              </p:cNvPr>
              <p:cNvSpPr txBox="1"/>
              <p:nvPr/>
            </p:nvSpPr>
            <p:spPr>
              <a:xfrm rot="16200000">
                <a:off x="2230994" y="2647864"/>
                <a:ext cx="1056499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7E4671-091E-4194-8307-46AE4489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30994" y="2647864"/>
                <a:ext cx="1056499" cy="374590"/>
              </a:xfrm>
              <a:prstGeom prst="rect">
                <a:avLst/>
              </a:prstGeom>
              <a:blipFill>
                <a:blip r:embed="rId19"/>
                <a:stretch>
                  <a:fillRect l="-1639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F48D1-9559-4469-A99F-BD88A57B7CD9}"/>
                  </a:ext>
                </a:extLst>
              </p:cNvPr>
              <p:cNvSpPr txBox="1"/>
              <p:nvPr/>
            </p:nvSpPr>
            <p:spPr>
              <a:xfrm>
                <a:off x="6053283" y="3894856"/>
                <a:ext cx="1056499" cy="34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F48D1-9559-4469-A99F-BD88A57B7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283" y="3894856"/>
                <a:ext cx="1056499" cy="349519"/>
              </a:xfrm>
              <a:prstGeom prst="rect">
                <a:avLst/>
              </a:prstGeom>
              <a:blipFill>
                <a:blip r:embed="rId20"/>
                <a:stretch>
                  <a:fillRect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977618-7EA9-44D6-94F2-B3866CB18782}"/>
                  </a:ext>
                </a:extLst>
              </p:cNvPr>
              <p:cNvSpPr txBox="1"/>
              <p:nvPr/>
            </p:nvSpPr>
            <p:spPr>
              <a:xfrm rot="16200000">
                <a:off x="4780710" y="2618910"/>
                <a:ext cx="1056499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977618-7EA9-44D6-94F2-B3866CB1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80710" y="2618910"/>
                <a:ext cx="1056499" cy="374590"/>
              </a:xfrm>
              <a:prstGeom prst="rect">
                <a:avLst/>
              </a:prstGeom>
              <a:blipFill>
                <a:blip r:embed="rId21"/>
                <a:stretch>
                  <a:fillRect l="-1613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0E5A74A1-06DA-158D-0E60-6878E47ECF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911" y="1943429"/>
            <a:ext cx="2585689" cy="1938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91E1C1-EF89-35CD-A6DF-BB575AFA9816}"/>
                  </a:ext>
                </a:extLst>
              </p:cNvPr>
              <p:cNvSpPr txBox="1"/>
              <p:nvPr/>
            </p:nvSpPr>
            <p:spPr>
              <a:xfrm>
                <a:off x="8694505" y="3891045"/>
                <a:ext cx="1056499" cy="34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91E1C1-EF89-35CD-A6DF-BB575AFA9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505" y="3891045"/>
                <a:ext cx="1056499" cy="349519"/>
              </a:xfrm>
              <a:prstGeom prst="rect">
                <a:avLst/>
              </a:prstGeom>
              <a:blipFill>
                <a:blip r:embed="rId23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98E3F0-E5CF-6332-FDF3-BCCED90153BC}"/>
                  </a:ext>
                </a:extLst>
              </p:cNvPr>
              <p:cNvSpPr txBox="1"/>
              <p:nvPr/>
            </p:nvSpPr>
            <p:spPr>
              <a:xfrm rot="16200000">
                <a:off x="7349364" y="2659372"/>
                <a:ext cx="1056499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98E3F0-E5CF-6332-FDF3-BCCED9015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49364" y="2659372"/>
                <a:ext cx="1056499" cy="374590"/>
              </a:xfrm>
              <a:prstGeom prst="rect">
                <a:avLst/>
              </a:prstGeom>
              <a:blipFill>
                <a:blip r:embed="rId24"/>
                <a:stretch>
                  <a:fillRect l="-1639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391B9A-C6C5-52A7-7541-D76B26BF1F90}"/>
                  </a:ext>
                </a:extLst>
              </p:cNvPr>
              <p:cNvSpPr txBox="1"/>
              <p:nvPr/>
            </p:nvSpPr>
            <p:spPr>
              <a:xfrm>
                <a:off x="7729729" y="-17719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391B9A-C6C5-52A7-7541-D76B26BF1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729" y="-17719"/>
                <a:ext cx="574963" cy="338554"/>
              </a:xfrm>
              <a:prstGeom prst="rect">
                <a:avLst/>
              </a:prstGeom>
              <a:blipFill>
                <a:blip r:embed="rId2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33A7FE-D954-BFCE-2941-4F93A199A41A}"/>
                  </a:ext>
                </a:extLst>
              </p:cNvPr>
              <p:cNvSpPr txBox="1"/>
              <p:nvPr/>
            </p:nvSpPr>
            <p:spPr>
              <a:xfrm>
                <a:off x="7687083" y="1825064"/>
                <a:ext cx="57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33A7FE-D954-BFCE-2941-4F93A199A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083" y="1825064"/>
                <a:ext cx="574963" cy="338554"/>
              </a:xfrm>
              <a:prstGeom prst="rect">
                <a:avLst/>
              </a:prstGeom>
              <a:blipFill>
                <a:blip r:embed="rId2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667746-ACB4-CA25-FD26-1D7FC9553318}"/>
                  </a:ext>
                </a:extLst>
              </p:cNvPr>
              <p:cNvSpPr txBox="1"/>
              <p:nvPr/>
            </p:nvSpPr>
            <p:spPr>
              <a:xfrm>
                <a:off x="2895097" y="2835159"/>
                <a:ext cx="13510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667746-ACB4-CA25-FD26-1D7FC9553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97" y="2835159"/>
                <a:ext cx="1351015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998E6B4-0ADB-8011-A7E5-A61F6559D39F}"/>
                  </a:ext>
                </a:extLst>
              </p:cNvPr>
              <p:cNvSpPr txBox="1"/>
              <p:nvPr/>
            </p:nvSpPr>
            <p:spPr>
              <a:xfrm>
                <a:off x="5471903" y="2778452"/>
                <a:ext cx="13510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998E6B4-0ADB-8011-A7E5-A61F6559D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903" y="2778452"/>
                <a:ext cx="1351015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E741A4-16E9-E1A2-850D-5BEEDB7C3B0B}"/>
                  </a:ext>
                </a:extLst>
              </p:cNvPr>
              <p:cNvSpPr txBox="1"/>
              <p:nvPr/>
            </p:nvSpPr>
            <p:spPr>
              <a:xfrm>
                <a:off x="8095252" y="2743416"/>
                <a:ext cx="13510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E741A4-16E9-E1A2-850D-5BEEDB7C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252" y="2743416"/>
                <a:ext cx="1351015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79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44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</dc:creator>
  <cp:lastModifiedBy>Lili Ye (Student)</cp:lastModifiedBy>
  <cp:revision>1</cp:revision>
  <dcterms:created xsi:type="dcterms:W3CDTF">2022-04-07T20:35:56Z</dcterms:created>
  <dcterms:modified xsi:type="dcterms:W3CDTF">2022-05-30T17:34:52Z</dcterms:modified>
</cp:coreProperties>
</file>