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753" r:id="rId2"/>
  </p:sldIdLst>
  <p:sldSz cx="100584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A9400-2367-421B-8546-4B85CBBB172D}" v="2" dt="2022-05-31T22:58:3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BECD9D3F-B51F-4D8A-AFD0-98ABC8BBA7D6}"/>
    <pc:docChg chg="undo custSel addSld delSld modSld">
      <pc:chgData name="Lili Ye (Student)" userId="29ede785-e103-4b43-b717-4e0a4f23007b" providerId="ADAL" clId="{BECD9D3F-B51F-4D8A-AFD0-98ABC8BBA7D6}" dt="2022-05-05T17:39:22.398" v="403" actId="1076"/>
      <pc:docMkLst>
        <pc:docMk/>
      </pc:docMkLst>
      <pc:sldChg chg="add del">
        <pc:chgData name="Lili Ye (Student)" userId="29ede785-e103-4b43-b717-4e0a4f23007b" providerId="ADAL" clId="{BECD9D3F-B51F-4D8A-AFD0-98ABC8BBA7D6}" dt="2022-04-18T18:15:19.964" v="117" actId="47"/>
        <pc:sldMkLst>
          <pc:docMk/>
          <pc:sldMk cId="1639199130" sldId="623"/>
        </pc:sldMkLst>
      </pc:sldChg>
      <pc:sldChg chg="addSp delSp modSp mod">
        <pc:chgData name="Lili Ye (Student)" userId="29ede785-e103-4b43-b717-4e0a4f23007b" providerId="ADAL" clId="{BECD9D3F-B51F-4D8A-AFD0-98ABC8BBA7D6}" dt="2022-05-05T17:39:22.398" v="403" actId="1076"/>
        <pc:sldMkLst>
          <pc:docMk/>
          <pc:sldMk cId="3468794509" sldId="753"/>
        </pc:sldMkLst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BECD9D3F-B51F-4D8A-AFD0-98ABC8BBA7D6}" dt="2022-05-05T17:39:18.414" v="401" actId="1076"/>
          <ac:spMkLst>
            <pc:docMk/>
            <pc:sldMk cId="3468794509" sldId="753"/>
            <ac:spMk id="18" creationId="{3524439C-C3A5-4BB3-91FB-A8E0211B8B1B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19" creationId="{87425A69-2833-4438-88D0-83CB390332C3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20" creationId="{A14B262A-6D94-4745-ADA0-D9249311438C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5" creationId="{45377C76-C7B3-4B64-A009-1B6029DFABEA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1" creationId="{5F568AF8-C6F9-4E05-87AE-E3F1430BC133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2" creationId="{8259A7BC-664F-49D2-BFB4-CAA366241A24}"/>
          </ac:spMkLst>
        </pc:spChg>
        <pc:spChg chg="add mod">
          <ac:chgData name="Lili Ye (Student)" userId="29ede785-e103-4b43-b717-4e0a4f23007b" providerId="ADAL" clId="{BECD9D3F-B51F-4D8A-AFD0-98ABC8BBA7D6}" dt="2022-05-05T17:39:10.518" v="399" actId="1076"/>
          <ac:spMkLst>
            <pc:docMk/>
            <pc:sldMk cId="3468794509" sldId="753"/>
            <ac:spMk id="33" creationId="{8B6D2480-6313-4260-9B0B-B6C811A75A31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4" creationId="{8B7E4671-091E-4194-8307-46AE44899E2D}"/>
          </ac:spMkLst>
        </pc:spChg>
        <pc:spChg chg="add mod">
          <ac:chgData name="Lili Ye (Student)" userId="29ede785-e103-4b43-b717-4e0a4f23007b" providerId="ADAL" clId="{BECD9D3F-B51F-4D8A-AFD0-98ABC8BBA7D6}" dt="2022-05-05T17:39:13.233" v="400" actId="1076"/>
          <ac:spMkLst>
            <pc:docMk/>
            <pc:sldMk cId="3468794509" sldId="753"/>
            <ac:spMk id="35" creationId="{7EBF48D1-9559-4469-A99F-BD88A57B7CD9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6" creationId="{2D977618-7EA9-44D6-94F2-B3866CB18782}"/>
          </ac:spMkLst>
        </pc:spChg>
        <pc:spChg chg="add mod">
          <ac:chgData name="Lili Ye (Student)" userId="29ede785-e103-4b43-b717-4e0a4f23007b" providerId="ADAL" clId="{BECD9D3F-B51F-4D8A-AFD0-98ABC8BBA7D6}" dt="2022-05-05T17:39:19.836" v="402" actId="1076"/>
          <ac:spMkLst>
            <pc:docMk/>
            <pc:sldMk cId="3468794509" sldId="753"/>
            <ac:spMk id="37" creationId="{0F6B076D-ACBE-4F72-86D5-E52570CAD4BE}"/>
          </ac:spMkLst>
        </pc:spChg>
        <pc:spChg chg="add mod">
          <ac:chgData name="Lili Ye (Student)" userId="29ede785-e103-4b43-b717-4e0a4f23007b" providerId="ADAL" clId="{BECD9D3F-B51F-4D8A-AFD0-98ABC8BBA7D6}" dt="2022-05-05T17:39:22.398" v="403" actId="1076"/>
          <ac:spMkLst>
            <pc:docMk/>
            <pc:sldMk cId="3468794509" sldId="753"/>
            <ac:spMk id="38" creationId="{F93C7BB4-29DE-430F-8D68-056A338916CE}"/>
          </ac:spMkLst>
        </pc:sp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3" creationId="{54BB1B2A-7BB1-4586-B8C6-6742F208F135}"/>
          </ac:picMkLst>
        </pc:picChg>
        <pc:picChg chg="add mod ord">
          <ac:chgData name="Lili Ye (Student)" userId="29ede785-e103-4b43-b717-4e0a4f23007b" providerId="ADAL" clId="{BECD9D3F-B51F-4D8A-AFD0-98ABC8BBA7D6}" dt="2022-05-05T17:39:03.407" v="398" actId="1076"/>
          <ac:picMkLst>
            <pc:docMk/>
            <pc:sldMk cId="3468794509" sldId="753"/>
            <ac:picMk id="3" creationId="{78B6B0DA-B5D3-CEF7-C046-88AAB566A203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4" creationId="{4F4A785E-0C93-442E-87D3-0BDFFD90F60A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5" creationId="{46DC8853-9D1B-4BEC-A69D-4EC005035F02}"/>
          </ac:picMkLst>
        </pc:picChg>
        <pc:picChg chg="add mod ord">
          <ac:chgData name="Lili Ye (Student)" userId="29ede785-e103-4b43-b717-4e0a4f23007b" providerId="ADAL" clId="{BECD9D3F-B51F-4D8A-AFD0-98ABC8BBA7D6}" dt="2022-05-05T17:38:59.213" v="396" actId="1076"/>
          <ac:picMkLst>
            <pc:docMk/>
            <pc:sldMk cId="3468794509" sldId="753"/>
            <ac:picMk id="5" creationId="{D81FD488-DAC3-9B13-9047-B5C9E4404C80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6" creationId="{8CC42D03-CE64-407D-B366-46341E87A576}"/>
          </ac:picMkLst>
        </pc:picChg>
        <pc:picChg chg="add mod ord">
          <ac:chgData name="Lili Ye (Student)" userId="29ede785-e103-4b43-b717-4e0a4f23007b" providerId="ADAL" clId="{BECD9D3F-B51F-4D8A-AFD0-98ABC8BBA7D6}" dt="2022-05-05T17:38:57.103" v="395" actId="1076"/>
          <ac:picMkLst>
            <pc:docMk/>
            <pc:sldMk cId="3468794509" sldId="753"/>
            <ac:picMk id="7" creationId="{9C4BC69A-F76F-AB46-D2FB-FC612F85C3E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7" creationId="{AFA555D6-8FE3-4294-9BA4-C1AAAD7CC10F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9" creationId="{1A3A6C4C-704F-46A3-8AA0-FE6D272918F1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3" creationId="{B21658D1-72F9-4985-95CC-883EA0152B5E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6" creationId="{8B0719CB-EF95-4B3E-A775-955E251B158D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22" creationId="{7E727187-7994-4515-AFB3-8BB7EC2BFD8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4" creationId="{13ECADA9-E56C-4963-98CA-F7116AF6E9CF}"/>
          </ac:picMkLst>
        </pc:picChg>
        <pc:picChg chg="add mod ord">
          <ac:chgData name="Lili Ye (Student)" userId="29ede785-e103-4b43-b717-4e0a4f23007b" providerId="ADAL" clId="{BECD9D3F-B51F-4D8A-AFD0-98ABC8BBA7D6}" dt="2022-05-05T17:39:01.710" v="397" actId="167"/>
          <ac:picMkLst>
            <pc:docMk/>
            <pc:sldMk cId="3468794509" sldId="753"/>
            <ac:picMk id="26" creationId="{14A7ECF3-F03A-20E9-5A8A-71A821AD07CB}"/>
          </ac:picMkLst>
        </pc:picChg>
        <pc:picChg chg="add del mod ord">
          <ac:chgData name="Lili Ye (Student)" userId="29ede785-e103-4b43-b717-4e0a4f23007b" providerId="ADAL" clId="{BECD9D3F-B51F-4D8A-AFD0-98ABC8BBA7D6}" dt="2022-04-18T19:03:29.697" v="122" actId="478"/>
          <ac:picMkLst>
            <pc:docMk/>
            <pc:sldMk cId="3468794509" sldId="753"/>
            <ac:picMk id="26" creationId="{6B292FF7-734A-49D4-92E2-F0EBBF949214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7" creationId="{2E3F894E-DACF-45E9-A2B0-82D33E79624E}"/>
          </ac:picMkLst>
        </pc:picChg>
        <pc:picChg chg="add del mod ord">
          <ac:chgData name="Lili Ye (Student)" userId="29ede785-e103-4b43-b717-4e0a4f23007b" providerId="ADAL" clId="{BECD9D3F-B51F-4D8A-AFD0-98ABC8BBA7D6}" dt="2022-04-18T19:03:47.409" v="128" actId="478"/>
          <ac:picMkLst>
            <pc:docMk/>
            <pc:sldMk cId="3468794509" sldId="753"/>
            <ac:picMk id="28" creationId="{12717362-16D2-4CE0-8C9B-4636848775F5}"/>
          </ac:picMkLst>
        </pc:picChg>
        <pc:picChg chg="add del mod ord">
          <ac:chgData name="Lili Ye (Student)" userId="29ede785-e103-4b43-b717-4e0a4f23007b" providerId="ADAL" clId="{BECD9D3F-B51F-4D8A-AFD0-98ABC8BBA7D6}" dt="2022-05-05T17:37:41.243" v="369" actId="478"/>
          <ac:picMkLst>
            <pc:docMk/>
            <pc:sldMk cId="3468794509" sldId="753"/>
            <ac:picMk id="28" creationId="{B21B2A95-50D5-5D58-2302-AEFFEF3D055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9" creationId="{4F32F934-7A61-4772-A4CB-57B009AFAA34}"/>
          </ac:picMkLst>
        </pc:picChg>
        <pc:picChg chg="add mod ord">
          <ac:chgData name="Lili Ye (Student)" userId="29ede785-e103-4b43-b717-4e0a4f23007b" providerId="ADAL" clId="{BECD9D3F-B51F-4D8A-AFD0-98ABC8BBA7D6}" dt="2022-05-05T17:38:48.919" v="392" actId="167"/>
          <ac:picMkLst>
            <pc:docMk/>
            <pc:sldMk cId="3468794509" sldId="753"/>
            <ac:picMk id="30" creationId="{785B1419-6A9C-9B69-B988-D25C7A1CCA40}"/>
          </ac:picMkLst>
        </pc:picChg>
        <pc:picChg chg="add del mod ord">
          <ac:chgData name="Lili Ye (Student)" userId="29ede785-e103-4b43-b717-4e0a4f23007b" providerId="ADAL" clId="{BECD9D3F-B51F-4D8A-AFD0-98ABC8BBA7D6}" dt="2022-04-18T19:04:09.059" v="137" actId="478"/>
          <ac:picMkLst>
            <pc:docMk/>
            <pc:sldMk cId="3468794509" sldId="753"/>
            <ac:picMk id="30" creationId="{93BCF059-AB52-4CFD-9F8B-C2C39B293133}"/>
          </ac:picMkLst>
        </pc:picChg>
        <pc:picChg chg="add del mod ord">
          <ac:chgData name="Lili Ye (Student)" userId="29ede785-e103-4b43-b717-4e0a4f23007b" providerId="ADAL" clId="{BECD9D3F-B51F-4D8A-AFD0-98ABC8BBA7D6}" dt="2022-05-05T17:38:15.347" v="379" actId="478"/>
          <ac:picMkLst>
            <pc:docMk/>
            <pc:sldMk cId="3468794509" sldId="753"/>
            <ac:picMk id="39" creationId="{138ADFD5-3B15-4688-1D7F-4DEBF03DAB3F}"/>
          </ac:picMkLst>
        </pc:picChg>
        <pc:picChg chg="add mod ord">
          <ac:chgData name="Lili Ye (Student)" userId="29ede785-e103-4b43-b717-4e0a4f23007b" providerId="ADAL" clId="{BECD9D3F-B51F-4D8A-AFD0-98ABC8BBA7D6}" dt="2022-05-05T17:38:53.160" v="394" actId="1076"/>
          <ac:picMkLst>
            <pc:docMk/>
            <pc:sldMk cId="3468794509" sldId="753"/>
            <ac:picMk id="40" creationId="{3757071F-DAB3-72CF-8EA8-F729BF732877}"/>
          </ac:picMkLst>
        </pc:picChg>
        <pc:picChg chg="add del mod ord">
          <ac:chgData name="Lili Ye (Student)" userId="29ede785-e103-4b43-b717-4e0a4f23007b" providerId="ADAL" clId="{BECD9D3F-B51F-4D8A-AFD0-98ABC8BBA7D6}" dt="2022-05-05T17:38:35.971" v="387" actId="478"/>
          <ac:picMkLst>
            <pc:docMk/>
            <pc:sldMk cId="3468794509" sldId="753"/>
            <ac:picMk id="41" creationId="{7A4C3551-2528-4E72-2DB8-FC510C7C943F}"/>
          </ac:picMkLst>
        </pc:picChg>
      </pc:sldChg>
      <pc:sldChg chg="add del">
        <pc:chgData name="Lili Ye (Student)" userId="29ede785-e103-4b43-b717-4e0a4f23007b" providerId="ADAL" clId="{BECD9D3F-B51F-4D8A-AFD0-98ABC8BBA7D6}" dt="2022-05-04T16:20:39.709" v="296" actId="47"/>
        <pc:sldMkLst>
          <pc:docMk/>
          <pc:sldMk cId="150478447" sldId="822"/>
        </pc:sldMkLst>
      </pc:sldChg>
    </pc:docChg>
  </pc:docChgLst>
  <pc:docChgLst>
    <pc:chgData name="Lili Ye (Student)" userId="29ede785-e103-4b43-b717-4e0a4f23007b" providerId="ADAL" clId="{831A9400-2367-421B-8546-4B85CBBB172D}"/>
    <pc:docChg chg="undo custSel modSld">
      <pc:chgData name="Lili Ye (Student)" userId="29ede785-e103-4b43-b717-4e0a4f23007b" providerId="ADAL" clId="{831A9400-2367-421B-8546-4B85CBBB172D}" dt="2022-05-31T22:58:34.426" v="54" actId="404"/>
      <pc:docMkLst>
        <pc:docMk/>
      </pc:docMkLst>
      <pc:sldChg chg="modSp mod">
        <pc:chgData name="Lili Ye (Student)" userId="29ede785-e103-4b43-b717-4e0a4f23007b" providerId="ADAL" clId="{831A9400-2367-421B-8546-4B85CBBB172D}" dt="2022-05-31T22:58:34.426" v="54" actId="404"/>
        <pc:sldMkLst>
          <pc:docMk/>
          <pc:sldMk cId="3468794509" sldId="753"/>
        </pc:sldMkLst>
        <pc:spChg chg="ord">
          <ac:chgData name="Lili Ye (Student)" userId="29ede785-e103-4b43-b717-4e0a4f23007b" providerId="ADAL" clId="{831A9400-2367-421B-8546-4B85CBBB172D}" dt="2022-05-30T23:28:29.179" v="8" actId="166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831A9400-2367-421B-8546-4B85CBBB172D}" dt="2022-05-30T23:30:09.020" v="53" actId="1076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831A9400-2367-421B-8546-4B85CBBB172D}" dt="2022-05-30T23:29:51.014" v="50" actId="1076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 Ye (Student)" userId="29ede785-e103-4b43-b717-4e0a4f23007b" providerId="ADAL" clId="{831A9400-2367-421B-8546-4B85CBBB172D}" dt="2022-05-30T23:30:05.375" v="52" actId="1076"/>
          <ac:spMkLst>
            <pc:docMk/>
            <pc:sldMk cId="3468794509" sldId="753"/>
            <ac:spMk id="25" creationId="{45377C76-C7B3-4B64-A009-1B6029DFABEA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1" creationId="{5F568AF8-C6F9-4E05-87AE-E3F1430BC133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2" creationId="{8259A7BC-664F-49D2-BFB4-CAA366241A24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3" creationId="{8B6D2480-6313-4260-9B0B-B6C811A75A31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4" creationId="{8B7E4671-091E-4194-8307-46AE44899E2D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5" creationId="{7EBF48D1-9559-4469-A99F-BD88A57B7CD9}"/>
          </ac:spMkLst>
        </pc:spChg>
        <pc:spChg chg="mod">
          <ac:chgData name="Lili Ye (Student)" userId="29ede785-e103-4b43-b717-4e0a4f23007b" providerId="ADAL" clId="{831A9400-2367-421B-8546-4B85CBBB172D}" dt="2022-05-31T22:58:34.426" v="54" actId="404"/>
          <ac:spMkLst>
            <pc:docMk/>
            <pc:sldMk cId="3468794509" sldId="753"/>
            <ac:spMk id="36" creationId="{2D977618-7EA9-44D6-94F2-B3866CB18782}"/>
          </ac:spMkLst>
        </pc:spChg>
        <pc:spChg chg="mod">
          <ac:chgData name="Lili Ye (Student)" userId="29ede785-e103-4b43-b717-4e0a4f23007b" providerId="ADAL" clId="{831A9400-2367-421B-8546-4B85CBBB172D}" dt="2022-05-30T23:29:51.014" v="50" actId="1076"/>
          <ac:spMkLst>
            <pc:docMk/>
            <pc:sldMk cId="3468794509" sldId="753"/>
            <ac:spMk id="37" creationId="{0F6B076D-ACBE-4F72-86D5-E52570CAD4BE}"/>
          </ac:spMkLst>
        </pc:spChg>
        <pc:spChg chg="mod">
          <ac:chgData name="Lili Ye (Student)" userId="29ede785-e103-4b43-b717-4e0a4f23007b" providerId="ADAL" clId="{831A9400-2367-421B-8546-4B85CBBB172D}" dt="2022-05-30T23:30:02.682" v="51" actId="1076"/>
          <ac:spMkLst>
            <pc:docMk/>
            <pc:sldMk cId="3468794509" sldId="753"/>
            <ac:spMk id="38" creationId="{F93C7BB4-29DE-430F-8D68-056A338916CE}"/>
          </ac:spMkLst>
        </pc:spChg>
        <pc:picChg chg="mod ord">
          <ac:chgData name="Lili Ye (Student)" userId="29ede785-e103-4b43-b717-4e0a4f23007b" providerId="ADAL" clId="{831A9400-2367-421B-8546-4B85CBBB172D}" dt="2022-05-30T23:29:17.038" v="43" actId="1076"/>
          <ac:picMkLst>
            <pc:docMk/>
            <pc:sldMk cId="3468794509" sldId="753"/>
            <ac:picMk id="3" creationId="{78B6B0DA-B5D3-CEF7-C046-88AAB566A203}"/>
          </ac:picMkLst>
        </pc:picChg>
        <pc:picChg chg="mod ord">
          <ac:chgData name="Lili Ye (Student)" userId="29ede785-e103-4b43-b717-4e0a4f23007b" providerId="ADAL" clId="{831A9400-2367-421B-8546-4B85CBBB172D}" dt="2022-05-30T23:29:33.436" v="46" actId="1076"/>
          <ac:picMkLst>
            <pc:docMk/>
            <pc:sldMk cId="3468794509" sldId="753"/>
            <ac:picMk id="5" creationId="{D81FD488-DAC3-9B13-9047-B5C9E4404C80}"/>
          </ac:picMkLst>
        </pc:picChg>
        <pc:picChg chg="mod">
          <ac:chgData name="Lili Ye (Student)" userId="29ede785-e103-4b43-b717-4e0a4f23007b" providerId="ADAL" clId="{831A9400-2367-421B-8546-4B85CBBB172D}" dt="2022-05-30T23:29:35.322" v="47" actId="1076"/>
          <ac:picMkLst>
            <pc:docMk/>
            <pc:sldMk cId="3468794509" sldId="753"/>
            <ac:picMk id="7" creationId="{9C4BC69A-F76F-AB46-D2FB-FC612F85C3E9}"/>
          </ac:picMkLst>
        </pc:picChg>
        <pc:picChg chg="mod">
          <ac:chgData name="Lili Ye (Student)" userId="29ede785-e103-4b43-b717-4e0a4f23007b" providerId="ADAL" clId="{831A9400-2367-421B-8546-4B85CBBB172D}" dt="2022-05-30T23:28:52.784" v="35" actId="14100"/>
          <ac:picMkLst>
            <pc:docMk/>
            <pc:sldMk cId="3468794509" sldId="753"/>
            <ac:picMk id="26" creationId="{14A7ECF3-F03A-20E9-5A8A-71A821AD07CB}"/>
          </ac:picMkLst>
        </pc:picChg>
        <pc:picChg chg="mod">
          <ac:chgData name="Lili Ye (Student)" userId="29ede785-e103-4b43-b717-4e0a4f23007b" providerId="ADAL" clId="{831A9400-2367-421B-8546-4B85CBBB172D}" dt="2022-05-30T23:29:39.108" v="48" actId="1076"/>
          <ac:picMkLst>
            <pc:docMk/>
            <pc:sldMk cId="3468794509" sldId="753"/>
            <ac:picMk id="30" creationId="{785B1419-6A9C-9B69-B988-D25C7A1CCA40}"/>
          </ac:picMkLst>
        </pc:picChg>
        <pc:picChg chg="mod">
          <ac:chgData name="Lili Ye (Student)" userId="29ede785-e103-4b43-b717-4e0a4f23007b" providerId="ADAL" clId="{831A9400-2367-421B-8546-4B85CBBB172D}" dt="2022-05-30T23:30:02.682" v="51" actId="1076"/>
          <ac:picMkLst>
            <pc:docMk/>
            <pc:sldMk cId="3468794509" sldId="753"/>
            <ac:picMk id="40" creationId="{3757071F-DAB3-72CF-8EA8-F729BF732877}"/>
          </ac:picMkLst>
        </pc:picChg>
      </pc:sldChg>
    </pc:docChg>
  </pc:docChgLst>
  <pc:docChgLst>
    <pc:chgData name="Lili" userId="29ede785-e103-4b43-b717-4e0a4f23007b" providerId="ADAL" clId="{BECD9D3F-B51F-4D8A-AFD0-98ABC8BBA7D6}"/>
    <pc:docChg chg="custSel addSld delSld modSld">
      <pc:chgData name="Lili" userId="29ede785-e103-4b43-b717-4e0a4f23007b" providerId="ADAL" clId="{BECD9D3F-B51F-4D8A-AFD0-98ABC8BBA7D6}" dt="2022-04-07T20:41:27.182" v="485" actId="1038"/>
      <pc:docMkLst>
        <pc:docMk/>
      </pc:docMkLst>
      <pc:sldChg chg="delSp new del mod">
        <pc:chgData name="Lili" userId="29ede785-e103-4b43-b717-4e0a4f23007b" providerId="ADAL" clId="{BECD9D3F-B51F-4D8A-AFD0-98ABC8BBA7D6}" dt="2022-04-07T20:36:06.633" v="3" actId="47"/>
        <pc:sldMkLst>
          <pc:docMk/>
          <pc:sldMk cId="3133567018" sldId="256"/>
        </pc:sldMkLst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2" creationId="{96FB6DB9-1467-40B9-84BB-305F3399AE46}"/>
          </ac:spMkLst>
        </pc:spChg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3" creationId="{3B909788-F72B-4534-A180-2342ADC0496B}"/>
          </ac:spMkLst>
        </pc:spChg>
      </pc:sldChg>
      <pc:sldChg chg="addSp delSp modSp add mod">
        <pc:chgData name="Lili" userId="29ede785-e103-4b43-b717-4e0a4f23007b" providerId="ADAL" clId="{BECD9D3F-B51F-4D8A-AFD0-98ABC8BBA7D6}" dt="2022-04-07T20:41:27.182" v="485" actId="1038"/>
        <pc:sldMkLst>
          <pc:docMk/>
          <pc:sldMk cId="3468794509" sldId="753"/>
        </pc:sldMkLst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11" creationId="{8596EA1F-4929-47D1-9929-257AE4F306A4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4" creationId="{DE77EB82-DB89-4845-A3B6-86A5A7F91F1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15" creationId="{4C67F917-BC36-4C25-8AC9-AA9FCD2AEE7F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9" creationId="{87425A69-2833-4438-88D0-83CB390332C3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0" creationId="{A14B262A-6D94-4745-ADA0-D9249311438C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1" creationId="{89742918-632B-42D4-B72A-3C03886AF7C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23" creationId="{0D83BAC3-87ED-46D5-9531-4BA475040A5F}"/>
          </ac:spMkLst>
        </pc:spChg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24" creationId="{15A1AB40-38F3-4DD2-972B-FA7234FC29F9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25" creationId="{45377C76-C7B3-4B64-A009-1B6029DFABEA}"/>
          </ac:spMkLst>
        </pc:spChg>
        <pc:picChg chg="mo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4" creationId="{4F4A785E-0C93-442E-87D3-0BDFFD90F60A}"/>
          </ac:picMkLst>
        </pc:picChg>
        <pc:picChg chg="mod or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6" creationId="{8CC42D03-CE64-407D-B366-46341E87A576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9" creationId="{1A3A6C4C-704F-46A3-8AA0-FE6D272918F1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13" creationId="{B21658D1-72F9-4985-95CC-883EA0152B5E}"/>
          </ac:picMkLst>
        </pc:picChg>
        <pc:picChg chg="mo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16" creationId="{8B0719CB-EF95-4B3E-A775-955E251B158D}"/>
          </ac:picMkLst>
        </pc:picChg>
        <pc:picChg chg="mod or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22" creationId="{7E727187-7994-4515-AFB3-8BB7EC2BFD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68013"/>
            <a:ext cx="7543800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85743"/>
            <a:ext cx="7543800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82380"/>
            <a:ext cx="2168843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82380"/>
            <a:ext cx="6380798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22277"/>
            <a:ext cx="8675370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549398"/>
            <a:ext cx="8675370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11902"/>
            <a:ext cx="427482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11902"/>
            <a:ext cx="427482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82380"/>
            <a:ext cx="8675370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00177"/>
            <a:ext cx="4255174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37374"/>
            <a:ext cx="4255174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00177"/>
            <a:ext cx="4276130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37374"/>
            <a:ext cx="4276130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3589"/>
            <a:ext cx="324409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63655"/>
            <a:ext cx="509206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91151"/>
            <a:ext cx="324409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3589"/>
            <a:ext cx="324409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63655"/>
            <a:ext cx="509206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91151"/>
            <a:ext cx="324409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82380"/>
            <a:ext cx="867537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11902"/>
            <a:ext cx="867537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915873"/>
            <a:ext cx="226314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0699-3B70-4FDD-B6B5-A7C2374C2B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915873"/>
            <a:ext cx="339471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915873"/>
            <a:ext cx="226314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 with low confidence">
            <a:extLst>
              <a:ext uri="{FF2B5EF4-FFF2-40B4-BE49-F238E27FC236}">
                <a16:creationId xmlns:a16="http://schemas.microsoft.com/office/drawing/2014/main" id="{14A7ECF3-F03A-20E9-5A8A-71A821AD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6" y="2511487"/>
            <a:ext cx="3232058" cy="2423120"/>
          </a:xfrm>
          <a:prstGeom prst="rect">
            <a:avLst/>
          </a:prstGeom>
        </p:spPr>
      </p:pic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3757071F-DAB3-72CF-8EA8-F729BF732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2" y="2469598"/>
            <a:ext cx="3355004" cy="2515294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785B1419-6A9C-9B69-B988-D25C7A1C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47" y="2501017"/>
            <a:ext cx="3304234" cy="247723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C4BC69A-F76F-AB46-D2FB-FC612F85C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36" y="94843"/>
            <a:ext cx="3280899" cy="245973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1FD488-DAC3-9B13-9047-B5C9E4404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82" y="132438"/>
            <a:ext cx="3280898" cy="245973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B6B0DA-B5D3-CEF7-C046-88AAB566A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" y="104150"/>
            <a:ext cx="3282762" cy="2461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/>
              <p:nvPr/>
            </p:nvSpPr>
            <p:spPr>
              <a:xfrm>
                <a:off x="410060" y="3611258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0" y="3611258"/>
                <a:ext cx="135101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/>
              <p:nvPr/>
            </p:nvSpPr>
            <p:spPr>
              <a:xfrm>
                <a:off x="-130836" y="-37510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836" y="-37510"/>
                <a:ext cx="574963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/>
              <p:nvPr/>
            </p:nvSpPr>
            <p:spPr>
              <a:xfrm>
                <a:off x="3070544" y="-55262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44" y="-55262"/>
                <a:ext cx="574963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/>
              <p:nvPr/>
            </p:nvSpPr>
            <p:spPr>
              <a:xfrm>
                <a:off x="6417253" y="-30595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53" y="-30595"/>
                <a:ext cx="574963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/>
              <p:nvPr/>
            </p:nvSpPr>
            <p:spPr>
              <a:xfrm>
                <a:off x="-147007" y="2317823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007" y="2317823"/>
                <a:ext cx="574963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/>
              <p:nvPr/>
            </p:nvSpPr>
            <p:spPr>
              <a:xfrm>
                <a:off x="3112330" y="2334652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30" y="2334652"/>
                <a:ext cx="574963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/>
              <p:nvPr/>
            </p:nvSpPr>
            <p:spPr>
              <a:xfrm>
                <a:off x="6484999" y="2320769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99" y="2320769"/>
                <a:ext cx="574963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/>
              <p:nvPr/>
            </p:nvSpPr>
            <p:spPr>
              <a:xfrm>
                <a:off x="1259628" y="4901959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28" y="4901959"/>
                <a:ext cx="1056499" cy="317395"/>
              </a:xfrm>
              <a:prstGeom prst="rect">
                <a:avLst/>
              </a:prstGeom>
              <a:blipFill>
                <a:blip r:embed="rId1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/>
              <p:nvPr/>
            </p:nvSpPr>
            <p:spPr>
              <a:xfrm rot="16200000">
                <a:off x="-362983" y="3409565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2983" y="3409565"/>
                <a:ext cx="1056499" cy="339324"/>
              </a:xfrm>
              <a:prstGeom prst="rect">
                <a:avLst/>
              </a:prstGeom>
              <a:blipFill>
                <a:blip r:embed="rId16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/>
              <p:nvPr/>
            </p:nvSpPr>
            <p:spPr>
              <a:xfrm>
                <a:off x="4596542" y="4920367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542" y="4920367"/>
                <a:ext cx="1056499" cy="317395"/>
              </a:xfrm>
              <a:prstGeom prst="rect">
                <a:avLst/>
              </a:prstGeom>
              <a:blipFill>
                <a:blip r:embed="rId1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/>
              <p:nvPr/>
            </p:nvSpPr>
            <p:spPr>
              <a:xfrm rot="16200000">
                <a:off x="2952808" y="3409565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2808" y="3409565"/>
                <a:ext cx="1056499" cy="339324"/>
              </a:xfrm>
              <a:prstGeom prst="rect">
                <a:avLst/>
              </a:prstGeom>
              <a:blipFill>
                <a:blip r:embed="rId16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/>
              <p:nvPr/>
            </p:nvSpPr>
            <p:spPr>
              <a:xfrm>
                <a:off x="7893066" y="4895670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66" y="4895670"/>
                <a:ext cx="1056499" cy="317395"/>
              </a:xfrm>
              <a:prstGeom prst="rect">
                <a:avLst/>
              </a:prstGeom>
              <a:blipFill>
                <a:blip r:embed="rId1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/>
              <p:nvPr/>
            </p:nvSpPr>
            <p:spPr>
              <a:xfrm rot="16200000">
                <a:off x="6200777" y="3348570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777" y="3348570"/>
                <a:ext cx="1056499" cy="339324"/>
              </a:xfrm>
              <a:prstGeom prst="rect">
                <a:avLst/>
              </a:prstGeom>
              <a:blipFill>
                <a:blip r:embed="rId16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6B076D-ACBE-4F72-86D5-E52570CAD4BE}"/>
                  </a:ext>
                </a:extLst>
              </p:cNvPr>
              <p:cNvSpPr txBox="1"/>
              <p:nvPr/>
            </p:nvSpPr>
            <p:spPr>
              <a:xfrm>
                <a:off x="3750977" y="3611257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6B076D-ACBE-4F72-86D5-E52570CA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77" y="3611257"/>
                <a:ext cx="135101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C7BB4-29DE-430F-8D68-056A338916CE}"/>
                  </a:ext>
                </a:extLst>
              </p:cNvPr>
              <p:cNvSpPr txBox="1"/>
              <p:nvPr/>
            </p:nvSpPr>
            <p:spPr>
              <a:xfrm>
                <a:off x="7117975" y="3611257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C7BB4-29DE-430F-8D68-056A3389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75" y="3611257"/>
                <a:ext cx="135101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2022-04-07T20:35:56Z</dcterms:created>
  <dcterms:modified xsi:type="dcterms:W3CDTF">2022-05-31T22:58:40Z</dcterms:modified>
</cp:coreProperties>
</file>