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8229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841C7-1B0D-49F4-9FDE-B760C9281EFC}" v="45" dt="2022-12-19T21:56:34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30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" userId="29ede785-e103-4b43-b717-4e0a4f23007b" providerId="ADAL" clId="{7EC0EA28-A091-445E-AB73-E95DCCECF461}"/>
    <pc:docChg chg="custSel modSld">
      <pc:chgData name="Lili Ye" userId="29ede785-e103-4b43-b717-4e0a4f23007b" providerId="ADAL" clId="{7EC0EA28-A091-445E-AB73-E95DCCECF461}" dt="2022-04-15T18:23:17.068" v="194" actId="404"/>
      <pc:docMkLst>
        <pc:docMk/>
      </pc:docMkLst>
      <pc:sldChg chg="addSp delSp modSp mod">
        <pc:chgData name="Lili Ye" userId="29ede785-e103-4b43-b717-4e0a4f23007b" providerId="ADAL" clId="{7EC0EA28-A091-445E-AB73-E95DCCECF461}" dt="2022-04-15T18:23:17.068" v="194" actId="404"/>
        <pc:sldMkLst>
          <pc:docMk/>
          <pc:sldMk cId="3477322092" sldId="256"/>
        </pc:sldMkLst>
        <pc:spChg chg="mod">
          <ac:chgData name="Lili Ye" userId="29ede785-e103-4b43-b717-4e0a4f23007b" providerId="ADAL" clId="{7EC0EA28-A091-445E-AB73-E95DCCECF461}" dt="2022-04-15T18:22:09.639" v="186" actId="404"/>
          <ac:spMkLst>
            <pc:docMk/>
            <pc:sldMk cId="3477322092" sldId="256"/>
            <ac:spMk id="11" creationId="{0839E1B9-D164-4124-ACA4-F6A716D5EB7F}"/>
          </ac:spMkLst>
        </pc:spChg>
        <pc:spChg chg="mod">
          <ac:chgData name="Lili Ye" userId="29ede785-e103-4b43-b717-4e0a4f23007b" providerId="ADAL" clId="{7EC0EA28-A091-445E-AB73-E95DCCECF461}" dt="2022-04-15T18:22:12.232" v="187" actId="404"/>
          <ac:spMkLst>
            <pc:docMk/>
            <pc:sldMk cId="3477322092" sldId="256"/>
            <ac:spMk id="12" creationId="{5631FE39-7C69-4203-B570-1CBFF897F359}"/>
          </ac:spMkLst>
        </pc:spChg>
        <pc:spChg chg="mod">
          <ac:chgData name="Lili Ye" userId="29ede785-e103-4b43-b717-4e0a4f23007b" providerId="ADAL" clId="{7EC0EA28-A091-445E-AB73-E95DCCECF461}" dt="2022-04-15T18:22:17.486" v="188" actId="404"/>
          <ac:spMkLst>
            <pc:docMk/>
            <pc:sldMk cId="3477322092" sldId="256"/>
            <ac:spMk id="13" creationId="{4FC1890C-1113-49D4-81FB-FEAC69570441}"/>
          </ac:spMkLst>
        </pc:spChg>
        <pc:spChg chg="mod">
          <ac:chgData name="Lili Ye" userId="29ede785-e103-4b43-b717-4e0a4f23007b" providerId="ADAL" clId="{7EC0EA28-A091-445E-AB73-E95DCCECF461}" dt="2022-04-15T18:23:08.405" v="190" actId="404"/>
          <ac:spMkLst>
            <pc:docMk/>
            <pc:sldMk cId="3477322092" sldId="256"/>
            <ac:spMk id="44" creationId="{BF3BDC60-7C70-476B-A1AD-E5A2D0C32568}"/>
          </ac:spMkLst>
        </pc:spChg>
        <pc:spChg chg="mod">
          <ac:chgData name="Lili Ye" userId="29ede785-e103-4b43-b717-4e0a4f23007b" providerId="ADAL" clId="{7EC0EA28-A091-445E-AB73-E95DCCECF461}" dt="2022-04-15T18:23:04.093" v="189" actId="404"/>
          <ac:spMkLst>
            <pc:docMk/>
            <pc:sldMk cId="3477322092" sldId="256"/>
            <ac:spMk id="45" creationId="{7E425B26-2565-4172-915C-9A1C994EE860}"/>
          </ac:spMkLst>
        </pc:spChg>
        <pc:spChg chg="mod">
          <ac:chgData name="Lili Ye" userId="29ede785-e103-4b43-b717-4e0a4f23007b" providerId="ADAL" clId="{7EC0EA28-A091-445E-AB73-E95DCCECF461}" dt="2022-04-15T18:23:13.946" v="193" actId="403"/>
          <ac:spMkLst>
            <pc:docMk/>
            <pc:sldMk cId="3477322092" sldId="256"/>
            <ac:spMk id="46" creationId="{4A1E27E4-E058-42A3-8577-9C1B5408A817}"/>
          </ac:spMkLst>
        </pc:spChg>
        <pc:spChg chg="mod">
          <ac:chgData name="Lili Ye" userId="29ede785-e103-4b43-b717-4e0a4f23007b" providerId="ADAL" clId="{7EC0EA28-A091-445E-AB73-E95DCCECF461}" dt="2022-04-15T18:23:17.068" v="194" actId="404"/>
          <ac:spMkLst>
            <pc:docMk/>
            <pc:sldMk cId="3477322092" sldId="256"/>
            <ac:spMk id="47" creationId="{E2EFC979-06E2-4571-8EFC-8FE5307ED10E}"/>
          </ac:spMkLst>
        </pc:spChg>
        <pc:cxnChg chg="mod">
          <ac:chgData name="Lili Ye" userId="29ede785-e103-4b43-b717-4e0a4f23007b" providerId="ADAL" clId="{7EC0EA28-A091-445E-AB73-E95DCCECF461}" dt="2022-04-15T18:20:35.611" v="4" actId="14100"/>
          <ac:cxnSpMkLst>
            <pc:docMk/>
            <pc:sldMk cId="3477322092" sldId="256"/>
            <ac:cxnSpMk id="5" creationId="{3812BFF1-53D9-4031-9033-7437AFC9D611}"/>
          </ac:cxnSpMkLst>
        </pc:cxnChg>
        <pc:cxnChg chg="mod">
          <ac:chgData name="Lili Ye" userId="29ede785-e103-4b43-b717-4e0a4f23007b" providerId="ADAL" clId="{7EC0EA28-A091-445E-AB73-E95DCCECF461}" dt="2022-04-15T18:20:31.346" v="3" actId="14100"/>
          <ac:cxnSpMkLst>
            <pc:docMk/>
            <pc:sldMk cId="3477322092" sldId="256"/>
            <ac:cxnSpMk id="8" creationId="{CFD756B2-F7C2-4A2D-97DF-961B3E69B9ED}"/>
          </ac:cxnSpMkLst>
        </pc:cxnChg>
        <pc:cxnChg chg="add mod">
          <ac:chgData name="Lili Ye" userId="29ede785-e103-4b43-b717-4e0a4f23007b" providerId="ADAL" clId="{7EC0EA28-A091-445E-AB73-E95DCCECF461}" dt="2022-04-15T18:21:12.572" v="86" actId="208"/>
          <ac:cxnSpMkLst>
            <pc:docMk/>
            <pc:sldMk cId="3477322092" sldId="256"/>
            <ac:cxnSpMk id="25" creationId="{51C46287-5724-4243-AF7D-8266CDF13119}"/>
          </ac:cxnSpMkLst>
        </pc:cxnChg>
        <pc:cxnChg chg="add mod">
          <ac:chgData name="Lili Ye" userId="29ede785-e103-4b43-b717-4e0a4f23007b" providerId="ADAL" clId="{7EC0EA28-A091-445E-AB73-E95DCCECF461}" dt="2022-04-15T18:21:29.921" v="185" actId="208"/>
          <ac:cxnSpMkLst>
            <pc:docMk/>
            <pc:sldMk cId="3477322092" sldId="256"/>
            <ac:cxnSpMk id="26" creationId="{1C209CE8-F3ED-49CA-A02B-E4DA2A0E0A2F}"/>
          </ac:cxnSpMkLst>
        </pc:cxnChg>
        <pc:cxnChg chg="del mod">
          <ac:chgData name="Lili Ye" userId="29ede785-e103-4b43-b717-4e0a4f23007b" providerId="ADAL" clId="{7EC0EA28-A091-445E-AB73-E95DCCECF461}" dt="2022-04-15T18:21:00.934" v="10" actId="478"/>
          <ac:cxnSpMkLst>
            <pc:docMk/>
            <pc:sldMk cId="3477322092" sldId="256"/>
            <ac:cxnSpMk id="32" creationId="{D6AA25FD-8133-4512-A39C-3689C8904F24}"/>
          </ac:cxnSpMkLst>
        </pc:cxnChg>
        <pc:cxnChg chg="del mod">
          <ac:chgData name="Lili Ye" userId="29ede785-e103-4b43-b717-4e0a4f23007b" providerId="ADAL" clId="{7EC0EA28-A091-445E-AB73-E95DCCECF461}" dt="2022-04-15T18:21:21.261" v="159" actId="478"/>
          <ac:cxnSpMkLst>
            <pc:docMk/>
            <pc:sldMk cId="3477322092" sldId="256"/>
            <ac:cxnSpMk id="35" creationId="{515B70A6-2BBE-4A1D-8A92-D7BBD305E610}"/>
          </ac:cxnSpMkLst>
        </pc:cxnChg>
      </pc:sldChg>
    </pc:docChg>
  </pc:docChgLst>
  <pc:docChgLst>
    <pc:chgData name="Lili Ye (Student)" userId="29ede785-e103-4b43-b717-4e0a4f23007b" providerId="ADAL" clId="{7EC0EA28-A091-445E-AB73-E95DCCECF461}"/>
    <pc:docChg chg="modSld">
      <pc:chgData name="Lili Ye (Student)" userId="29ede785-e103-4b43-b717-4e0a4f23007b" providerId="ADAL" clId="{7EC0EA28-A091-445E-AB73-E95DCCECF461}" dt="2022-04-15T20:38:37.363" v="11" actId="1037"/>
      <pc:docMkLst>
        <pc:docMk/>
      </pc:docMkLst>
      <pc:sldChg chg="modSp mod">
        <pc:chgData name="Lili Ye (Student)" userId="29ede785-e103-4b43-b717-4e0a4f23007b" providerId="ADAL" clId="{7EC0EA28-A091-445E-AB73-E95DCCECF461}" dt="2022-04-15T20:38:37.363" v="11" actId="1037"/>
        <pc:sldMkLst>
          <pc:docMk/>
          <pc:sldMk cId="3477322092" sldId="256"/>
        </pc:sldMkLst>
        <pc:cxnChg chg="mod">
          <ac:chgData name="Lili Ye (Student)" userId="29ede785-e103-4b43-b717-4e0a4f23007b" providerId="ADAL" clId="{7EC0EA28-A091-445E-AB73-E95DCCECF461}" dt="2022-04-15T20:38:37.363" v="11" actId="1037"/>
          <ac:cxnSpMkLst>
            <pc:docMk/>
            <pc:sldMk cId="3477322092" sldId="256"/>
            <ac:cxnSpMk id="14" creationId="{02E3219D-E001-4403-9732-43054D01B117}"/>
          </ac:cxnSpMkLst>
        </pc:cxnChg>
        <pc:cxnChg chg="mod">
          <ac:chgData name="Lili Ye (Student)" userId="29ede785-e103-4b43-b717-4e0a4f23007b" providerId="ADAL" clId="{7EC0EA28-A091-445E-AB73-E95DCCECF461}" dt="2022-04-15T20:38:34.970" v="10" actId="1036"/>
          <ac:cxnSpMkLst>
            <pc:docMk/>
            <pc:sldMk cId="3477322092" sldId="256"/>
            <ac:cxnSpMk id="15" creationId="{9FBC8F5D-A355-4541-A6CD-B2DB1E33CF54}"/>
          </ac:cxnSpMkLst>
        </pc:cxnChg>
      </pc:sldChg>
    </pc:docChg>
  </pc:docChgLst>
  <pc:docChgLst>
    <pc:chgData name="Lili" userId="29ede785-e103-4b43-b717-4e0a4f23007b" providerId="ADAL" clId="{7EC0EA28-A091-445E-AB73-E95DCCECF461}"/>
    <pc:docChg chg="undo custSel addSld modSld">
      <pc:chgData name="Lili" userId="29ede785-e103-4b43-b717-4e0a4f23007b" providerId="ADAL" clId="{7EC0EA28-A091-445E-AB73-E95DCCECF461}" dt="2022-04-15T17:55:50.342" v="1290" actId="208"/>
      <pc:docMkLst>
        <pc:docMk/>
      </pc:docMkLst>
      <pc:sldChg chg="addSp delSp modSp new mod">
        <pc:chgData name="Lili" userId="29ede785-e103-4b43-b717-4e0a4f23007b" providerId="ADAL" clId="{7EC0EA28-A091-445E-AB73-E95DCCECF461}" dt="2022-04-15T17:55:50.342" v="1290" actId="208"/>
        <pc:sldMkLst>
          <pc:docMk/>
          <pc:sldMk cId="3477322092" sldId="256"/>
        </pc:sldMkLst>
        <pc:spChg chg="add mod">
          <ac:chgData name="Lili" userId="29ede785-e103-4b43-b717-4e0a4f23007b" providerId="ADAL" clId="{7EC0EA28-A091-445E-AB73-E95DCCECF461}" dt="2022-04-15T17:55:50.342" v="1290" actId="208"/>
          <ac:spMkLst>
            <pc:docMk/>
            <pc:sldMk cId="3477322092" sldId="256"/>
            <ac:spMk id="2" creationId="{138C0C1A-22D7-4638-8D50-6DA9639B7920}"/>
          </ac:spMkLst>
        </pc:spChg>
        <pc:spChg chg="del">
          <ac:chgData name="Lili" userId="29ede785-e103-4b43-b717-4e0a4f23007b" providerId="ADAL" clId="{7EC0EA28-A091-445E-AB73-E95DCCECF461}" dt="2022-04-05T17:57:45.297" v="1" actId="478"/>
          <ac:spMkLst>
            <pc:docMk/>
            <pc:sldMk cId="3477322092" sldId="256"/>
            <ac:spMk id="2" creationId="{D89AFB68-CF67-49A4-83B0-7F3BF589FC90}"/>
          </ac:spMkLst>
        </pc:spChg>
        <pc:spChg chg="add del mod">
          <ac:chgData name="Lili" userId="29ede785-e103-4b43-b717-4e0a4f23007b" providerId="ADAL" clId="{7EC0EA28-A091-445E-AB73-E95DCCECF461}" dt="2022-04-15T16:46:24.330" v="965" actId="478"/>
          <ac:spMkLst>
            <pc:docMk/>
            <pc:sldMk cId="3477322092" sldId="256"/>
            <ac:spMk id="2" creationId="{DF70D657-91A9-4429-A84A-8E1D462BF0EB}"/>
          </ac:spMkLst>
        </pc:spChg>
        <pc:spChg chg="add del mod">
          <ac:chgData name="Lili" userId="29ede785-e103-4b43-b717-4e0a4f23007b" providerId="ADAL" clId="{7EC0EA28-A091-445E-AB73-E95DCCECF461}" dt="2022-04-15T15:30:47.464" v="946" actId="478"/>
          <ac:spMkLst>
            <pc:docMk/>
            <pc:sldMk cId="3477322092" sldId="256"/>
            <ac:spMk id="3" creationId="{728F812F-EB64-411F-B23C-D0A3AAB8AB50}"/>
          </ac:spMkLst>
        </pc:spChg>
        <pc:spChg chg="del">
          <ac:chgData name="Lili" userId="29ede785-e103-4b43-b717-4e0a4f23007b" providerId="ADAL" clId="{7EC0EA28-A091-445E-AB73-E95DCCECF461}" dt="2022-04-05T17:57:45.297" v="1" actId="478"/>
          <ac:spMkLst>
            <pc:docMk/>
            <pc:sldMk cId="3477322092" sldId="256"/>
            <ac:spMk id="3" creationId="{A307B153-BD78-4AA4-B650-4455DC5DD064}"/>
          </ac:spMkLst>
        </pc:spChg>
        <pc:spChg chg="add del mod">
          <ac:chgData name="Lili" userId="29ede785-e103-4b43-b717-4e0a4f23007b" providerId="ADAL" clId="{7EC0EA28-A091-445E-AB73-E95DCCECF461}" dt="2022-04-15T15:30:47.465" v="948"/>
          <ac:spMkLst>
            <pc:docMk/>
            <pc:sldMk cId="3477322092" sldId="256"/>
            <ac:spMk id="4" creationId="{A06DC7B4-308A-428F-BFDF-7210B134F0EE}"/>
          </ac:spMkLst>
        </pc:spChg>
        <pc:spChg chg="add del mod ord">
          <ac:chgData name="Lili" userId="29ede785-e103-4b43-b717-4e0a4f23007b" providerId="ADAL" clId="{7EC0EA28-A091-445E-AB73-E95DCCECF461}" dt="2022-04-05T18:04:39.833" v="163" actId="478"/>
          <ac:spMkLst>
            <pc:docMk/>
            <pc:sldMk cId="3477322092" sldId="256"/>
            <ac:spMk id="7" creationId="{3E088013-058D-4D99-8C68-2110A57A8D13}"/>
          </ac:spMkLst>
        </pc:spChg>
        <pc:spChg chg="add del mod">
          <ac:chgData name="Lili" userId="29ede785-e103-4b43-b717-4e0a4f23007b" providerId="ADAL" clId="{7EC0EA28-A091-445E-AB73-E95DCCECF461}" dt="2022-04-05T18:03:34.930" v="125" actId="478"/>
          <ac:spMkLst>
            <pc:docMk/>
            <pc:sldMk cId="3477322092" sldId="256"/>
            <ac:spMk id="10" creationId="{1285C225-1F53-4267-892F-49080E3BC4BD}"/>
          </ac:spMkLst>
        </pc:spChg>
        <pc:spChg chg="add mod">
          <ac:chgData name="Lili" userId="29ede785-e103-4b43-b717-4e0a4f23007b" providerId="ADAL" clId="{7EC0EA28-A091-445E-AB73-E95DCCECF461}" dt="2022-04-15T16:54:50.139" v="1274" actId="1036"/>
          <ac:spMkLst>
            <pc:docMk/>
            <pc:sldMk cId="3477322092" sldId="256"/>
            <ac:spMk id="11" creationId="{0839E1B9-D164-4124-ACA4-F6A716D5EB7F}"/>
          </ac:spMkLst>
        </pc:spChg>
        <pc:spChg chg="add mod">
          <ac:chgData name="Lili" userId="29ede785-e103-4b43-b717-4e0a4f23007b" providerId="ADAL" clId="{7EC0EA28-A091-445E-AB73-E95DCCECF461}" dt="2022-04-15T16:54:50.139" v="1274" actId="1036"/>
          <ac:spMkLst>
            <pc:docMk/>
            <pc:sldMk cId="3477322092" sldId="256"/>
            <ac:spMk id="12" creationId="{5631FE39-7C69-4203-B570-1CBFF897F359}"/>
          </ac:spMkLst>
        </pc:spChg>
        <pc:spChg chg="add mod">
          <ac:chgData name="Lili" userId="29ede785-e103-4b43-b717-4e0a4f23007b" providerId="ADAL" clId="{7EC0EA28-A091-445E-AB73-E95DCCECF461}" dt="2022-04-15T16:54:50.139" v="1274" actId="1036"/>
          <ac:spMkLst>
            <pc:docMk/>
            <pc:sldMk cId="3477322092" sldId="256"/>
            <ac:spMk id="13" creationId="{4FC1890C-1113-49D4-81FB-FEAC69570441}"/>
          </ac:spMkLst>
        </pc:spChg>
        <pc:spChg chg="add del mod">
          <ac:chgData name="Lili" userId="29ede785-e103-4b43-b717-4e0a4f23007b" providerId="ADAL" clId="{7EC0EA28-A091-445E-AB73-E95DCCECF461}" dt="2022-04-15T16:46:25.322" v="966" actId="478"/>
          <ac:spMkLst>
            <pc:docMk/>
            <pc:sldMk cId="3477322092" sldId="256"/>
            <ac:spMk id="17" creationId="{51C88DFB-B11C-4E26-8BBB-0F6D12A3BA7E}"/>
          </ac:spMkLst>
        </pc:spChg>
        <pc:spChg chg="add del mod">
          <ac:chgData name="Lili" userId="29ede785-e103-4b43-b717-4e0a4f23007b" providerId="ADAL" clId="{7EC0EA28-A091-445E-AB73-E95DCCECF461}" dt="2022-04-15T16:46:07.690" v="960" actId="478"/>
          <ac:spMkLst>
            <pc:docMk/>
            <pc:sldMk cId="3477322092" sldId="256"/>
            <ac:spMk id="19" creationId="{3761485B-373B-46AF-9F94-F80F3217D788}"/>
          </ac:spMkLst>
        </pc:spChg>
        <pc:spChg chg="add del mod">
          <ac:chgData name="Lili" userId="29ede785-e103-4b43-b717-4e0a4f23007b" providerId="ADAL" clId="{7EC0EA28-A091-445E-AB73-E95DCCECF461}" dt="2022-04-15T16:46:07.690" v="960" actId="478"/>
          <ac:spMkLst>
            <pc:docMk/>
            <pc:sldMk cId="3477322092" sldId="256"/>
            <ac:spMk id="20" creationId="{782DB535-6D09-4949-9E23-F7A1C8CA5F27}"/>
          </ac:spMkLst>
        </pc:spChg>
        <pc:spChg chg="add del mod">
          <ac:chgData name="Lili" userId="29ede785-e103-4b43-b717-4e0a4f23007b" providerId="ADAL" clId="{7EC0EA28-A091-445E-AB73-E95DCCECF461}" dt="2022-04-15T15:30:48.744" v="949" actId="478"/>
          <ac:spMkLst>
            <pc:docMk/>
            <pc:sldMk cId="3477322092" sldId="256"/>
            <ac:spMk id="22" creationId="{C90E427D-33AE-45D0-8051-D5C0DA150D24}"/>
          </ac:spMkLst>
        </pc:spChg>
        <pc:spChg chg="add mod">
          <ac:chgData name="Lili" userId="29ede785-e103-4b43-b717-4e0a4f23007b" providerId="ADAL" clId="{7EC0EA28-A091-445E-AB73-E95DCCECF461}" dt="2022-04-15T16:54:50.139" v="1274" actId="1036"/>
          <ac:spMkLst>
            <pc:docMk/>
            <pc:sldMk cId="3477322092" sldId="256"/>
            <ac:spMk id="44" creationId="{BF3BDC60-7C70-476B-A1AD-E5A2D0C32568}"/>
          </ac:spMkLst>
        </pc:spChg>
        <pc:spChg chg="add mod">
          <ac:chgData name="Lili" userId="29ede785-e103-4b43-b717-4e0a4f23007b" providerId="ADAL" clId="{7EC0EA28-A091-445E-AB73-E95DCCECF461}" dt="2022-04-15T16:54:50.139" v="1274" actId="1036"/>
          <ac:spMkLst>
            <pc:docMk/>
            <pc:sldMk cId="3477322092" sldId="256"/>
            <ac:spMk id="45" creationId="{7E425B26-2565-4172-915C-9A1C994EE860}"/>
          </ac:spMkLst>
        </pc:spChg>
        <pc:spChg chg="add mod">
          <ac:chgData name="Lili" userId="29ede785-e103-4b43-b717-4e0a4f23007b" providerId="ADAL" clId="{7EC0EA28-A091-445E-AB73-E95DCCECF461}" dt="2022-04-15T16:54:50.139" v="1274" actId="1036"/>
          <ac:spMkLst>
            <pc:docMk/>
            <pc:sldMk cId="3477322092" sldId="256"/>
            <ac:spMk id="46" creationId="{4A1E27E4-E058-42A3-8577-9C1B5408A817}"/>
          </ac:spMkLst>
        </pc:spChg>
        <pc:spChg chg="add mod">
          <ac:chgData name="Lili" userId="29ede785-e103-4b43-b717-4e0a4f23007b" providerId="ADAL" clId="{7EC0EA28-A091-445E-AB73-E95DCCECF461}" dt="2022-04-15T16:54:50.139" v="1274" actId="1036"/>
          <ac:spMkLst>
            <pc:docMk/>
            <pc:sldMk cId="3477322092" sldId="256"/>
            <ac:spMk id="47" creationId="{E2EFC979-06E2-4571-8EFC-8FE5307ED10E}"/>
          </ac:spMkLst>
        </pc:spChg>
        <pc:picChg chg="add del mod">
          <ac:chgData name="Lili" userId="29ede785-e103-4b43-b717-4e0a4f23007b" providerId="ADAL" clId="{7EC0EA28-A091-445E-AB73-E95DCCECF461}" dt="2022-04-05T18:08:21.593" v="200" actId="478"/>
          <ac:picMkLst>
            <pc:docMk/>
            <pc:sldMk cId="3477322092" sldId="256"/>
            <ac:picMk id="4" creationId="{F5477806-3D09-4A22-8467-6CD4548A484E}"/>
          </ac:picMkLst>
        </pc:picChg>
        <pc:picChg chg="add del mod ord">
          <ac:chgData name="Lili" userId="29ede785-e103-4b43-b717-4e0a4f23007b" providerId="ADAL" clId="{7EC0EA28-A091-445E-AB73-E95DCCECF461}" dt="2022-04-15T16:49:11.298" v="1031" actId="478"/>
          <ac:picMkLst>
            <pc:docMk/>
            <pc:sldMk cId="3477322092" sldId="256"/>
            <ac:picMk id="6" creationId="{BC21231F-423D-4D21-87AD-E479F1B515DC}"/>
          </ac:picMkLst>
        </pc:picChg>
        <pc:picChg chg="add del mod ord">
          <ac:chgData name="Lili" userId="29ede785-e103-4b43-b717-4e0a4f23007b" providerId="ADAL" clId="{7EC0EA28-A091-445E-AB73-E95DCCECF461}" dt="2022-04-15T16:50:38.635" v="1063" actId="478"/>
          <ac:picMkLst>
            <pc:docMk/>
            <pc:sldMk cId="3477322092" sldId="256"/>
            <ac:picMk id="9" creationId="{CF5C79ED-1B7B-4968-BEDC-D99911C04D2A}"/>
          </ac:picMkLst>
        </pc:picChg>
        <pc:picChg chg="add del mod">
          <ac:chgData name="Lili" userId="29ede785-e103-4b43-b717-4e0a4f23007b" providerId="ADAL" clId="{7EC0EA28-A091-445E-AB73-E95DCCECF461}" dt="2022-04-15T16:43:05.146" v="954" actId="478"/>
          <ac:picMkLst>
            <pc:docMk/>
            <pc:sldMk cId="3477322092" sldId="256"/>
            <ac:picMk id="10" creationId="{02FC086E-0833-4577-8959-EB405E4E79DE}"/>
          </ac:picMkLst>
        </pc:picChg>
        <pc:picChg chg="add del mod ord">
          <ac:chgData name="Lili" userId="29ede785-e103-4b43-b717-4e0a4f23007b" providerId="ADAL" clId="{7EC0EA28-A091-445E-AB73-E95DCCECF461}" dt="2022-04-15T16:45:59.922" v="959" actId="478"/>
          <ac:picMkLst>
            <pc:docMk/>
            <pc:sldMk cId="3477322092" sldId="256"/>
            <ac:picMk id="21" creationId="{4303263A-44CC-457D-BCD7-9A4DE661D7BE}"/>
          </ac:picMkLst>
        </pc:picChg>
        <pc:picChg chg="add mod ord">
          <ac:chgData name="Lili" userId="29ede785-e103-4b43-b717-4e0a4f23007b" providerId="ADAL" clId="{7EC0EA28-A091-445E-AB73-E95DCCECF461}" dt="2022-04-15T16:54:50.139" v="1274" actId="1036"/>
          <ac:picMkLst>
            <pc:docMk/>
            <pc:sldMk cId="3477322092" sldId="256"/>
            <ac:picMk id="24" creationId="{4ED6E6DB-EE01-4176-8D00-0500BC9680B2}"/>
          </ac:picMkLst>
        </pc:picChg>
        <pc:picChg chg="add del mod ord">
          <ac:chgData name="Lili" userId="29ede785-e103-4b43-b717-4e0a4f23007b" providerId="ADAL" clId="{7EC0EA28-A091-445E-AB73-E95DCCECF461}" dt="2022-04-15T16:55:07.707" v="1278" actId="478"/>
          <ac:picMkLst>
            <pc:docMk/>
            <pc:sldMk cId="3477322092" sldId="256"/>
            <ac:picMk id="31" creationId="{25428051-3D8B-4C7A-80DB-B516D0CB337D}"/>
          </ac:picMkLst>
        </pc:picChg>
        <pc:picChg chg="add mod ord">
          <ac:chgData name="Lili" userId="29ede785-e103-4b43-b717-4e0a4f23007b" providerId="ADAL" clId="{7EC0EA28-A091-445E-AB73-E95DCCECF461}" dt="2022-04-15T16:54:50.139" v="1274" actId="1036"/>
          <ac:picMkLst>
            <pc:docMk/>
            <pc:sldMk cId="3477322092" sldId="256"/>
            <ac:picMk id="34" creationId="{084BD1C1-B758-4316-9664-DAF1E079ED04}"/>
          </ac:picMkLst>
        </pc:picChg>
        <pc:cxnChg chg="add del mod">
          <ac:chgData name="Lili" userId="29ede785-e103-4b43-b717-4e0a4f23007b" providerId="ADAL" clId="{7EC0EA28-A091-445E-AB73-E95DCCECF461}" dt="2022-04-15T16:55:22.571" v="1283" actId="478"/>
          <ac:cxnSpMkLst>
            <pc:docMk/>
            <pc:sldMk cId="3477322092" sldId="256"/>
            <ac:cxnSpMk id="5" creationId="{3812BFF1-53D9-4031-9033-7437AFC9D611}"/>
          </ac:cxnSpMkLst>
        </pc:cxnChg>
        <pc:cxnChg chg="add del mod">
          <ac:chgData name="Lili" userId="29ede785-e103-4b43-b717-4e0a4f23007b" providerId="ADAL" clId="{7EC0EA28-A091-445E-AB73-E95DCCECF461}" dt="2022-04-15T16:55:22.947" v="1284" actId="478"/>
          <ac:cxnSpMkLst>
            <pc:docMk/>
            <pc:sldMk cId="3477322092" sldId="256"/>
            <ac:cxnSpMk id="8" creationId="{CFD756B2-F7C2-4A2D-97DF-961B3E69B9ED}"/>
          </ac:cxnSpMkLst>
        </pc:cxnChg>
        <pc:cxnChg chg="add mod">
          <ac:chgData name="Lili" userId="29ede785-e103-4b43-b717-4e0a4f23007b" providerId="ADAL" clId="{7EC0EA28-A091-445E-AB73-E95DCCECF461}" dt="2022-04-15T16:54:50.139" v="1274" actId="1036"/>
          <ac:cxnSpMkLst>
            <pc:docMk/>
            <pc:sldMk cId="3477322092" sldId="256"/>
            <ac:cxnSpMk id="14" creationId="{02E3219D-E001-4403-9732-43054D01B117}"/>
          </ac:cxnSpMkLst>
        </pc:cxnChg>
        <pc:cxnChg chg="add mod">
          <ac:chgData name="Lili" userId="29ede785-e103-4b43-b717-4e0a4f23007b" providerId="ADAL" clId="{7EC0EA28-A091-445E-AB73-E95DCCECF461}" dt="2022-04-15T16:54:50.139" v="1274" actId="1036"/>
          <ac:cxnSpMkLst>
            <pc:docMk/>
            <pc:sldMk cId="3477322092" sldId="256"/>
            <ac:cxnSpMk id="15" creationId="{9FBC8F5D-A355-4541-A6CD-B2DB1E33CF54}"/>
          </ac:cxnSpMkLst>
        </pc:cxnChg>
        <pc:cxnChg chg="add del mod">
          <ac:chgData name="Lili" userId="29ede785-e103-4b43-b717-4e0a4f23007b" providerId="ADAL" clId="{7EC0EA28-A091-445E-AB73-E95DCCECF461}" dt="2022-04-15T16:49:05.175" v="1028" actId="21"/>
          <ac:cxnSpMkLst>
            <pc:docMk/>
            <pc:sldMk cId="3477322092" sldId="256"/>
            <ac:cxnSpMk id="16" creationId="{CA81EB5A-8848-45F3-B4CF-B17981FB8167}"/>
          </ac:cxnSpMkLst>
        </pc:cxnChg>
        <pc:cxnChg chg="add del mod">
          <ac:chgData name="Lili" userId="29ede785-e103-4b43-b717-4e0a4f23007b" providerId="ADAL" clId="{7EC0EA28-A091-445E-AB73-E95DCCECF461}" dt="2022-04-06T16:44:11.485" v="429" actId="478"/>
          <ac:cxnSpMkLst>
            <pc:docMk/>
            <pc:sldMk cId="3477322092" sldId="256"/>
            <ac:cxnSpMk id="17" creationId="{2467E8C4-B3FC-4810-BEAD-413726BEB87A}"/>
          </ac:cxnSpMkLst>
        </pc:cxnChg>
        <pc:cxnChg chg="add del mod">
          <ac:chgData name="Lili" userId="29ede785-e103-4b43-b717-4e0a4f23007b" providerId="ADAL" clId="{7EC0EA28-A091-445E-AB73-E95DCCECF461}" dt="2022-04-05T18:04:23.724" v="140" actId="21"/>
          <ac:cxnSpMkLst>
            <pc:docMk/>
            <pc:sldMk cId="3477322092" sldId="256"/>
            <ac:cxnSpMk id="17" creationId="{6C75B586-7C04-429A-887C-9378A15FAC5A}"/>
          </ac:cxnSpMkLst>
        </pc:cxnChg>
        <pc:cxnChg chg="add del mod">
          <ac:chgData name="Lili" userId="29ede785-e103-4b43-b717-4e0a4f23007b" providerId="ADAL" clId="{7EC0EA28-A091-445E-AB73-E95DCCECF461}" dt="2022-04-15T16:50:34.255" v="1060" actId="21"/>
          <ac:cxnSpMkLst>
            <pc:docMk/>
            <pc:sldMk cId="3477322092" sldId="256"/>
            <ac:cxnSpMk id="18" creationId="{5B27CEAF-EBC9-4C35-A11B-D931E080D0CE}"/>
          </ac:cxnSpMkLst>
        </pc:cxnChg>
        <pc:cxnChg chg="add del mod ord">
          <ac:chgData name="Lili" userId="29ede785-e103-4b43-b717-4e0a4f23007b" providerId="ADAL" clId="{7EC0EA28-A091-445E-AB73-E95DCCECF461}" dt="2022-04-15T16:55:30.237" v="1285" actId="1076"/>
          <ac:cxnSpMkLst>
            <pc:docMk/>
            <pc:sldMk cId="3477322092" sldId="256"/>
            <ac:cxnSpMk id="32" creationId="{D6AA25FD-8133-4512-A39C-3689C8904F24}"/>
          </ac:cxnSpMkLst>
        </pc:cxnChg>
        <pc:cxnChg chg="add del mod ord">
          <ac:chgData name="Lili" userId="29ede785-e103-4b43-b717-4e0a4f23007b" providerId="ADAL" clId="{7EC0EA28-A091-445E-AB73-E95DCCECF461}" dt="2022-04-15T16:55:36.198" v="1286" actId="1076"/>
          <ac:cxnSpMkLst>
            <pc:docMk/>
            <pc:sldMk cId="3477322092" sldId="256"/>
            <ac:cxnSpMk id="35" creationId="{515B70A6-2BBE-4A1D-8A92-D7BBD305E610}"/>
          </ac:cxnSpMkLst>
        </pc:cxnChg>
      </pc:sldChg>
    </pc:docChg>
  </pc:docChgLst>
  <pc:docChgLst>
    <pc:chgData name="Lili Ye (Student)" userId="29ede785-e103-4b43-b717-4e0a4f23007b" providerId="ADAL" clId="{878841C7-1B0D-49F4-9FDE-B760C9281EFC}"/>
    <pc:docChg chg="undo custSel modSld">
      <pc:chgData name="Lili Ye (Student)" userId="29ede785-e103-4b43-b717-4e0a4f23007b" providerId="ADAL" clId="{878841C7-1B0D-49F4-9FDE-B760C9281EFC}" dt="2022-12-19T21:56:49.629" v="865" actId="1035"/>
      <pc:docMkLst>
        <pc:docMk/>
      </pc:docMkLst>
      <pc:sldChg chg="addSp delSp modSp mod">
        <pc:chgData name="Lili Ye (Student)" userId="29ede785-e103-4b43-b717-4e0a4f23007b" providerId="ADAL" clId="{878841C7-1B0D-49F4-9FDE-B760C9281EFC}" dt="2022-12-19T21:56:49.629" v="865" actId="1035"/>
        <pc:sldMkLst>
          <pc:docMk/>
          <pc:sldMk cId="3477322092" sldId="256"/>
        </pc:sldMkLst>
        <pc:spChg chg="mod">
          <ac:chgData name="Lili Ye (Student)" userId="29ede785-e103-4b43-b717-4e0a4f23007b" providerId="ADAL" clId="{878841C7-1B0D-49F4-9FDE-B760C9281EFC}" dt="2022-12-19T21:22:01.274" v="45" actId="1076"/>
          <ac:spMkLst>
            <pc:docMk/>
            <pc:sldMk cId="3477322092" sldId="256"/>
            <ac:spMk id="2" creationId="{138C0C1A-22D7-4638-8D50-6DA9639B7920}"/>
          </ac:spMkLst>
        </pc:spChg>
        <pc:spChg chg="add mod">
          <ac:chgData name="Lili Ye (Student)" userId="29ede785-e103-4b43-b717-4e0a4f23007b" providerId="ADAL" clId="{878841C7-1B0D-49F4-9FDE-B760C9281EFC}" dt="2022-12-19T21:55:59.533" v="842" actId="403"/>
          <ac:spMkLst>
            <pc:docMk/>
            <pc:sldMk cId="3477322092" sldId="256"/>
            <ac:spMk id="7" creationId="{A966CAE3-92CF-F47D-EEF1-74ADA4390E49}"/>
          </ac:spMkLst>
        </pc:spChg>
        <pc:spChg chg="add mod">
          <ac:chgData name="Lili Ye (Student)" userId="29ede785-e103-4b43-b717-4e0a4f23007b" providerId="ADAL" clId="{878841C7-1B0D-49F4-9FDE-B760C9281EFC}" dt="2022-12-19T21:55:55.588" v="841" actId="403"/>
          <ac:spMkLst>
            <pc:docMk/>
            <pc:sldMk cId="3477322092" sldId="256"/>
            <ac:spMk id="9" creationId="{99AD7690-2EE8-35D9-B72C-175B2760B151}"/>
          </ac:spMkLst>
        </pc:spChg>
        <pc:spChg chg="mod">
          <ac:chgData name="Lili Ye (Student)" userId="29ede785-e103-4b43-b717-4e0a4f23007b" providerId="ADAL" clId="{878841C7-1B0D-49F4-9FDE-B760C9281EFC}" dt="2022-12-19T21:55:22.678" v="834" actId="1038"/>
          <ac:spMkLst>
            <pc:docMk/>
            <pc:sldMk cId="3477322092" sldId="256"/>
            <ac:spMk id="11" creationId="{0839E1B9-D164-4124-ACA4-F6A716D5EB7F}"/>
          </ac:spMkLst>
        </pc:spChg>
        <pc:spChg chg="mod">
          <ac:chgData name="Lili Ye (Student)" userId="29ede785-e103-4b43-b717-4e0a4f23007b" providerId="ADAL" clId="{878841C7-1B0D-49F4-9FDE-B760C9281EFC}" dt="2022-12-19T21:55:26.217" v="835" actId="403"/>
          <ac:spMkLst>
            <pc:docMk/>
            <pc:sldMk cId="3477322092" sldId="256"/>
            <ac:spMk id="12" creationId="{5631FE39-7C69-4203-B570-1CBFF897F359}"/>
          </ac:spMkLst>
        </pc:spChg>
        <pc:spChg chg="mod">
          <ac:chgData name="Lili Ye (Student)" userId="29ede785-e103-4b43-b717-4e0a4f23007b" providerId="ADAL" clId="{878841C7-1B0D-49F4-9FDE-B760C9281EFC}" dt="2022-12-19T21:55:29.761" v="836" actId="403"/>
          <ac:spMkLst>
            <pc:docMk/>
            <pc:sldMk cId="3477322092" sldId="256"/>
            <ac:spMk id="13" creationId="{4FC1890C-1113-49D4-81FB-FEAC69570441}"/>
          </ac:spMkLst>
        </pc:spChg>
        <pc:spChg chg="mod">
          <ac:chgData name="Lili Ye (Student)" userId="29ede785-e103-4b43-b717-4e0a4f23007b" providerId="ADAL" clId="{878841C7-1B0D-49F4-9FDE-B760C9281EFC}" dt="2022-12-19T21:56:25.159" v="847" actId="403"/>
          <ac:spMkLst>
            <pc:docMk/>
            <pc:sldMk cId="3477322092" sldId="256"/>
            <ac:spMk id="28" creationId="{31D3EA87-27EB-5A47-9610-EEE0493A20C6}"/>
          </ac:spMkLst>
        </pc:spChg>
        <pc:spChg chg="mod">
          <ac:chgData name="Lili Ye (Student)" userId="29ede785-e103-4b43-b717-4e0a4f23007b" providerId="ADAL" clId="{878841C7-1B0D-49F4-9FDE-B760C9281EFC}" dt="2022-12-19T21:56:25.159" v="847" actId="403"/>
          <ac:spMkLst>
            <pc:docMk/>
            <pc:sldMk cId="3477322092" sldId="256"/>
            <ac:spMk id="29" creationId="{FAAFF9A9-8606-604C-42B7-471605F3152E}"/>
          </ac:spMkLst>
        </pc:spChg>
        <pc:spChg chg="mod">
          <ac:chgData name="Lili Ye (Student)" userId="29ede785-e103-4b43-b717-4e0a4f23007b" providerId="ADAL" clId="{878841C7-1B0D-49F4-9FDE-B760C9281EFC}" dt="2022-12-19T21:55:33.338" v="837" actId="403"/>
          <ac:spMkLst>
            <pc:docMk/>
            <pc:sldMk cId="3477322092" sldId="256"/>
            <ac:spMk id="30" creationId="{2185316D-D9B7-2011-0173-71850D14AB4E}"/>
          </ac:spMkLst>
        </pc:spChg>
        <pc:spChg chg="mod">
          <ac:chgData name="Lili Ye (Student)" userId="29ede785-e103-4b43-b717-4e0a4f23007b" providerId="ADAL" clId="{878841C7-1B0D-49F4-9FDE-B760C9281EFC}" dt="2022-12-19T21:56:21.296" v="846" actId="403"/>
          <ac:spMkLst>
            <pc:docMk/>
            <pc:sldMk cId="3477322092" sldId="256"/>
            <ac:spMk id="44" creationId="{BF3BDC60-7C70-476B-A1AD-E5A2D0C32568}"/>
          </ac:spMkLst>
        </pc:spChg>
        <pc:spChg chg="mod">
          <ac:chgData name="Lili Ye (Student)" userId="29ede785-e103-4b43-b717-4e0a4f23007b" providerId="ADAL" clId="{878841C7-1B0D-49F4-9FDE-B760C9281EFC}" dt="2022-12-19T21:56:16.537" v="845" actId="403"/>
          <ac:spMkLst>
            <pc:docMk/>
            <pc:sldMk cId="3477322092" sldId="256"/>
            <ac:spMk id="45" creationId="{7E425B26-2565-4172-915C-9A1C994EE860}"/>
          </ac:spMkLst>
        </pc:spChg>
        <pc:spChg chg="mod">
          <ac:chgData name="Lili Ye (Student)" userId="29ede785-e103-4b43-b717-4e0a4f23007b" providerId="ADAL" clId="{878841C7-1B0D-49F4-9FDE-B760C9281EFC}" dt="2022-12-19T21:56:04.720" v="843" actId="403"/>
          <ac:spMkLst>
            <pc:docMk/>
            <pc:sldMk cId="3477322092" sldId="256"/>
            <ac:spMk id="46" creationId="{4A1E27E4-E058-42A3-8577-9C1B5408A817}"/>
          </ac:spMkLst>
        </pc:spChg>
        <pc:spChg chg="mod">
          <ac:chgData name="Lili Ye (Student)" userId="29ede785-e103-4b43-b717-4e0a4f23007b" providerId="ADAL" clId="{878841C7-1B0D-49F4-9FDE-B760C9281EFC}" dt="2022-12-19T21:56:08.491" v="844" actId="403"/>
          <ac:spMkLst>
            <pc:docMk/>
            <pc:sldMk cId="3477322092" sldId="256"/>
            <ac:spMk id="47" creationId="{E2EFC979-06E2-4571-8EFC-8FE5307ED10E}"/>
          </ac:spMkLst>
        </pc:spChg>
        <pc:spChg chg="add del mod">
          <ac:chgData name="Lili Ye (Student)" userId="29ede785-e103-4b43-b717-4e0a4f23007b" providerId="ADAL" clId="{878841C7-1B0D-49F4-9FDE-B760C9281EFC}" dt="2022-12-19T21:24:38.557" v="198" actId="478"/>
          <ac:spMkLst>
            <pc:docMk/>
            <pc:sldMk cId="3477322092" sldId="256"/>
            <ac:spMk id="50" creationId="{B71AE9FE-5DBD-2965-B275-3FF9C9041801}"/>
          </ac:spMkLst>
        </pc:spChg>
        <pc:spChg chg="add del mod">
          <ac:chgData name="Lili Ye (Student)" userId="29ede785-e103-4b43-b717-4e0a4f23007b" providerId="ADAL" clId="{878841C7-1B0D-49F4-9FDE-B760C9281EFC}" dt="2022-12-19T21:24:35.782" v="197" actId="478"/>
          <ac:spMkLst>
            <pc:docMk/>
            <pc:sldMk cId="3477322092" sldId="256"/>
            <ac:spMk id="51" creationId="{F77BC34E-2002-C4CF-667E-BB02B1C0B5BA}"/>
          </ac:spMkLst>
        </pc:spChg>
        <pc:spChg chg="add mod">
          <ac:chgData name="Lili Ye (Student)" userId="29ede785-e103-4b43-b717-4e0a4f23007b" providerId="ADAL" clId="{878841C7-1B0D-49F4-9FDE-B760C9281EFC}" dt="2022-12-19T21:24:48.637" v="201" actId="1076"/>
          <ac:spMkLst>
            <pc:docMk/>
            <pc:sldMk cId="3477322092" sldId="256"/>
            <ac:spMk id="52" creationId="{08451425-B724-1B4F-EEF3-925D96EBCA03}"/>
          </ac:spMkLst>
        </pc:spChg>
        <pc:spChg chg="add mod">
          <ac:chgData name="Lili Ye (Student)" userId="29ede785-e103-4b43-b717-4e0a4f23007b" providerId="ADAL" clId="{878841C7-1B0D-49F4-9FDE-B760C9281EFC}" dt="2022-12-19T21:26:12.935" v="440" actId="1038"/>
          <ac:spMkLst>
            <pc:docMk/>
            <pc:sldMk cId="3477322092" sldId="256"/>
            <ac:spMk id="55" creationId="{B399B979-0285-8BF7-D786-80B7465A04C5}"/>
          </ac:spMkLst>
        </pc:spChg>
        <pc:spChg chg="add mod">
          <ac:chgData name="Lili Ye (Student)" userId="29ede785-e103-4b43-b717-4e0a4f23007b" providerId="ADAL" clId="{878841C7-1B0D-49F4-9FDE-B760C9281EFC}" dt="2022-12-19T21:56:34.848" v="848" actId="403"/>
          <ac:spMkLst>
            <pc:docMk/>
            <pc:sldMk cId="3477322092" sldId="256"/>
            <ac:spMk id="60" creationId="{57A61505-BE0B-9A0F-54C1-16341DBE4465}"/>
          </ac:spMkLst>
        </pc:spChg>
        <pc:spChg chg="add mod">
          <ac:chgData name="Lili Ye (Student)" userId="29ede785-e103-4b43-b717-4e0a4f23007b" providerId="ADAL" clId="{878841C7-1B0D-49F4-9FDE-B760C9281EFC}" dt="2022-12-19T21:56:34.848" v="848" actId="403"/>
          <ac:spMkLst>
            <pc:docMk/>
            <pc:sldMk cId="3477322092" sldId="256"/>
            <ac:spMk id="61" creationId="{8860598D-62DB-E05F-8AAF-F9692A2AE80D}"/>
          </ac:spMkLst>
        </pc:spChg>
        <pc:spChg chg="add mod">
          <ac:chgData name="Lili Ye (Student)" userId="29ede785-e103-4b43-b717-4e0a4f23007b" providerId="ADAL" clId="{878841C7-1B0D-49F4-9FDE-B760C9281EFC}" dt="2022-12-19T21:56:34.848" v="848" actId="403"/>
          <ac:spMkLst>
            <pc:docMk/>
            <pc:sldMk cId="3477322092" sldId="256"/>
            <ac:spMk id="62" creationId="{464F6989-0300-6CEE-C949-CC58B4749D19}"/>
          </ac:spMkLst>
        </pc:spChg>
        <pc:spChg chg="add mod">
          <ac:chgData name="Lili Ye (Student)" userId="29ede785-e103-4b43-b717-4e0a4f23007b" providerId="ADAL" clId="{878841C7-1B0D-49F4-9FDE-B760C9281EFC}" dt="2022-12-19T21:56:39.805" v="850" actId="1038"/>
          <ac:spMkLst>
            <pc:docMk/>
            <pc:sldMk cId="3477322092" sldId="256"/>
            <ac:spMk id="63" creationId="{3EDF69A0-373D-ACB3-E702-737B6A39865C}"/>
          </ac:spMkLst>
        </pc:spChg>
        <pc:spChg chg="add mod">
          <ac:chgData name="Lili Ye (Student)" userId="29ede785-e103-4b43-b717-4e0a4f23007b" providerId="ADAL" clId="{878841C7-1B0D-49F4-9FDE-B760C9281EFC}" dt="2022-12-19T21:55:42.704" v="839" actId="403"/>
          <ac:spMkLst>
            <pc:docMk/>
            <pc:sldMk cId="3477322092" sldId="256"/>
            <ac:spMk id="64" creationId="{936B116C-581C-23CF-CEFE-85E5EE79A333}"/>
          </ac:spMkLst>
        </pc:spChg>
        <pc:spChg chg="add mod">
          <ac:chgData name="Lili Ye (Student)" userId="29ede785-e103-4b43-b717-4e0a4f23007b" providerId="ADAL" clId="{878841C7-1B0D-49F4-9FDE-B760C9281EFC}" dt="2022-12-19T21:55:46.852" v="840" actId="403"/>
          <ac:spMkLst>
            <pc:docMk/>
            <pc:sldMk cId="3477322092" sldId="256"/>
            <ac:spMk id="65" creationId="{FDB4EE87-30C2-5790-D0CA-B9456F63EDB4}"/>
          </ac:spMkLst>
        </pc:spChg>
        <pc:spChg chg="add mod">
          <ac:chgData name="Lili Ye (Student)" userId="29ede785-e103-4b43-b717-4e0a4f23007b" providerId="ADAL" clId="{878841C7-1B0D-49F4-9FDE-B760C9281EFC}" dt="2022-12-19T21:55:37.823" v="838" actId="403"/>
          <ac:spMkLst>
            <pc:docMk/>
            <pc:sldMk cId="3477322092" sldId="256"/>
            <ac:spMk id="66" creationId="{D22A82EC-F5D2-A69C-A110-60E6E9C73CA1}"/>
          </ac:spMkLst>
        </pc:spChg>
        <pc:picChg chg="add mod ord">
          <ac:chgData name="Lili Ye (Student)" userId="29ede785-e103-4b43-b717-4e0a4f23007b" providerId="ADAL" clId="{878841C7-1B0D-49F4-9FDE-B760C9281EFC}" dt="2022-12-19T21:22:01.274" v="45" actId="1076"/>
          <ac:picMkLst>
            <pc:docMk/>
            <pc:sldMk cId="3477322092" sldId="256"/>
            <ac:picMk id="4" creationId="{03DFAAF2-1488-683F-EA01-787143C96DA8}"/>
          </ac:picMkLst>
        </pc:picChg>
        <pc:picChg chg="del mod">
          <ac:chgData name="Lili Ye (Student)" userId="29ede785-e103-4b43-b717-4e0a4f23007b" providerId="ADAL" clId="{878841C7-1B0D-49F4-9FDE-B760C9281EFC}" dt="2022-12-19T21:21:33.678" v="42" actId="478"/>
          <ac:picMkLst>
            <pc:docMk/>
            <pc:sldMk cId="3477322092" sldId="256"/>
            <ac:picMk id="6" creationId="{132EB91B-D710-92B6-BD1E-EF62621173BB}"/>
          </ac:picMkLst>
        </pc:picChg>
        <pc:picChg chg="add del mod">
          <ac:chgData name="Lili Ye (Student)" userId="29ede785-e103-4b43-b717-4e0a4f23007b" providerId="ADAL" clId="{878841C7-1B0D-49F4-9FDE-B760C9281EFC}" dt="2022-12-19T21:20:14.551" v="22" actId="478"/>
          <ac:picMkLst>
            <pc:docMk/>
            <pc:sldMk cId="3477322092" sldId="256"/>
            <ac:picMk id="16" creationId="{E38AEBB5-0F8E-314E-192C-095BDE15D9A0}"/>
          </ac:picMkLst>
        </pc:picChg>
        <pc:picChg chg="add del mod">
          <ac:chgData name="Lili Ye (Student)" userId="29ede785-e103-4b43-b717-4e0a4f23007b" providerId="ADAL" clId="{878841C7-1B0D-49F4-9FDE-B760C9281EFC}" dt="2022-12-19T21:20:28.926" v="26" actId="478"/>
          <ac:picMkLst>
            <pc:docMk/>
            <pc:sldMk cId="3477322092" sldId="256"/>
            <ac:picMk id="18" creationId="{D408CF56-E6FE-AC13-A658-6FABD70AAF3F}"/>
          </ac:picMkLst>
        </pc:picChg>
        <pc:picChg chg="mod ord">
          <ac:chgData name="Lili Ye (Student)" userId="29ede785-e103-4b43-b717-4e0a4f23007b" providerId="ADAL" clId="{878841C7-1B0D-49F4-9FDE-B760C9281EFC}" dt="2022-12-19T21:28:13.488" v="730" actId="1076"/>
          <ac:picMkLst>
            <pc:docMk/>
            <pc:sldMk cId="3477322092" sldId="256"/>
            <ac:picMk id="19" creationId="{7FED1DDB-6C24-F873-7588-C1BBF7BB8CAF}"/>
          </ac:picMkLst>
        </pc:picChg>
        <pc:picChg chg="mod">
          <ac:chgData name="Lili Ye (Student)" userId="29ede785-e103-4b43-b717-4e0a4f23007b" providerId="ADAL" clId="{878841C7-1B0D-49F4-9FDE-B760C9281EFC}" dt="2022-12-19T21:56:49.629" v="865" actId="1035"/>
          <ac:picMkLst>
            <pc:docMk/>
            <pc:sldMk cId="3477322092" sldId="256"/>
            <ac:picMk id="20" creationId="{7D418381-D8D8-7E9B-7344-09AD954102E0}"/>
          </ac:picMkLst>
        </pc:picChg>
        <pc:picChg chg="mod">
          <ac:chgData name="Lili Ye (Student)" userId="29ede785-e103-4b43-b717-4e0a4f23007b" providerId="ADAL" clId="{878841C7-1B0D-49F4-9FDE-B760C9281EFC}" dt="2022-12-19T21:50:57.174" v="738" actId="1076"/>
          <ac:picMkLst>
            <pc:docMk/>
            <pc:sldMk cId="3477322092" sldId="256"/>
            <ac:picMk id="23" creationId="{5E7B22DA-E488-E66A-011E-738A8FD6399A}"/>
          </ac:picMkLst>
        </pc:picChg>
        <pc:picChg chg="mod">
          <ac:chgData name="Lili Ye (Student)" userId="29ede785-e103-4b43-b717-4e0a4f23007b" providerId="ADAL" clId="{878841C7-1B0D-49F4-9FDE-B760C9281EFC}" dt="2022-12-19T21:22:01.274" v="45" actId="1076"/>
          <ac:picMkLst>
            <pc:docMk/>
            <pc:sldMk cId="3477322092" sldId="256"/>
            <ac:picMk id="24" creationId="{5C6745A2-DB28-B4A6-7220-3320BE8BDA47}"/>
          </ac:picMkLst>
        </pc:picChg>
        <pc:picChg chg="add del mod">
          <ac:chgData name="Lili Ye (Student)" userId="29ede785-e103-4b43-b717-4e0a4f23007b" providerId="ADAL" clId="{878841C7-1B0D-49F4-9FDE-B760C9281EFC}" dt="2022-12-19T21:21:27.552" v="40" actId="478"/>
          <ac:picMkLst>
            <pc:docMk/>
            <pc:sldMk cId="3477322092" sldId="256"/>
            <ac:picMk id="27" creationId="{8B44FF39-0746-1BBA-7ED6-901F2FEEC40E}"/>
          </ac:picMkLst>
        </pc:picChg>
        <pc:picChg chg="mod">
          <ac:chgData name="Lili Ye (Student)" userId="29ede785-e103-4b43-b717-4e0a4f23007b" providerId="ADAL" clId="{878841C7-1B0D-49F4-9FDE-B760C9281EFC}" dt="2022-12-19T21:22:01.274" v="45" actId="1076"/>
          <ac:picMkLst>
            <pc:docMk/>
            <pc:sldMk cId="3477322092" sldId="256"/>
            <ac:picMk id="31" creationId="{0FEA2326-2DD2-F798-8413-97BA1BEF4220}"/>
          </ac:picMkLst>
        </pc:picChg>
        <pc:picChg chg="add del mod">
          <ac:chgData name="Lili Ye (Student)" userId="29ede785-e103-4b43-b717-4e0a4f23007b" providerId="ADAL" clId="{878841C7-1B0D-49F4-9FDE-B760C9281EFC}" dt="2022-12-19T21:21:26.103" v="39" actId="478"/>
          <ac:picMkLst>
            <pc:docMk/>
            <pc:sldMk cId="3477322092" sldId="256"/>
            <ac:picMk id="33" creationId="{117F3FF0-A499-97C1-7F14-AA8ED9132BF9}"/>
          </ac:picMkLst>
        </pc:picChg>
        <pc:picChg chg="add mod ord">
          <ac:chgData name="Lili Ye (Student)" userId="29ede785-e103-4b43-b717-4e0a4f23007b" providerId="ADAL" clId="{878841C7-1B0D-49F4-9FDE-B760C9281EFC}" dt="2022-12-19T21:51:11.501" v="740" actId="14100"/>
          <ac:picMkLst>
            <pc:docMk/>
            <pc:sldMk cId="3477322092" sldId="256"/>
            <ac:picMk id="35" creationId="{91861DDB-359B-C581-73DA-4D80EE655D40}"/>
          </ac:picMkLst>
        </pc:picChg>
        <pc:picChg chg="add mod">
          <ac:chgData name="Lili Ye (Student)" userId="29ede785-e103-4b43-b717-4e0a4f23007b" providerId="ADAL" clId="{878841C7-1B0D-49F4-9FDE-B760C9281EFC}" dt="2022-12-19T21:26:27.609" v="463" actId="1037"/>
          <ac:picMkLst>
            <pc:docMk/>
            <pc:sldMk cId="3477322092" sldId="256"/>
            <ac:picMk id="41" creationId="{D933A600-44EE-C9C9-0A88-A152195BCAB1}"/>
          </ac:picMkLst>
        </pc:picChg>
        <pc:picChg chg="add mod">
          <ac:chgData name="Lili Ye (Student)" userId="29ede785-e103-4b43-b717-4e0a4f23007b" providerId="ADAL" clId="{878841C7-1B0D-49F4-9FDE-B760C9281EFC}" dt="2022-12-19T21:26:12.935" v="440" actId="1038"/>
          <ac:picMkLst>
            <pc:docMk/>
            <pc:sldMk cId="3477322092" sldId="256"/>
            <ac:picMk id="49" creationId="{38950068-E9D1-C6F7-9DA9-ADE7BCD15D57}"/>
          </ac:picMkLst>
        </pc:picChg>
        <pc:cxnChg chg="mod">
          <ac:chgData name="Lili Ye (Student)" userId="29ede785-e103-4b43-b717-4e0a4f23007b" providerId="ADAL" clId="{878841C7-1B0D-49F4-9FDE-B760C9281EFC}" dt="2022-12-19T21:51:41.713" v="745" actId="1076"/>
          <ac:cxnSpMkLst>
            <pc:docMk/>
            <pc:sldMk cId="3477322092" sldId="256"/>
            <ac:cxnSpMk id="5" creationId="{3812BFF1-53D9-4031-9033-7437AFC9D611}"/>
          </ac:cxnSpMkLst>
        </pc:cxnChg>
        <pc:cxnChg chg="mod">
          <ac:chgData name="Lili Ye (Student)" userId="29ede785-e103-4b43-b717-4e0a4f23007b" providerId="ADAL" clId="{878841C7-1B0D-49F4-9FDE-B760C9281EFC}" dt="2022-12-19T21:54:08.401" v="832" actId="14100"/>
          <ac:cxnSpMkLst>
            <pc:docMk/>
            <pc:sldMk cId="3477322092" sldId="256"/>
            <ac:cxnSpMk id="8" creationId="{CFD756B2-F7C2-4A2D-97DF-961B3E69B9ED}"/>
          </ac:cxnSpMkLst>
        </pc:cxnChg>
        <pc:cxnChg chg="mod">
          <ac:chgData name="Lili Ye (Student)" userId="29ede785-e103-4b43-b717-4e0a4f23007b" providerId="ADAL" clId="{878841C7-1B0D-49F4-9FDE-B760C9281EFC}" dt="2022-12-19T21:22:25.236" v="50" actId="14100"/>
          <ac:cxnSpMkLst>
            <pc:docMk/>
            <pc:sldMk cId="3477322092" sldId="256"/>
            <ac:cxnSpMk id="14" creationId="{02E3219D-E001-4403-9732-43054D01B117}"/>
          </ac:cxnSpMkLst>
        </pc:cxnChg>
        <pc:cxnChg chg="mod">
          <ac:chgData name="Lili Ye (Student)" userId="29ede785-e103-4b43-b717-4e0a4f23007b" providerId="ADAL" clId="{878841C7-1B0D-49F4-9FDE-B760C9281EFC}" dt="2022-12-19T21:51:48.096" v="749" actId="1036"/>
          <ac:cxnSpMkLst>
            <pc:docMk/>
            <pc:sldMk cId="3477322092" sldId="256"/>
            <ac:cxnSpMk id="15" creationId="{9FBC8F5D-A355-4541-A6CD-B2DB1E33CF54}"/>
          </ac:cxnSpMkLst>
        </pc:cxnChg>
        <pc:cxnChg chg="mod">
          <ac:chgData name="Lili Ye (Student)" userId="29ede785-e103-4b43-b717-4e0a4f23007b" providerId="ADAL" clId="{878841C7-1B0D-49F4-9FDE-B760C9281EFC}" dt="2022-12-19T21:52:26.625" v="789" actId="1037"/>
          <ac:cxnSpMkLst>
            <pc:docMk/>
            <pc:sldMk cId="3477322092" sldId="256"/>
            <ac:cxnSpMk id="21" creationId="{AC1CE045-D41E-D04F-CF46-A601CADE6A39}"/>
          </ac:cxnSpMkLst>
        </pc:cxnChg>
        <pc:cxnChg chg="mod">
          <ac:chgData name="Lili Ye (Student)" userId="29ede785-e103-4b43-b717-4e0a4f23007b" providerId="ADAL" clId="{878841C7-1B0D-49F4-9FDE-B760C9281EFC}" dt="2022-12-19T21:22:01.274" v="45" actId="1076"/>
          <ac:cxnSpMkLst>
            <pc:docMk/>
            <pc:sldMk cId="3477322092" sldId="256"/>
            <ac:cxnSpMk id="25" creationId="{51C46287-5724-4243-AF7D-8266CDF13119}"/>
          </ac:cxnSpMkLst>
        </pc:cxnChg>
        <pc:cxnChg chg="mod">
          <ac:chgData name="Lili Ye (Student)" userId="29ede785-e103-4b43-b717-4e0a4f23007b" providerId="ADAL" clId="{878841C7-1B0D-49F4-9FDE-B760C9281EFC}" dt="2022-12-19T21:22:01.274" v="45" actId="1076"/>
          <ac:cxnSpMkLst>
            <pc:docMk/>
            <pc:sldMk cId="3477322092" sldId="256"/>
            <ac:cxnSpMk id="26" creationId="{1C209CE8-F3ED-49CA-A02B-E4DA2A0E0A2F}"/>
          </ac:cxnSpMkLst>
        </pc:cxnChg>
        <pc:cxnChg chg="mod">
          <ac:chgData name="Lili Ye (Student)" userId="29ede785-e103-4b43-b717-4e0a4f23007b" providerId="ADAL" clId="{878841C7-1B0D-49F4-9FDE-B760C9281EFC}" dt="2022-12-19T21:22:01.274" v="45" actId="1076"/>
          <ac:cxnSpMkLst>
            <pc:docMk/>
            <pc:sldMk cId="3477322092" sldId="256"/>
            <ac:cxnSpMk id="42" creationId="{7696DFED-CA01-9BC2-D1D7-91EB73CD6506}"/>
          </ac:cxnSpMkLst>
        </pc:cxnChg>
        <pc:cxnChg chg="mod">
          <ac:chgData name="Lili Ye (Student)" userId="29ede785-e103-4b43-b717-4e0a4f23007b" providerId="ADAL" clId="{878841C7-1B0D-49F4-9FDE-B760C9281EFC}" dt="2022-12-19T21:22:01.274" v="45" actId="1076"/>
          <ac:cxnSpMkLst>
            <pc:docMk/>
            <pc:sldMk cId="3477322092" sldId="256"/>
            <ac:cxnSpMk id="43" creationId="{824C31FB-BB1F-A135-BC99-50A79537DCF5}"/>
          </ac:cxnSpMkLst>
        </pc:cxnChg>
        <pc:cxnChg chg="mod">
          <ac:chgData name="Lili Ye (Student)" userId="29ede785-e103-4b43-b717-4e0a4f23007b" providerId="ADAL" clId="{878841C7-1B0D-49F4-9FDE-B760C9281EFC}" dt="2022-12-19T21:54:05.566" v="831" actId="14100"/>
          <ac:cxnSpMkLst>
            <pc:docMk/>
            <pc:sldMk cId="3477322092" sldId="256"/>
            <ac:cxnSpMk id="48" creationId="{AF9C69DC-51B3-536F-3D7F-8B88CC73E7D2}"/>
          </ac:cxnSpMkLst>
        </pc:cxnChg>
        <pc:cxnChg chg="add mod">
          <ac:chgData name="Lili Ye (Student)" userId="29ede785-e103-4b43-b717-4e0a4f23007b" providerId="ADAL" clId="{878841C7-1B0D-49F4-9FDE-B760C9281EFC}" dt="2022-12-19T21:24:46.224" v="200" actId="1076"/>
          <ac:cxnSpMkLst>
            <pc:docMk/>
            <pc:sldMk cId="3477322092" sldId="256"/>
            <ac:cxnSpMk id="53" creationId="{4CFDBB43-3A4A-E60E-761C-3CABC5B0F5D8}"/>
          </ac:cxnSpMkLst>
        </pc:cxnChg>
        <pc:cxnChg chg="add del mod">
          <ac:chgData name="Lili Ye (Student)" userId="29ede785-e103-4b43-b717-4e0a4f23007b" providerId="ADAL" clId="{878841C7-1B0D-49F4-9FDE-B760C9281EFC}" dt="2022-12-19T21:25:18.209" v="210" actId="478"/>
          <ac:cxnSpMkLst>
            <pc:docMk/>
            <pc:sldMk cId="3477322092" sldId="256"/>
            <ac:cxnSpMk id="56" creationId="{76226D3E-7B17-78D1-8DE4-871F2292618B}"/>
          </ac:cxnSpMkLst>
        </pc:cxnChg>
        <pc:cxnChg chg="add mod">
          <ac:chgData name="Lili Ye (Student)" userId="29ede785-e103-4b43-b717-4e0a4f23007b" providerId="ADAL" clId="{878841C7-1B0D-49F4-9FDE-B760C9281EFC}" dt="2022-12-19T21:26:12.935" v="440" actId="1038"/>
          <ac:cxnSpMkLst>
            <pc:docMk/>
            <pc:sldMk cId="3477322092" sldId="256"/>
            <ac:cxnSpMk id="59" creationId="{D18A3F1E-2D6E-B11C-4650-4C08518C6D38}"/>
          </ac:cxnSpMkLst>
        </pc:cxnChg>
        <pc:cxnChg chg="add mod">
          <ac:chgData name="Lili Ye (Student)" userId="29ede785-e103-4b43-b717-4e0a4f23007b" providerId="ADAL" clId="{878841C7-1B0D-49F4-9FDE-B760C9281EFC}" dt="2022-12-19T21:28:08.948" v="727" actId="1076"/>
          <ac:cxnSpMkLst>
            <pc:docMk/>
            <pc:sldMk cId="3477322092" sldId="256"/>
            <ac:cxnSpMk id="67" creationId="{75398367-6065-E661-8B1F-4E5754287698}"/>
          </ac:cxnSpMkLst>
        </pc:cxnChg>
        <pc:cxnChg chg="add mod">
          <ac:chgData name="Lili Ye (Student)" userId="29ede785-e103-4b43-b717-4e0a4f23007b" providerId="ADAL" clId="{878841C7-1B0D-49F4-9FDE-B760C9281EFC}" dt="2022-12-19T21:28:18.195" v="731" actId="1076"/>
          <ac:cxnSpMkLst>
            <pc:docMk/>
            <pc:sldMk cId="3477322092" sldId="256"/>
            <ac:cxnSpMk id="68" creationId="{C286A8B7-2F96-4273-37BA-7E01DE8170D3}"/>
          </ac:cxnSpMkLst>
        </pc:cxnChg>
      </pc:sldChg>
    </pc:docChg>
  </pc:docChgLst>
  <pc:docChgLst>
    <pc:chgData name="Lili Ye (Student)" userId="29ede785-e103-4b43-b717-4e0a4f23007b" providerId="ADAL" clId="{8DC9F8B5-AC60-4C5F-8C2A-EA4232E62EF6}"/>
    <pc:docChg chg="undo custSel modSld">
      <pc:chgData name="Lili Ye (Student)" userId="29ede785-e103-4b43-b717-4e0a4f23007b" providerId="ADAL" clId="{8DC9F8B5-AC60-4C5F-8C2A-EA4232E62EF6}" dt="2022-06-01T21:50:03.382" v="234" actId="1037"/>
      <pc:docMkLst>
        <pc:docMk/>
      </pc:docMkLst>
      <pc:sldChg chg="addSp delSp modSp mod">
        <pc:chgData name="Lili Ye (Student)" userId="29ede785-e103-4b43-b717-4e0a4f23007b" providerId="ADAL" clId="{8DC9F8B5-AC60-4C5F-8C2A-EA4232E62EF6}" dt="2022-06-01T21:50:03.382" v="234" actId="1037"/>
        <pc:sldMkLst>
          <pc:docMk/>
          <pc:sldMk cId="3477322092" sldId="256"/>
        </pc:sldMkLst>
        <pc:spChg chg="mod">
          <ac:chgData name="Lili Ye (Student)" userId="29ede785-e103-4b43-b717-4e0a4f23007b" providerId="ADAL" clId="{8DC9F8B5-AC60-4C5F-8C2A-EA4232E62EF6}" dt="2022-06-01T21:13:40.853" v="88" actId="1076"/>
          <ac:spMkLst>
            <pc:docMk/>
            <pc:sldMk cId="3477322092" sldId="256"/>
            <ac:spMk id="2" creationId="{138C0C1A-22D7-4638-8D50-6DA9639B7920}"/>
          </ac:spMkLst>
        </pc:spChg>
        <pc:spChg chg="mod">
          <ac:chgData name="Lili Ye (Student)" userId="29ede785-e103-4b43-b717-4e0a4f23007b" providerId="ADAL" clId="{8DC9F8B5-AC60-4C5F-8C2A-EA4232E62EF6}" dt="2022-06-01T21:18:34.484" v="162" actId="403"/>
          <ac:spMkLst>
            <pc:docMk/>
            <pc:sldMk cId="3477322092" sldId="256"/>
            <ac:spMk id="11" creationId="{0839E1B9-D164-4124-ACA4-F6A716D5EB7F}"/>
          </ac:spMkLst>
        </pc:spChg>
        <pc:spChg chg="mod">
          <ac:chgData name="Lili Ye (Student)" userId="29ede785-e103-4b43-b717-4e0a4f23007b" providerId="ADAL" clId="{8DC9F8B5-AC60-4C5F-8C2A-EA4232E62EF6}" dt="2022-06-01T21:18:34.484" v="162" actId="403"/>
          <ac:spMkLst>
            <pc:docMk/>
            <pc:sldMk cId="3477322092" sldId="256"/>
            <ac:spMk id="12" creationId="{5631FE39-7C69-4203-B570-1CBFF897F359}"/>
          </ac:spMkLst>
        </pc:spChg>
        <pc:spChg chg="mod">
          <ac:chgData name="Lili Ye (Student)" userId="29ede785-e103-4b43-b717-4e0a4f23007b" providerId="ADAL" clId="{8DC9F8B5-AC60-4C5F-8C2A-EA4232E62EF6}" dt="2022-06-01T21:18:34.484" v="162" actId="403"/>
          <ac:spMkLst>
            <pc:docMk/>
            <pc:sldMk cId="3477322092" sldId="256"/>
            <ac:spMk id="13" creationId="{4FC1890C-1113-49D4-81FB-FEAC69570441}"/>
          </ac:spMkLst>
        </pc:spChg>
        <pc:spChg chg="add mod">
          <ac:chgData name="Lili Ye (Student)" userId="29ede785-e103-4b43-b717-4e0a4f23007b" providerId="ADAL" clId="{8DC9F8B5-AC60-4C5F-8C2A-EA4232E62EF6}" dt="2022-06-01T21:18:27.257" v="161" actId="1076"/>
          <ac:spMkLst>
            <pc:docMk/>
            <pc:sldMk cId="3477322092" sldId="256"/>
            <ac:spMk id="28" creationId="{31D3EA87-27EB-5A47-9610-EEE0493A20C6}"/>
          </ac:spMkLst>
        </pc:spChg>
        <pc:spChg chg="add mod">
          <ac:chgData name="Lili Ye (Student)" userId="29ede785-e103-4b43-b717-4e0a4f23007b" providerId="ADAL" clId="{8DC9F8B5-AC60-4C5F-8C2A-EA4232E62EF6}" dt="2022-06-01T21:18:20.270" v="160" actId="403"/>
          <ac:spMkLst>
            <pc:docMk/>
            <pc:sldMk cId="3477322092" sldId="256"/>
            <ac:spMk id="29" creationId="{FAAFF9A9-8606-604C-42B7-471605F3152E}"/>
          </ac:spMkLst>
        </pc:spChg>
        <pc:spChg chg="add mod">
          <ac:chgData name="Lili Ye (Student)" userId="29ede785-e103-4b43-b717-4e0a4f23007b" providerId="ADAL" clId="{8DC9F8B5-AC60-4C5F-8C2A-EA4232E62EF6}" dt="2022-06-01T21:18:34.484" v="162" actId="403"/>
          <ac:spMkLst>
            <pc:docMk/>
            <pc:sldMk cId="3477322092" sldId="256"/>
            <ac:spMk id="30" creationId="{2185316D-D9B7-2011-0173-71850D14AB4E}"/>
          </ac:spMkLst>
        </pc:spChg>
        <pc:spChg chg="mod">
          <ac:chgData name="Lili Ye (Student)" userId="29ede785-e103-4b43-b717-4e0a4f23007b" providerId="ADAL" clId="{8DC9F8B5-AC60-4C5F-8C2A-EA4232E62EF6}" dt="2022-06-01T21:18:20.270" v="160" actId="403"/>
          <ac:spMkLst>
            <pc:docMk/>
            <pc:sldMk cId="3477322092" sldId="256"/>
            <ac:spMk id="44" creationId="{BF3BDC60-7C70-476B-A1AD-E5A2D0C32568}"/>
          </ac:spMkLst>
        </pc:spChg>
        <pc:spChg chg="mod">
          <ac:chgData name="Lili Ye (Student)" userId="29ede785-e103-4b43-b717-4e0a4f23007b" providerId="ADAL" clId="{8DC9F8B5-AC60-4C5F-8C2A-EA4232E62EF6}" dt="2022-06-01T21:18:20.270" v="160" actId="403"/>
          <ac:spMkLst>
            <pc:docMk/>
            <pc:sldMk cId="3477322092" sldId="256"/>
            <ac:spMk id="45" creationId="{7E425B26-2565-4172-915C-9A1C994EE860}"/>
          </ac:spMkLst>
        </pc:spChg>
        <pc:spChg chg="mod">
          <ac:chgData name="Lili Ye (Student)" userId="29ede785-e103-4b43-b717-4e0a4f23007b" providerId="ADAL" clId="{8DC9F8B5-AC60-4C5F-8C2A-EA4232E62EF6}" dt="2022-06-01T21:18:20.270" v="160" actId="403"/>
          <ac:spMkLst>
            <pc:docMk/>
            <pc:sldMk cId="3477322092" sldId="256"/>
            <ac:spMk id="46" creationId="{4A1E27E4-E058-42A3-8577-9C1B5408A817}"/>
          </ac:spMkLst>
        </pc:spChg>
        <pc:spChg chg="mod">
          <ac:chgData name="Lili Ye (Student)" userId="29ede785-e103-4b43-b717-4e0a4f23007b" providerId="ADAL" clId="{8DC9F8B5-AC60-4C5F-8C2A-EA4232E62EF6}" dt="2022-06-01T21:46:25.061" v="197" actId="1076"/>
          <ac:spMkLst>
            <pc:docMk/>
            <pc:sldMk cId="3477322092" sldId="256"/>
            <ac:spMk id="47" creationId="{E2EFC979-06E2-4571-8EFC-8FE5307ED10E}"/>
          </ac:spMkLst>
        </pc:spChg>
        <pc:picChg chg="add del mod ord">
          <ac:chgData name="Lili Ye (Student)" userId="29ede785-e103-4b43-b717-4e0a4f23007b" providerId="ADAL" clId="{8DC9F8B5-AC60-4C5F-8C2A-EA4232E62EF6}" dt="2022-06-01T21:11:44.428" v="53" actId="478"/>
          <ac:picMkLst>
            <pc:docMk/>
            <pc:sldMk cId="3477322092" sldId="256"/>
            <ac:picMk id="4" creationId="{09BE36F9-0C90-E1D8-2474-13E961F0EEB2}"/>
          </ac:picMkLst>
        </pc:picChg>
        <pc:picChg chg="add del mod">
          <ac:chgData name="Lili Ye (Student)" userId="29ede785-e103-4b43-b717-4e0a4f23007b" providerId="ADAL" clId="{8DC9F8B5-AC60-4C5F-8C2A-EA4232E62EF6}" dt="2022-06-01T21:45:36.862" v="182" actId="478"/>
          <ac:picMkLst>
            <pc:docMk/>
            <pc:sldMk cId="3477322092" sldId="256"/>
            <ac:picMk id="4" creationId="{1444758C-1659-7994-90B6-4526C46E20D2}"/>
          </ac:picMkLst>
        </pc:picChg>
        <pc:picChg chg="add mod ord">
          <ac:chgData name="Lili Ye (Student)" userId="29ede785-e103-4b43-b717-4e0a4f23007b" providerId="ADAL" clId="{8DC9F8B5-AC60-4C5F-8C2A-EA4232E62EF6}" dt="2022-06-01T21:13:40.853" v="88" actId="1076"/>
          <ac:picMkLst>
            <pc:docMk/>
            <pc:sldMk cId="3477322092" sldId="256"/>
            <ac:picMk id="6" creationId="{132EB91B-D710-92B6-BD1E-EF62621173BB}"/>
          </ac:picMkLst>
        </pc:picChg>
        <pc:picChg chg="add del mod ord">
          <ac:chgData name="Lili Ye (Student)" userId="29ede785-e103-4b43-b717-4e0a4f23007b" providerId="ADAL" clId="{8DC9F8B5-AC60-4C5F-8C2A-EA4232E62EF6}" dt="2022-06-01T21:46:03.469" v="191" actId="478"/>
          <ac:picMkLst>
            <pc:docMk/>
            <pc:sldMk cId="3477322092" sldId="256"/>
            <ac:picMk id="9" creationId="{987A0D67-87DE-09C2-85FB-AECC92C62895}"/>
          </ac:picMkLst>
        </pc:picChg>
        <pc:picChg chg="add del mod ord">
          <ac:chgData name="Lili Ye (Student)" userId="29ede785-e103-4b43-b717-4e0a4f23007b" providerId="ADAL" clId="{8DC9F8B5-AC60-4C5F-8C2A-EA4232E62EF6}" dt="2022-06-01T21:46:59.661" v="202" actId="478"/>
          <ac:picMkLst>
            <pc:docMk/>
            <pc:sldMk cId="3477322092" sldId="256"/>
            <ac:picMk id="10" creationId="{E7621BE5-60E9-E373-9A35-B71C54881A20}"/>
          </ac:picMkLst>
        </pc:picChg>
        <pc:picChg chg="add del mod ord">
          <ac:chgData name="Lili Ye (Student)" userId="29ede785-e103-4b43-b717-4e0a4f23007b" providerId="ADAL" clId="{8DC9F8B5-AC60-4C5F-8C2A-EA4232E62EF6}" dt="2022-06-01T21:49:11.413" v="215" actId="478"/>
          <ac:picMkLst>
            <pc:docMk/>
            <pc:sldMk cId="3477322092" sldId="256"/>
            <ac:picMk id="16" creationId="{A7B59EB5-6221-A005-9AE3-0096C235A1CB}"/>
          </ac:picMkLst>
        </pc:picChg>
        <pc:picChg chg="add del mod ord">
          <ac:chgData name="Lili Ye (Student)" userId="29ede785-e103-4b43-b717-4e0a4f23007b" providerId="ADAL" clId="{8DC9F8B5-AC60-4C5F-8C2A-EA4232E62EF6}" dt="2022-06-01T21:49:36.765" v="225" actId="478"/>
          <ac:picMkLst>
            <pc:docMk/>
            <pc:sldMk cId="3477322092" sldId="256"/>
            <ac:picMk id="18" creationId="{5EACD74D-7AD2-7778-8C89-87ADB8CA5490}"/>
          </ac:picMkLst>
        </pc:picChg>
        <pc:picChg chg="add mod ord">
          <ac:chgData name="Lili Ye (Student)" userId="29ede785-e103-4b43-b717-4e0a4f23007b" providerId="ADAL" clId="{8DC9F8B5-AC60-4C5F-8C2A-EA4232E62EF6}" dt="2022-06-01T21:47:11.662" v="207" actId="1076"/>
          <ac:picMkLst>
            <pc:docMk/>
            <pc:sldMk cId="3477322092" sldId="256"/>
            <ac:picMk id="19" creationId="{7FED1DDB-6C24-F873-7588-C1BBF7BB8CAF}"/>
          </ac:picMkLst>
        </pc:picChg>
        <pc:picChg chg="add mod">
          <ac:chgData name="Lili Ye (Student)" userId="29ede785-e103-4b43-b717-4e0a4f23007b" providerId="ADAL" clId="{8DC9F8B5-AC60-4C5F-8C2A-EA4232E62EF6}" dt="2022-06-01T21:48:01.952" v="210" actId="1076"/>
          <ac:picMkLst>
            <pc:docMk/>
            <pc:sldMk cId="3477322092" sldId="256"/>
            <ac:picMk id="20" creationId="{7D418381-D8D8-7E9B-7344-09AD954102E0}"/>
          </ac:picMkLst>
        </pc:picChg>
        <pc:picChg chg="add mod">
          <ac:chgData name="Lili Ye (Student)" userId="29ede785-e103-4b43-b717-4e0a4f23007b" providerId="ADAL" clId="{8DC9F8B5-AC60-4C5F-8C2A-EA4232E62EF6}" dt="2022-06-01T21:15:30.395" v="118" actId="1076"/>
          <ac:picMkLst>
            <pc:docMk/>
            <pc:sldMk cId="3477322092" sldId="256"/>
            <ac:picMk id="23" creationId="{5E7B22DA-E488-E66A-011E-738A8FD6399A}"/>
          </ac:picMkLst>
        </pc:picChg>
        <pc:picChg chg="add del mod">
          <ac:chgData name="Lili Ye (Student)" userId="29ede785-e103-4b43-b717-4e0a4f23007b" providerId="ADAL" clId="{8DC9F8B5-AC60-4C5F-8C2A-EA4232E62EF6}" dt="2022-06-01T21:02:33.178" v="7" actId="478"/>
          <ac:picMkLst>
            <pc:docMk/>
            <pc:sldMk cId="3477322092" sldId="256"/>
            <ac:picMk id="24" creationId="{4ED6E6DB-EE01-4176-8D00-0500BC9680B2}"/>
          </ac:picMkLst>
        </pc:picChg>
        <pc:picChg chg="add mod ord">
          <ac:chgData name="Lili Ye (Student)" userId="29ede785-e103-4b43-b717-4e0a4f23007b" providerId="ADAL" clId="{8DC9F8B5-AC60-4C5F-8C2A-EA4232E62EF6}" dt="2022-06-01T21:49:26.245" v="220" actId="1076"/>
          <ac:picMkLst>
            <pc:docMk/>
            <pc:sldMk cId="3477322092" sldId="256"/>
            <ac:picMk id="24" creationId="{5C6745A2-DB28-B4A6-7220-3320BE8BDA47}"/>
          </ac:picMkLst>
        </pc:picChg>
        <pc:picChg chg="add mod ord">
          <ac:chgData name="Lili Ye (Student)" userId="29ede785-e103-4b43-b717-4e0a4f23007b" providerId="ADAL" clId="{8DC9F8B5-AC60-4C5F-8C2A-EA4232E62EF6}" dt="2022-06-01T21:50:03.382" v="234" actId="1037"/>
          <ac:picMkLst>
            <pc:docMk/>
            <pc:sldMk cId="3477322092" sldId="256"/>
            <ac:picMk id="31" creationId="{0FEA2326-2DD2-F798-8413-97BA1BEF4220}"/>
          </ac:picMkLst>
        </pc:picChg>
        <pc:picChg chg="del mod">
          <ac:chgData name="Lili Ye (Student)" userId="29ede785-e103-4b43-b717-4e0a4f23007b" providerId="ADAL" clId="{8DC9F8B5-AC60-4C5F-8C2A-EA4232E62EF6}" dt="2022-06-01T21:12:22.819" v="62" actId="478"/>
          <ac:picMkLst>
            <pc:docMk/>
            <pc:sldMk cId="3477322092" sldId="256"/>
            <ac:picMk id="31" creationId="{25428051-3D8B-4C7A-80DB-B516D0CB337D}"/>
          </ac:picMkLst>
        </pc:picChg>
        <pc:picChg chg="del mod">
          <ac:chgData name="Lili Ye (Student)" userId="29ede785-e103-4b43-b717-4e0a4f23007b" providerId="ADAL" clId="{8DC9F8B5-AC60-4C5F-8C2A-EA4232E62EF6}" dt="2022-06-01T21:12:44.555" v="71" actId="478"/>
          <ac:picMkLst>
            <pc:docMk/>
            <pc:sldMk cId="3477322092" sldId="256"/>
            <ac:picMk id="34" creationId="{084BD1C1-B758-4316-9664-DAF1E079ED04}"/>
          </ac:picMkLst>
        </pc:picChg>
        <pc:cxnChg chg="mod">
          <ac:chgData name="Lili Ye (Student)" userId="29ede785-e103-4b43-b717-4e0a4f23007b" providerId="ADAL" clId="{8DC9F8B5-AC60-4C5F-8C2A-EA4232E62EF6}" dt="2022-06-01T21:37:56.581" v="172" actId="1076"/>
          <ac:cxnSpMkLst>
            <pc:docMk/>
            <pc:sldMk cId="3477322092" sldId="256"/>
            <ac:cxnSpMk id="5" creationId="{3812BFF1-53D9-4031-9033-7437AFC9D611}"/>
          </ac:cxnSpMkLst>
        </pc:cxnChg>
        <pc:cxnChg chg="mod">
          <ac:chgData name="Lili Ye (Student)" userId="29ede785-e103-4b43-b717-4e0a4f23007b" providerId="ADAL" clId="{8DC9F8B5-AC60-4C5F-8C2A-EA4232E62EF6}" dt="2022-06-01T21:38:02.416" v="173" actId="1076"/>
          <ac:cxnSpMkLst>
            <pc:docMk/>
            <pc:sldMk cId="3477322092" sldId="256"/>
            <ac:cxnSpMk id="8" creationId="{CFD756B2-F7C2-4A2D-97DF-961B3E69B9ED}"/>
          </ac:cxnSpMkLst>
        </pc:cxnChg>
        <pc:cxnChg chg="mod">
          <ac:chgData name="Lili Ye (Student)" userId="29ede785-e103-4b43-b717-4e0a4f23007b" providerId="ADAL" clId="{8DC9F8B5-AC60-4C5F-8C2A-EA4232E62EF6}" dt="2022-06-01T21:17:27.573" v="153" actId="14100"/>
          <ac:cxnSpMkLst>
            <pc:docMk/>
            <pc:sldMk cId="3477322092" sldId="256"/>
            <ac:cxnSpMk id="14" creationId="{02E3219D-E001-4403-9732-43054D01B117}"/>
          </ac:cxnSpMkLst>
        </pc:cxnChg>
        <pc:cxnChg chg="mod">
          <ac:chgData name="Lili Ye (Student)" userId="29ede785-e103-4b43-b717-4e0a4f23007b" providerId="ADAL" clId="{8DC9F8B5-AC60-4C5F-8C2A-EA4232E62EF6}" dt="2022-06-01T21:17:06.024" v="150" actId="1582"/>
          <ac:cxnSpMkLst>
            <pc:docMk/>
            <pc:sldMk cId="3477322092" sldId="256"/>
            <ac:cxnSpMk id="15" creationId="{9FBC8F5D-A355-4541-A6CD-B2DB1E33CF54}"/>
          </ac:cxnSpMkLst>
        </pc:cxnChg>
        <pc:cxnChg chg="add mod">
          <ac:chgData name="Lili Ye (Student)" userId="29ede785-e103-4b43-b717-4e0a4f23007b" providerId="ADAL" clId="{8DC9F8B5-AC60-4C5F-8C2A-EA4232E62EF6}" dt="2022-06-01T21:17:32.700" v="155" actId="1037"/>
          <ac:cxnSpMkLst>
            <pc:docMk/>
            <pc:sldMk cId="3477322092" sldId="256"/>
            <ac:cxnSpMk id="21" creationId="{AC1CE045-D41E-D04F-CF46-A601CADE6A39}"/>
          </ac:cxnSpMkLst>
        </pc:cxnChg>
        <pc:cxnChg chg="mod">
          <ac:chgData name="Lili Ye (Student)" userId="29ede785-e103-4b43-b717-4e0a4f23007b" providerId="ADAL" clId="{8DC9F8B5-AC60-4C5F-8C2A-EA4232E62EF6}" dt="2022-06-01T21:38:09.822" v="175" actId="1076"/>
          <ac:cxnSpMkLst>
            <pc:docMk/>
            <pc:sldMk cId="3477322092" sldId="256"/>
            <ac:cxnSpMk id="25" creationId="{51C46287-5724-4243-AF7D-8266CDF13119}"/>
          </ac:cxnSpMkLst>
        </pc:cxnChg>
        <pc:cxnChg chg="mod">
          <ac:chgData name="Lili Ye (Student)" userId="29ede785-e103-4b43-b717-4e0a4f23007b" providerId="ADAL" clId="{8DC9F8B5-AC60-4C5F-8C2A-EA4232E62EF6}" dt="2022-06-01T21:38:07.134" v="174" actId="1076"/>
          <ac:cxnSpMkLst>
            <pc:docMk/>
            <pc:sldMk cId="3477322092" sldId="256"/>
            <ac:cxnSpMk id="26" creationId="{1C209CE8-F3ED-49CA-A02B-E4DA2A0E0A2F}"/>
          </ac:cxnSpMkLst>
        </pc:cxnChg>
        <pc:cxnChg chg="add mod">
          <ac:chgData name="Lili Ye (Student)" userId="29ede785-e103-4b43-b717-4e0a4f23007b" providerId="ADAL" clId="{8DC9F8B5-AC60-4C5F-8C2A-EA4232E62EF6}" dt="2022-06-01T21:17:48.717" v="158" actId="1076"/>
          <ac:cxnSpMkLst>
            <pc:docMk/>
            <pc:sldMk cId="3477322092" sldId="256"/>
            <ac:cxnSpMk id="42" creationId="{7696DFED-CA01-9BC2-D1D7-91EB73CD6506}"/>
          </ac:cxnSpMkLst>
        </pc:cxnChg>
        <pc:cxnChg chg="add mod">
          <ac:chgData name="Lili Ye (Student)" userId="29ede785-e103-4b43-b717-4e0a4f23007b" providerId="ADAL" clId="{8DC9F8B5-AC60-4C5F-8C2A-EA4232E62EF6}" dt="2022-06-01T21:17:51.354" v="159" actId="1076"/>
          <ac:cxnSpMkLst>
            <pc:docMk/>
            <pc:sldMk cId="3477322092" sldId="256"/>
            <ac:cxnSpMk id="43" creationId="{824C31FB-BB1F-A135-BC99-50A79537DCF5}"/>
          </ac:cxnSpMkLst>
        </pc:cxnChg>
        <pc:cxnChg chg="add mod">
          <ac:chgData name="Lili Ye (Student)" userId="29ede785-e103-4b43-b717-4e0a4f23007b" providerId="ADAL" clId="{8DC9F8B5-AC60-4C5F-8C2A-EA4232E62EF6}" dt="2022-06-01T21:20:37.938" v="170" actId="14100"/>
          <ac:cxnSpMkLst>
            <pc:docMk/>
            <pc:sldMk cId="3477322092" sldId="256"/>
            <ac:cxnSpMk id="48" creationId="{AF9C69DC-51B3-536F-3D7F-8B88CC73E7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095078"/>
            <a:ext cx="6995160" cy="445685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723804"/>
            <a:ext cx="6172200" cy="309075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81567"/>
            <a:ext cx="177450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81567"/>
            <a:ext cx="5220653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191514"/>
            <a:ext cx="7098030" cy="532510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8567000"/>
            <a:ext cx="7098030" cy="28003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407833"/>
            <a:ext cx="34975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407833"/>
            <a:ext cx="34975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81570"/>
            <a:ext cx="709803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138171"/>
            <a:ext cx="3481506" cy="153796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676140"/>
            <a:ext cx="348150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138171"/>
            <a:ext cx="3498652" cy="153796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676140"/>
            <a:ext cx="3498652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53440"/>
            <a:ext cx="2654260" cy="29870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843196"/>
            <a:ext cx="4166235" cy="909743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840480"/>
            <a:ext cx="2654260" cy="711496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853440"/>
            <a:ext cx="2654260" cy="29870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843196"/>
            <a:ext cx="4166235" cy="909743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840480"/>
            <a:ext cx="2654260" cy="7114964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81570"/>
            <a:ext cx="709803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407833"/>
            <a:ext cx="709803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865189"/>
            <a:ext cx="18516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E7A3-6F29-40A9-9373-9E68B0A797E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865189"/>
            <a:ext cx="277749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865189"/>
            <a:ext cx="18516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2C46-B7F8-4F59-B7CB-16846C75A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tmp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91861DDB-359B-C581-73DA-4D80EE655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54" y="6384862"/>
            <a:ext cx="8708571" cy="2858788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3DFAAF2-1488-683F-EA01-787143C96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1" y="102230"/>
            <a:ext cx="3817551" cy="2862072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7FED1DDB-6C24-F873-7588-C1BBF7BB8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3" y="161346"/>
            <a:ext cx="3817551" cy="2862072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0FEA2326-2DD2-F798-8413-97BA1BEF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9" y="3223519"/>
            <a:ext cx="3817551" cy="2862072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5C6745A2-DB28-B4A6-7220-3320BE8BDA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6" y="3228480"/>
            <a:ext cx="3817551" cy="286207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12BFF1-53D9-4031-9033-7437AFC9D611}"/>
              </a:ext>
            </a:extLst>
          </p:cNvPr>
          <p:cNvCxnSpPr>
            <a:cxnSpLocks/>
          </p:cNvCxnSpPr>
          <p:nvPr/>
        </p:nvCxnSpPr>
        <p:spPr>
          <a:xfrm flipV="1">
            <a:off x="5390393" y="8273143"/>
            <a:ext cx="339847" cy="3319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D756B2-F7C2-4A2D-97DF-961B3E69B9ED}"/>
              </a:ext>
            </a:extLst>
          </p:cNvPr>
          <p:cNvCxnSpPr>
            <a:cxnSpLocks/>
          </p:cNvCxnSpPr>
          <p:nvPr/>
        </p:nvCxnSpPr>
        <p:spPr>
          <a:xfrm flipH="1">
            <a:off x="2760617" y="7219888"/>
            <a:ext cx="324005" cy="2781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39E1B9-D164-4124-ACA4-F6A716D5EB7F}"/>
                  </a:ext>
                </a:extLst>
              </p:cNvPr>
              <p:cNvSpPr txBox="1"/>
              <p:nvPr/>
            </p:nvSpPr>
            <p:spPr>
              <a:xfrm>
                <a:off x="-322445" y="0"/>
                <a:ext cx="10710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39E1B9-D164-4124-ACA4-F6A716D5E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445" y="0"/>
                <a:ext cx="1071033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31FE39-7C69-4203-B570-1CBFF897F359}"/>
                  </a:ext>
                </a:extLst>
              </p:cNvPr>
              <p:cNvSpPr txBox="1"/>
              <p:nvPr/>
            </p:nvSpPr>
            <p:spPr>
              <a:xfrm>
                <a:off x="3987508" y="0"/>
                <a:ext cx="7176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31FE39-7C69-4203-B570-1CBFF897F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08" y="0"/>
                <a:ext cx="717617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C1890C-1113-49D4-81FB-FEAC69570441}"/>
                  </a:ext>
                </a:extLst>
              </p:cNvPr>
              <p:cNvSpPr txBox="1"/>
              <p:nvPr/>
            </p:nvSpPr>
            <p:spPr>
              <a:xfrm>
                <a:off x="-193865" y="3148291"/>
                <a:ext cx="7176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C1890C-1113-49D4-81FB-FEAC6957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865" y="3148291"/>
                <a:ext cx="717617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E3219D-E001-4403-9732-43054D01B117}"/>
              </a:ext>
            </a:extLst>
          </p:cNvPr>
          <p:cNvCxnSpPr>
            <a:cxnSpLocks/>
          </p:cNvCxnSpPr>
          <p:nvPr/>
        </p:nvCxnSpPr>
        <p:spPr>
          <a:xfrm>
            <a:off x="3141760" y="6570393"/>
            <a:ext cx="0" cy="217355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BC8F5D-A355-4541-A6CD-B2DB1E33CF54}"/>
              </a:ext>
            </a:extLst>
          </p:cNvPr>
          <p:cNvCxnSpPr>
            <a:cxnSpLocks/>
          </p:cNvCxnSpPr>
          <p:nvPr/>
        </p:nvCxnSpPr>
        <p:spPr>
          <a:xfrm>
            <a:off x="5292764" y="6604092"/>
            <a:ext cx="0" cy="2047875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3BDC60-7C70-476B-A1AD-E5A2D0C32568}"/>
                  </a:ext>
                </a:extLst>
              </p:cNvPr>
              <p:cNvSpPr txBox="1"/>
              <p:nvPr/>
            </p:nvSpPr>
            <p:spPr>
              <a:xfrm>
                <a:off x="1645275" y="6085777"/>
                <a:ext cx="1056499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3BDC60-7C70-476B-A1AD-E5A2D0C3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75" y="6085777"/>
                <a:ext cx="1056499" cy="413831"/>
              </a:xfrm>
              <a:prstGeom prst="rect">
                <a:avLst/>
              </a:prstGeom>
              <a:blipFill>
                <a:blip r:embed="rId10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425B26-2565-4172-915C-9A1C994EE860}"/>
                  </a:ext>
                </a:extLst>
              </p:cNvPr>
              <p:cNvSpPr txBox="1"/>
              <p:nvPr/>
            </p:nvSpPr>
            <p:spPr>
              <a:xfrm rot="16200000">
                <a:off x="-300501" y="4342808"/>
                <a:ext cx="1056499" cy="44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E425B26-2565-4172-915C-9A1C994EE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0501" y="4342808"/>
                <a:ext cx="1056499" cy="445122"/>
              </a:xfrm>
              <a:prstGeom prst="rect">
                <a:avLst/>
              </a:prstGeom>
              <a:blipFill>
                <a:blip r:embed="rId11"/>
                <a:stretch>
                  <a:fillRect l="-4110" r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1E27E4-E058-42A3-8577-9C1B5408A817}"/>
                  </a:ext>
                </a:extLst>
              </p:cNvPr>
              <p:cNvSpPr txBox="1"/>
              <p:nvPr/>
            </p:nvSpPr>
            <p:spPr>
              <a:xfrm>
                <a:off x="5694745" y="3016798"/>
                <a:ext cx="1056499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1E27E4-E058-42A3-8577-9C1B5408A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45" y="3016798"/>
                <a:ext cx="1056499" cy="413831"/>
              </a:xfrm>
              <a:prstGeom prst="rect">
                <a:avLst/>
              </a:prstGeom>
              <a:blipFill>
                <a:blip r:embed="rId12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EFC979-06E2-4571-8EFC-8FE5307ED10E}"/>
                  </a:ext>
                </a:extLst>
              </p:cNvPr>
              <p:cNvSpPr txBox="1"/>
              <p:nvPr/>
            </p:nvSpPr>
            <p:spPr>
              <a:xfrm rot="16200000">
                <a:off x="3802907" y="1155564"/>
                <a:ext cx="1056499" cy="44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EFC979-06E2-4571-8EFC-8FE5307E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02907" y="1155564"/>
                <a:ext cx="1056499" cy="445122"/>
              </a:xfrm>
              <a:prstGeom prst="rect">
                <a:avLst/>
              </a:prstGeom>
              <a:blipFill>
                <a:blip r:embed="rId13"/>
                <a:stretch>
                  <a:fillRect l="-4110" r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38C0C1A-22D7-4638-8D50-6DA9639B7920}"/>
              </a:ext>
            </a:extLst>
          </p:cNvPr>
          <p:cNvSpPr/>
          <p:nvPr/>
        </p:nvSpPr>
        <p:spPr>
          <a:xfrm>
            <a:off x="3818654" y="5618838"/>
            <a:ext cx="316430" cy="381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C46287-5724-4243-AF7D-8266CDF13119}"/>
              </a:ext>
            </a:extLst>
          </p:cNvPr>
          <p:cNvCxnSpPr>
            <a:cxnSpLocks/>
          </p:cNvCxnSpPr>
          <p:nvPr/>
        </p:nvCxnSpPr>
        <p:spPr>
          <a:xfrm flipH="1">
            <a:off x="5639614" y="1410274"/>
            <a:ext cx="252611" cy="240320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209CE8-F3ED-49CA-A02B-E4DA2A0E0A2F}"/>
              </a:ext>
            </a:extLst>
          </p:cNvPr>
          <p:cNvCxnSpPr>
            <a:cxnSpLocks/>
          </p:cNvCxnSpPr>
          <p:nvPr/>
        </p:nvCxnSpPr>
        <p:spPr>
          <a:xfrm flipV="1">
            <a:off x="2817658" y="4518513"/>
            <a:ext cx="245043" cy="247469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1CE045-D41E-D04F-CF46-A601CADE6A39}"/>
              </a:ext>
            </a:extLst>
          </p:cNvPr>
          <p:cNvCxnSpPr>
            <a:cxnSpLocks/>
          </p:cNvCxnSpPr>
          <p:nvPr/>
        </p:nvCxnSpPr>
        <p:spPr>
          <a:xfrm>
            <a:off x="7451891" y="6590484"/>
            <a:ext cx="0" cy="209980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D3EA87-27EB-5A47-9610-EEE0493A20C6}"/>
                  </a:ext>
                </a:extLst>
              </p:cNvPr>
              <p:cNvSpPr txBox="1"/>
              <p:nvPr/>
            </p:nvSpPr>
            <p:spPr>
              <a:xfrm>
                <a:off x="5765920" y="6085776"/>
                <a:ext cx="1056499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D3EA87-27EB-5A47-9610-EEE0493A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920" y="6085776"/>
                <a:ext cx="1056499" cy="413831"/>
              </a:xfrm>
              <a:prstGeom prst="rect">
                <a:avLst/>
              </a:prstGeom>
              <a:blipFill>
                <a:blip r:embed="rId14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AFF9A9-8606-604C-42B7-471605F3152E}"/>
                  </a:ext>
                </a:extLst>
              </p:cNvPr>
              <p:cNvSpPr txBox="1"/>
              <p:nvPr/>
            </p:nvSpPr>
            <p:spPr>
              <a:xfrm rot="16200000">
                <a:off x="3802906" y="4378694"/>
                <a:ext cx="1056499" cy="44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AFF9A9-8606-604C-42B7-471605F3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02906" y="4378694"/>
                <a:ext cx="1056499" cy="445122"/>
              </a:xfrm>
              <a:prstGeom prst="rect">
                <a:avLst/>
              </a:prstGeom>
              <a:blipFill>
                <a:blip r:embed="rId15"/>
                <a:stretch>
                  <a:fillRect l="-4110" r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85316D-D9B7-2011-0173-71850D14AB4E}"/>
                  </a:ext>
                </a:extLst>
              </p:cNvPr>
              <p:cNvSpPr txBox="1"/>
              <p:nvPr/>
            </p:nvSpPr>
            <p:spPr>
              <a:xfrm>
                <a:off x="3985804" y="3153022"/>
                <a:ext cx="7176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85316D-D9B7-2011-0173-71850D14A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04" y="3153022"/>
                <a:ext cx="717617" cy="400110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7D418381-D8D8-7E9B-7344-09AD954102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836" y="9054366"/>
            <a:ext cx="171116" cy="356659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E7B22DA-E488-E66A-011E-738A8FD639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9" y="7311632"/>
            <a:ext cx="417481" cy="69412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96DFED-CA01-9BC2-D1D7-91EB73CD6506}"/>
              </a:ext>
            </a:extLst>
          </p:cNvPr>
          <p:cNvCxnSpPr>
            <a:cxnSpLocks/>
          </p:cNvCxnSpPr>
          <p:nvPr/>
        </p:nvCxnSpPr>
        <p:spPr>
          <a:xfrm flipH="1">
            <a:off x="5532875" y="4445209"/>
            <a:ext cx="252611" cy="240320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4C31FB-BB1F-A135-BC99-50A79537DCF5}"/>
              </a:ext>
            </a:extLst>
          </p:cNvPr>
          <p:cNvCxnSpPr>
            <a:cxnSpLocks/>
          </p:cNvCxnSpPr>
          <p:nvPr/>
        </p:nvCxnSpPr>
        <p:spPr>
          <a:xfrm flipV="1">
            <a:off x="6799910" y="4535784"/>
            <a:ext cx="245043" cy="247469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9C69DC-51B3-536F-3D7F-8B88CC73E7D2}"/>
              </a:ext>
            </a:extLst>
          </p:cNvPr>
          <p:cNvCxnSpPr>
            <a:cxnSpLocks/>
          </p:cNvCxnSpPr>
          <p:nvPr/>
        </p:nvCxnSpPr>
        <p:spPr>
          <a:xfrm flipH="1" flipV="1">
            <a:off x="7053943" y="7837714"/>
            <a:ext cx="348340" cy="39188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66CAE3-92CF-F47D-EEF1-74ADA4390E49}"/>
                  </a:ext>
                </a:extLst>
              </p:cNvPr>
              <p:cNvSpPr txBox="1"/>
              <p:nvPr/>
            </p:nvSpPr>
            <p:spPr>
              <a:xfrm>
                <a:off x="1733281" y="2992701"/>
                <a:ext cx="1056499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66CAE3-92CF-F47D-EEF1-74ADA439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281" y="2992701"/>
                <a:ext cx="1056499" cy="413831"/>
              </a:xfrm>
              <a:prstGeom prst="rect">
                <a:avLst/>
              </a:prstGeom>
              <a:blipFill>
                <a:blip r:embed="rId19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AD7690-2EE8-35D9-B72C-175B2760B151}"/>
                  </a:ext>
                </a:extLst>
              </p:cNvPr>
              <p:cNvSpPr txBox="1"/>
              <p:nvPr/>
            </p:nvSpPr>
            <p:spPr>
              <a:xfrm rot="16200000">
                <a:off x="-186736" y="1249733"/>
                <a:ext cx="1056499" cy="44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AD7690-2EE8-35D9-B72C-175B2760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86736" y="1249733"/>
                <a:ext cx="1056499" cy="445122"/>
              </a:xfrm>
              <a:prstGeom prst="rect">
                <a:avLst/>
              </a:prstGeom>
              <a:blipFill>
                <a:blip r:embed="rId20"/>
                <a:stretch>
                  <a:fillRect l="-4110" r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Chart, bar chart&#10;&#10;Description automatically generated">
            <a:extLst>
              <a:ext uri="{FF2B5EF4-FFF2-40B4-BE49-F238E27FC236}">
                <a16:creationId xmlns:a16="http://schemas.microsoft.com/office/drawing/2014/main" id="{D933A600-44EE-C9C9-0A88-A152195BCA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7" y="9623910"/>
            <a:ext cx="3817550" cy="2862072"/>
          </a:xfrm>
          <a:prstGeom prst="rect">
            <a:avLst/>
          </a:prstGeom>
        </p:spPr>
      </p:pic>
      <p:pic>
        <p:nvPicPr>
          <p:cNvPr id="49" name="Picture 48" descr="A picture containing chart&#10;&#10;Description automatically generated">
            <a:extLst>
              <a:ext uri="{FF2B5EF4-FFF2-40B4-BE49-F238E27FC236}">
                <a16:creationId xmlns:a16="http://schemas.microsoft.com/office/drawing/2014/main" id="{38950068-E9D1-C6F7-9DA9-ADE7BCD15D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33" y="9619917"/>
            <a:ext cx="3809331" cy="2862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451425-B724-1B4F-EEF3-925D96EBCA03}"/>
                  </a:ext>
                </a:extLst>
              </p:cNvPr>
              <p:cNvSpPr txBox="1"/>
              <p:nvPr/>
            </p:nvSpPr>
            <p:spPr>
              <a:xfrm>
                <a:off x="1533590" y="9383058"/>
                <a:ext cx="900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451425-B724-1B4F-EEF3-925D96EBC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90" y="9383058"/>
                <a:ext cx="90040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DBB43-3A4A-E60E-761C-3CABC5B0F5D8}"/>
              </a:ext>
            </a:extLst>
          </p:cNvPr>
          <p:cNvCxnSpPr>
            <a:cxnSpLocks/>
          </p:cNvCxnSpPr>
          <p:nvPr/>
        </p:nvCxnSpPr>
        <p:spPr>
          <a:xfrm flipV="1">
            <a:off x="1477448" y="9705975"/>
            <a:ext cx="494227" cy="1229074"/>
          </a:xfrm>
          <a:prstGeom prst="straightConnector1">
            <a:avLst/>
          </a:prstGeom>
          <a:ln w="28575">
            <a:solidFill>
              <a:srgbClr val="FFFF00"/>
            </a:solidFill>
            <a:headEnd type="arrow" w="lg" len="lg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399B979-0285-8BF7-D786-80B7465A04C5}"/>
                  </a:ext>
                </a:extLst>
              </p:cNvPr>
              <p:cNvSpPr txBox="1"/>
              <p:nvPr/>
            </p:nvSpPr>
            <p:spPr>
              <a:xfrm>
                <a:off x="5335025" y="9440267"/>
                <a:ext cx="9004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en-US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399B979-0285-8BF7-D786-80B7465A0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25" y="9440267"/>
                <a:ext cx="90040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8A3F1E-2D6E-B11C-4650-4C08518C6D38}"/>
              </a:ext>
            </a:extLst>
          </p:cNvPr>
          <p:cNvCxnSpPr>
            <a:cxnSpLocks/>
          </p:cNvCxnSpPr>
          <p:nvPr/>
        </p:nvCxnSpPr>
        <p:spPr>
          <a:xfrm flipV="1">
            <a:off x="5277923" y="9753600"/>
            <a:ext cx="494227" cy="1229074"/>
          </a:xfrm>
          <a:prstGeom prst="straightConnector1">
            <a:avLst/>
          </a:prstGeom>
          <a:ln w="28575">
            <a:solidFill>
              <a:srgbClr val="FFFF00"/>
            </a:solidFill>
            <a:headEnd type="arrow" w="lg" len="lg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A61505-BE0B-9A0F-54C1-16341DBE4465}"/>
                  </a:ext>
                </a:extLst>
              </p:cNvPr>
              <p:cNvSpPr txBox="1"/>
              <p:nvPr/>
            </p:nvSpPr>
            <p:spPr>
              <a:xfrm>
                <a:off x="5661145" y="12410376"/>
                <a:ext cx="1056499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A61505-BE0B-9A0F-54C1-16341DBE4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45" y="12410376"/>
                <a:ext cx="1056499" cy="413831"/>
              </a:xfrm>
              <a:prstGeom prst="rect">
                <a:avLst/>
              </a:prstGeom>
              <a:blipFill>
                <a:blip r:embed="rId25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60598D-62DB-E05F-8AAF-F9692A2AE80D}"/>
                  </a:ext>
                </a:extLst>
              </p:cNvPr>
              <p:cNvSpPr txBox="1"/>
              <p:nvPr/>
            </p:nvSpPr>
            <p:spPr>
              <a:xfrm rot="16200000">
                <a:off x="3660031" y="10703294"/>
                <a:ext cx="1056499" cy="44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60598D-62DB-E05F-8AAF-F9692A2AE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60031" y="10703294"/>
                <a:ext cx="1056499" cy="445122"/>
              </a:xfrm>
              <a:prstGeom prst="rect">
                <a:avLst/>
              </a:prstGeom>
              <a:blipFill>
                <a:blip r:embed="rId26"/>
                <a:stretch>
                  <a:fillRect l="-4110" r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64F6989-0300-6CEE-C949-CC58B4749D19}"/>
                  </a:ext>
                </a:extLst>
              </p:cNvPr>
              <p:cNvSpPr txBox="1"/>
              <p:nvPr/>
            </p:nvSpPr>
            <p:spPr>
              <a:xfrm>
                <a:off x="1374895" y="12429426"/>
                <a:ext cx="1056499" cy="41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64F6989-0300-6CEE-C949-CC58B4749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95" y="12429426"/>
                <a:ext cx="1056499" cy="413831"/>
              </a:xfrm>
              <a:prstGeom prst="rect">
                <a:avLst/>
              </a:prstGeom>
              <a:blipFill>
                <a:blip r:embed="rId27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DF69A0-373D-ACB3-E702-737B6A39865C}"/>
                  </a:ext>
                </a:extLst>
              </p:cNvPr>
              <p:cNvSpPr txBox="1"/>
              <p:nvPr/>
            </p:nvSpPr>
            <p:spPr>
              <a:xfrm rot="16200000">
                <a:off x="-361151" y="10722344"/>
                <a:ext cx="1056499" cy="44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DF69A0-373D-ACB3-E702-737B6A39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61151" y="10722344"/>
                <a:ext cx="1056499" cy="445122"/>
              </a:xfrm>
              <a:prstGeom prst="rect">
                <a:avLst/>
              </a:prstGeom>
              <a:blipFill>
                <a:blip r:embed="rId28"/>
                <a:stretch>
                  <a:fillRect l="-4110" r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6B116C-581C-23CF-CEFE-85E5EE79A333}"/>
                  </a:ext>
                </a:extLst>
              </p:cNvPr>
              <p:cNvSpPr txBox="1"/>
              <p:nvPr/>
            </p:nvSpPr>
            <p:spPr>
              <a:xfrm>
                <a:off x="-165290" y="9549091"/>
                <a:ext cx="7176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6B116C-581C-23CF-CEFE-85E5EE79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290" y="9549091"/>
                <a:ext cx="717617" cy="400110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DB4EE87-30C2-5790-D0CA-B9456F63EDB4}"/>
                  </a:ext>
                </a:extLst>
              </p:cNvPr>
              <p:cNvSpPr txBox="1"/>
              <p:nvPr/>
            </p:nvSpPr>
            <p:spPr>
              <a:xfrm>
                <a:off x="3966754" y="9563347"/>
                <a:ext cx="7176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DB4EE87-30C2-5790-D0CA-B9456F63E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54" y="9563347"/>
                <a:ext cx="717617" cy="400110"/>
              </a:xfrm>
              <a:prstGeom prst="rect">
                <a:avLst/>
              </a:prstGeom>
              <a:blipFill>
                <a:blip r:embed="rId3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2A82EC-F5D2-A69C-A110-60E6E9C73CA1}"/>
                  </a:ext>
                </a:extLst>
              </p:cNvPr>
              <p:cNvSpPr txBox="1"/>
              <p:nvPr/>
            </p:nvSpPr>
            <p:spPr>
              <a:xfrm>
                <a:off x="-193865" y="6348691"/>
                <a:ext cx="7176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2A82EC-F5D2-A69C-A110-60E6E9C7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865" y="6348691"/>
                <a:ext cx="717617" cy="400110"/>
              </a:xfrm>
              <a:prstGeom prst="rect">
                <a:avLst/>
              </a:prstGeom>
              <a:blipFill>
                <a:blip r:embed="rId3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5398367-6065-E661-8B1F-4E5754287698}"/>
              </a:ext>
            </a:extLst>
          </p:cNvPr>
          <p:cNvCxnSpPr>
            <a:cxnSpLocks/>
          </p:cNvCxnSpPr>
          <p:nvPr/>
        </p:nvCxnSpPr>
        <p:spPr>
          <a:xfrm flipH="1">
            <a:off x="1620064" y="1305499"/>
            <a:ext cx="252611" cy="240320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286A8B7-2F96-4273-37BA-7E01DE8170D3}"/>
              </a:ext>
            </a:extLst>
          </p:cNvPr>
          <p:cNvCxnSpPr>
            <a:cxnSpLocks/>
          </p:cNvCxnSpPr>
          <p:nvPr/>
        </p:nvCxnSpPr>
        <p:spPr>
          <a:xfrm flipH="1">
            <a:off x="2667814" y="2048449"/>
            <a:ext cx="252611" cy="240320"/>
          </a:xfrm>
          <a:prstGeom prst="straightConnector1">
            <a:avLst/>
          </a:prstGeom>
          <a:ln w="190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2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37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</dc:creator>
  <cp:lastModifiedBy>Lili Ye (Student)</cp:lastModifiedBy>
  <cp:revision>1</cp:revision>
  <dcterms:created xsi:type="dcterms:W3CDTF">2022-04-05T17:57:40Z</dcterms:created>
  <dcterms:modified xsi:type="dcterms:W3CDTF">2022-12-19T21:56:53Z</dcterms:modified>
</cp:coreProperties>
</file>