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943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862E3-C7D4-41E3-AD47-F5E0CD9FDD80}" v="66" dt="2022-12-13T17:38:2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21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F48862E3-C7D4-41E3-AD47-F5E0CD9FDD80}"/>
    <pc:docChg chg="undo custSel addSld modSld">
      <pc:chgData name="Lili Ye (Student)" userId="29ede785-e103-4b43-b717-4e0a4f23007b" providerId="ADAL" clId="{F48862E3-C7D4-41E3-AD47-F5E0CD9FDD80}" dt="2022-12-13T17:38:21.145" v="127" actId="403"/>
      <pc:docMkLst>
        <pc:docMk/>
      </pc:docMkLst>
      <pc:sldChg chg="addSp delSp modSp new mod">
        <pc:chgData name="Lili Ye (Student)" userId="29ede785-e103-4b43-b717-4e0a4f23007b" providerId="ADAL" clId="{F48862E3-C7D4-41E3-AD47-F5E0CD9FDD80}" dt="2022-12-13T17:38:21.145" v="127" actId="403"/>
        <pc:sldMkLst>
          <pc:docMk/>
          <pc:sldMk cId="997269058" sldId="256"/>
        </pc:sldMkLst>
        <pc:spChg chg="del">
          <ac:chgData name="Lili Ye (Student)" userId="29ede785-e103-4b43-b717-4e0a4f23007b" providerId="ADAL" clId="{F48862E3-C7D4-41E3-AD47-F5E0CD9FDD80}" dt="2022-12-13T00:02:41.471" v="1" actId="478"/>
          <ac:spMkLst>
            <pc:docMk/>
            <pc:sldMk cId="997269058" sldId="256"/>
            <ac:spMk id="2" creationId="{915BCF36-697F-40A7-506D-C71E38EF304D}"/>
          </ac:spMkLst>
        </pc:spChg>
        <pc:spChg chg="del">
          <ac:chgData name="Lili Ye (Student)" userId="29ede785-e103-4b43-b717-4e0a4f23007b" providerId="ADAL" clId="{F48862E3-C7D4-41E3-AD47-F5E0CD9FDD80}" dt="2022-12-13T00:02:41.471" v="1" actId="478"/>
          <ac:spMkLst>
            <pc:docMk/>
            <pc:sldMk cId="997269058" sldId="256"/>
            <ac:spMk id="3" creationId="{55F45CBF-F1D4-CFBA-E531-32600873719B}"/>
          </ac:spMkLst>
        </pc:spChg>
        <pc:spChg chg="add mod">
          <ac:chgData name="Lili Ye (Student)" userId="29ede785-e103-4b43-b717-4e0a4f23007b" providerId="ADAL" clId="{F48862E3-C7D4-41E3-AD47-F5E0CD9FDD80}" dt="2022-12-13T17:38:03.899" v="123" actId="1076"/>
          <ac:spMkLst>
            <pc:docMk/>
            <pc:sldMk cId="997269058" sldId="256"/>
            <ac:spMk id="4" creationId="{EB043DDE-B34F-95F1-50A4-CDB1D15F8B52}"/>
          </ac:spMkLst>
        </pc:spChg>
        <pc:spChg chg="add mod">
          <ac:chgData name="Lili Ye (Student)" userId="29ede785-e103-4b43-b717-4e0a4f23007b" providerId="ADAL" clId="{F48862E3-C7D4-41E3-AD47-F5E0CD9FDD80}" dt="2022-12-13T17:38:03.899" v="123" actId="1076"/>
          <ac:spMkLst>
            <pc:docMk/>
            <pc:sldMk cId="997269058" sldId="256"/>
            <ac:spMk id="5" creationId="{1CF2309A-8051-298C-3680-B98B1B24D243}"/>
          </ac:spMkLst>
        </pc:spChg>
        <pc:spChg chg="add mod">
          <ac:chgData name="Lili Ye (Student)" userId="29ede785-e103-4b43-b717-4e0a4f23007b" providerId="ADAL" clId="{F48862E3-C7D4-41E3-AD47-F5E0CD9FDD80}" dt="2022-12-13T17:38:03.899" v="123" actId="1076"/>
          <ac:spMkLst>
            <pc:docMk/>
            <pc:sldMk cId="997269058" sldId="256"/>
            <ac:spMk id="6" creationId="{004FB038-ABF9-3058-793A-A027C11A1886}"/>
          </ac:spMkLst>
        </pc:spChg>
        <pc:spChg chg="add mod">
          <ac:chgData name="Lili Ye (Student)" userId="29ede785-e103-4b43-b717-4e0a4f23007b" providerId="ADAL" clId="{F48862E3-C7D4-41E3-AD47-F5E0CD9FDD80}" dt="2022-12-13T17:38:03.899" v="123" actId="1076"/>
          <ac:spMkLst>
            <pc:docMk/>
            <pc:sldMk cId="997269058" sldId="256"/>
            <ac:spMk id="7" creationId="{A703720B-B756-C05D-E231-4CE1A2CB7C37}"/>
          </ac:spMkLst>
        </pc:spChg>
        <pc:spChg chg="add mod">
          <ac:chgData name="Lili Ye (Student)" userId="29ede785-e103-4b43-b717-4e0a4f23007b" providerId="ADAL" clId="{F48862E3-C7D4-41E3-AD47-F5E0CD9FDD80}" dt="2022-12-13T17:38:03.899" v="123" actId="1076"/>
          <ac:spMkLst>
            <pc:docMk/>
            <pc:sldMk cId="997269058" sldId="256"/>
            <ac:spMk id="8" creationId="{4A9A9E10-5A9A-8D68-35F3-01D2099A6FA5}"/>
          </ac:spMkLst>
        </pc:spChg>
        <pc:spChg chg="add mod">
          <ac:chgData name="Lili Ye (Student)" userId="29ede785-e103-4b43-b717-4e0a4f23007b" providerId="ADAL" clId="{F48862E3-C7D4-41E3-AD47-F5E0CD9FDD80}" dt="2022-12-13T17:38:03.899" v="123" actId="1076"/>
          <ac:spMkLst>
            <pc:docMk/>
            <pc:sldMk cId="997269058" sldId="256"/>
            <ac:spMk id="9" creationId="{37329CBF-03AD-AC2C-FCED-70CBEE06F1A2}"/>
          </ac:spMkLst>
        </pc:spChg>
        <pc:spChg chg="add mod">
          <ac:chgData name="Lili Ye (Student)" userId="29ede785-e103-4b43-b717-4e0a4f23007b" providerId="ADAL" clId="{F48862E3-C7D4-41E3-AD47-F5E0CD9FDD80}" dt="2022-12-13T17:38:16.859" v="126" actId="404"/>
          <ac:spMkLst>
            <pc:docMk/>
            <pc:sldMk cId="997269058" sldId="256"/>
            <ac:spMk id="10" creationId="{15400975-97D4-1575-3016-A9D8A7073DB3}"/>
          </ac:spMkLst>
        </pc:spChg>
        <pc:spChg chg="add mod">
          <ac:chgData name="Lili Ye (Student)" userId="29ede785-e103-4b43-b717-4e0a4f23007b" providerId="ADAL" clId="{F48862E3-C7D4-41E3-AD47-F5E0CD9FDD80}" dt="2022-12-13T17:38:21.145" v="127" actId="403"/>
          <ac:spMkLst>
            <pc:docMk/>
            <pc:sldMk cId="997269058" sldId="256"/>
            <ac:spMk id="11" creationId="{FAB4265D-61ED-DC5D-F99A-E9261CE82D5E}"/>
          </ac:spMkLst>
        </pc:spChg>
        <pc:picChg chg="add mod">
          <ac:chgData name="Lili Ye (Student)" userId="29ede785-e103-4b43-b717-4e0a4f23007b" providerId="ADAL" clId="{F48862E3-C7D4-41E3-AD47-F5E0CD9FDD80}" dt="2022-12-13T17:38:03.899" v="123" actId="1076"/>
          <ac:picMkLst>
            <pc:docMk/>
            <pc:sldMk cId="997269058" sldId="256"/>
            <ac:picMk id="2" creationId="{CC784A7C-76BB-5CB2-3933-4A159CE8767B}"/>
          </ac:picMkLst>
        </pc:picChg>
        <pc:picChg chg="add mod">
          <ac:chgData name="Lili Ye (Student)" userId="29ede785-e103-4b43-b717-4e0a4f23007b" providerId="ADAL" clId="{F48862E3-C7D4-41E3-AD47-F5E0CD9FDD80}" dt="2022-12-13T17:38:03.899" v="123" actId="1076"/>
          <ac:picMkLst>
            <pc:docMk/>
            <pc:sldMk cId="997269058" sldId="256"/>
            <ac:picMk id="3" creationId="{8B14C296-BD71-B6B5-91B3-4CF6DC7CCAF8}"/>
          </ac:picMkLst>
        </pc:picChg>
        <pc:cxnChg chg="add mod">
          <ac:chgData name="Lili Ye (Student)" userId="29ede785-e103-4b43-b717-4e0a4f23007b" providerId="ADAL" clId="{F48862E3-C7D4-41E3-AD47-F5E0CD9FDD80}" dt="2022-12-13T17:38:03.899" v="123" actId="1076"/>
          <ac:cxnSpMkLst>
            <pc:docMk/>
            <pc:sldMk cId="997269058" sldId="256"/>
            <ac:cxnSpMk id="12" creationId="{5E6C34CE-6C9B-30DB-366F-566C470640A4}"/>
          </ac:cxnSpMkLst>
        </pc:cxnChg>
        <pc:cxnChg chg="add mod">
          <ac:chgData name="Lili Ye (Student)" userId="29ede785-e103-4b43-b717-4e0a4f23007b" providerId="ADAL" clId="{F48862E3-C7D4-41E3-AD47-F5E0CD9FDD80}" dt="2022-12-13T17:38:03.899" v="123" actId="1076"/>
          <ac:cxnSpMkLst>
            <pc:docMk/>
            <pc:sldMk cId="997269058" sldId="256"/>
            <ac:cxnSpMk id="13" creationId="{2C29F908-A690-04B4-9CA3-5D4DE8E525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496484"/>
            <a:ext cx="5052060" cy="3183467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802717"/>
            <a:ext cx="4457700" cy="2207683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86834"/>
            <a:ext cx="128158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86834"/>
            <a:ext cx="3770471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279653"/>
            <a:ext cx="5126355" cy="380364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6119286"/>
            <a:ext cx="5126355" cy="200024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434167"/>
            <a:ext cx="252603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434167"/>
            <a:ext cx="252603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6836"/>
            <a:ext cx="512635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241551"/>
            <a:ext cx="2514421" cy="109854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340100"/>
            <a:ext cx="251442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241551"/>
            <a:ext cx="2526804" cy="109854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340100"/>
            <a:ext cx="252680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609600"/>
            <a:ext cx="1916966" cy="21336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316569"/>
            <a:ext cx="3008948" cy="6498167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743200"/>
            <a:ext cx="1916966" cy="5082117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609600"/>
            <a:ext cx="1916966" cy="21336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316569"/>
            <a:ext cx="3008948" cy="6498167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743200"/>
            <a:ext cx="1916966" cy="5082117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86836"/>
            <a:ext cx="512635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434167"/>
            <a:ext cx="512635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8475136"/>
            <a:ext cx="13373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5664-68C9-4E7B-9359-F18BCACF71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8475136"/>
            <a:ext cx="200596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8475136"/>
            <a:ext cx="13373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DF15-4771-4C1F-B6BE-249B174E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CC784A7C-76BB-5CB2-3933-4A159CE8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2" y="251310"/>
            <a:ext cx="5370258" cy="4026159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8B14C296-BD71-B6B5-91B3-4CF6DC7CC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" y="4619292"/>
            <a:ext cx="5207495" cy="39125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043DDE-B34F-95F1-50A4-CDB1D15F8B52}"/>
                  </a:ext>
                </a:extLst>
              </p:cNvPr>
              <p:cNvSpPr txBox="1"/>
              <p:nvPr/>
            </p:nvSpPr>
            <p:spPr>
              <a:xfrm>
                <a:off x="-126676" y="69360"/>
                <a:ext cx="8770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043DDE-B34F-95F1-50A4-CDB1D15F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676" y="69360"/>
                <a:ext cx="87707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F2309A-8051-298C-3680-B98B1B24D243}"/>
                  </a:ext>
                </a:extLst>
              </p:cNvPr>
              <p:cNvSpPr txBox="1"/>
              <p:nvPr/>
            </p:nvSpPr>
            <p:spPr>
              <a:xfrm>
                <a:off x="-102569" y="4546121"/>
                <a:ext cx="8770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F2309A-8051-298C-3680-B98B1B24D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69" y="4546121"/>
                <a:ext cx="877078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4FB038-ABF9-3058-793A-A027C11A1886}"/>
                  </a:ext>
                </a:extLst>
              </p:cNvPr>
              <p:cNvSpPr txBox="1"/>
              <p:nvPr/>
            </p:nvSpPr>
            <p:spPr>
              <a:xfrm>
                <a:off x="2205347" y="4200045"/>
                <a:ext cx="1278294" cy="54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4FB038-ABF9-3058-793A-A027C11A1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47" y="4200045"/>
                <a:ext cx="1278294" cy="542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3720B-B756-C05D-E231-4CE1A2CB7C37}"/>
                  </a:ext>
                </a:extLst>
              </p:cNvPr>
              <p:cNvSpPr txBox="1"/>
              <p:nvPr/>
            </p:nvSpPr>
            <p:spPr>
              <a:xfrm rot="16200000">
                <a:off x="-314844" y="1747123"/>
                <a:ext cx="1278294" cy="515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3720B-B756-C05D-E231-4CE1A2CB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4844" y="1747123"/>
                <a:ext cx="1278294" cy="5157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A9E10-5A9A-8D68-35F3-01D2099A6FA5}"/>
                  </a:ext>
                </a:extLst>
              </p:cNvPr>
              <p:cNvSpPr txBox="1"/>
              <p:nvPr/>
            </p:nvSpPr>
            <p:spPr>
              <a:xfrm>
                <a:off x="2365380" y="8530289"/>
                <a:ext cx="1278294" cy="54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A9E10-5A9A-8D68-35F3-01D2099A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80" y="8530289"/>
                <a:ext cx="1278294" cy="5423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329CBF-03AD-AC2C-FCED-70CBEE06F1A2}"/>
                  </a:ext>
                </a:extLst>
              </p:cNvPr>
              <p:cNvSpPr txBox="1"/>
              <p:nvPr/>
            </p:nvSpPr>
            <p:spPr>
              <a:xfrm rot="16200000">
                <a:off x="-416699" y="6158568"/>
                <a:ext cx="1278294" cy="515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329CBF-03AD-AC2C-FCED-70CBEE06F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16699" y="6158568"/>
                <a:ext cx="1278294" cy="5157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00975-97D4-1575-3016-A9D8A7073DB3}"/>
                  </a:ext>
                </a:extLst>
              </p:cNvPr>
              <p:cNvSpPr txBox="1"/>
              <p:nvPr/>
            </p:nvSpPr>
            <p:spPr>
              <a:xfrm>
                <a:off x="2476565" y="153333"/>
                <a:ext cx="900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00975-97D4-1575-3016-A9D8A7073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65" y="153333"/>
                <a:ext cx="90040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B4265D-61ED-DC5D-F99A-E9261CE82D5E}"/>
                  </a:ext>
                </a:extLst>
              </p:cNvPr>
              <p:cNvSpPr txBox="1"/>
              <p:nvPr/>
            </p:nvSpPr>
            <p:spPr>
              <a:xfrm>
                <a:off x="1467875" y="4430117"/>
                <a:ext cx="90040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B4265D-61ED-DC5D-F99A-E9261CE82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75" y="4430117"/>
                <a:ext cx="90040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C34CE-6C9B-30DB-366F-566C470640A4}"/>
              </a:ext>
            </a:extLst>
          </p:cNvPr>
          <p:cNvCxnSpPr>
            <a:cxnSpLocks/>
          </p:cNvCxnSpPr>
          <p:nvPr/>
        </p:nvCxnSpPr>
        <p:spPr>
          <a:xfrm flipV="1">
            <a:off x="2153723" y="490008"/>
            <a:ext cx="711459" cy="1520116"/>
          </a:xfrm>
          <a:prstGeom prst="straightConnector1">
            <a:avLst/>
          </a:prstGeom>
          <a:ln w="28575">
            <a:solidFill>
              <a:srgbClr val="FFFF00"/>
            </a:solidFill>
            <a:headEnd type="arrow" w="lg" len="lg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29F908-A690-04B4-9CA3-5D4DE8E5259E}"/>
              </a:ext>
            </a:extLst>
          </p:cNvPr>
          <p:cNvCxnSpPr>
            <a:cxnSpLocks/>
          </p:cNvCxnSpPr>
          <p:nvPr/>
        </p:nvCxnSpPr>
        <p:spPr>
          <a:xfrm flipV="1">
            <a:off x="1746449" y="4936524"/>
            <a:ext cx="268154" cy="1379304"/>
          </a:xfrm>
          <a:prstGeom prst="straightConnector1">
            <a:avLst/>
          </a:prstGeom>
          <a:ln w="28575">
            <a:solidFill>
              <a:srgbClr val="FFFF0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6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Lili Ye (Student)</cp:lastModifiedBy>
  <cp:revision>1</cp:revision>
  <dcterms:created xsi:type="dcterms:W3CDTF">2022-12-13T00:02:37Z</dcterms:created>
  <dcterms:modified xsi:type="dcterms:W3CDTF">2022-12-13T17:38:22Z</dcterms:modified>
</cp:coreProperties>
</file>