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7635875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7B1C9-9C5D-4CD7-BDF0-2FA46B985890}" v="13" dt="2022-08-10T16:49:19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4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" userId="29ede785-e103-4b43-b717-4e0a4f23007b" providerId="ADAL" clId="{0F49980D-08FE-4380-ACB6-0D97DE7AA907}"/>
    <pc:docChg chg="undo custSel addSld modSld">
      <pc:chgData name="Lili" userId="29ede785-e103-4b43-b717-4e0a4f23007b" providerId="ADAL" clId="{0F49980D-08FE-4380-ACB6-0D97DE7AA907}" dt="2022-04-15T17:42:22.004" v="876" actId="1076"/>
      <pc:docMkLst>
        <pc:docMk/>
      </pc:docMkLst>
      <pc:sldChg chg="addSp delSp modSp new mod">
        <pc:chgData name="Lili" userId="29ede785-e103-4b43-b717-4e0a4f23007b" providerId="ADAL" clId="{0F49980D-08FE-4380-ACB6-0D97DE7AA907}" dt="2022-04-15T17:42:22.004" v="876" actId="1076"/>
        <pc:sldMkLst>
          <pc:docMk/>
          <pc:sldMk cId="3643781385" sldId="256"/>
        </pc:sldMkLst>
        <pc:spChg chg="del">
          <ac:chgData name="Lili" userId="29ede785-e103-4b43-b717-4e0a4f23007b" providerId="ADAL" clId="{0F49980D-08FE-4380-ACB6-0D97DE7AA907}" dt="2022-04-07T22:52:41.141" v="1" actId="478"/>
          <ac:spMkLst>
            <pc:docMk/>
            <pc:sldMk cId="3643781385" sldId="256"/>
            <ac:spMk id="2" creationId="{5A1F3F9C-A022-4F85-9A05-309D8BAC2C7D}"/>
          </ac:spMkLst>
        </pc:spChg>
        <pc:spChg chg="add del mod">
          <ac:chgData name="Lili" userId="29ede785-e103-4b43-b717-4e0a4f23007b" providerId="ADAL" clId="{0F49980D-08FE-4380-ACB6-0D97DE7AA907}" dt="2022-04-15T17:39:06.637" v="821" actId="478"/>
          <ac:spMkLst>
            <pc:docMk/>
            <pc:sldMk cId="3643781385" sldId="256"/>
            <ac:spMk id="2" creationId="{68674BA7-AEAB-4D94-8574-654BF2C6EF0A}"/>
          </ac:spMkLst>
        </pc:spChg>
        <pc:spChg chg="del">
          <ac:chgData name="Lili" userId="29ede785-e103-4b43-b717-4e0a4f23007b" providerId="ADAL" clId="{0F49980D-08FE-4380-ACB6-0D97DE7AA907}" dt="2022-04-07T22:52:41.141" v="1" actId="478"/>
          <ac:spMkLst>
            <pc:docMk/>
            <pc:sldMk cId="3643781385" sldId="256"/>
            <ac:spMk id="3" creationId="{B84E2450-BD5A-46F3-8B4A-FD9BE8713D73}"/>
          </ac:spMkLst>
        </pc:spChg>
        <pc:spChg chg="add mod">
          <ac:chgData name="Lili" userId="29ede785-e103-4b43-b717-4e0a4f23007b" providerId="ADAL" clId="{0F49980D-08FE-4380-ACB6-0D97DE7AA907}" dt="2022-04-15T17:38:57.728" v="818" actId="164"/>
          <ac:spMkLst>
            <pc:docMk/>
            <pc:sldMk cId="3643781385" sldId="256"/>
            <ac:spMk id="3" creationId="{BE4FD2E1-5FD9-4D3F-AF56-5B46B51115A8}"/>
          </ac:spMkLst>
        </pc:spChg>
        <pc:spChg chg="add del mod">
          <ac:chgData name="Lili" userId="29ede785-e103-4b43-b717-4e0a4f23007b" providerId="ADAL" clId="{0F49980D-08FE-4380-ACB6-0D97DE7AA907}" dt="2022-04-15T17:37:14.911" v="786" actId="478"/>
          <ac:spMkLst>
            <pc:docMk/>
            <pc:sldMk cId="3643781385" sldId="256"/>
            <ac:spMk id="4" creationId="{CA8E8862-CAED-4E1C-B7AC-BC4923A575AD}"/>
          </ac:spMkLst>
        </pc:spChg>
        <pc:spChg chg="add del mod">
          <ac:chgData name="Lili" userId="29ede785-e103-4b43-b717-4e0a4f23007b" providerId="ADAL" clId="{0F49980D-08FE-4380-ACB6-0D97DE7AA907}" dt="2022-04-07T22:53:13.437" v="5" actId="478"/>
          <ac:spMkLst>
            <pc:docMk/>
            <pc:sldMk cId="3643781385" sldId="256"/>
            <ac:spMk id="6" creationId="{3872261B-36AA-43E4-A420-A6D39A1C29F5}"/>
          </ac:spMkLst>
        </pc:spChg>
        <pc:spChg chg="add del mod">
          <ac:chgData name="Lili" userId="29ede785-e103-4b43-b717-4e0a4f23007b" providerId="ADAL" clId="{0F49980D-08FE-4380-ACB6-0D97DE7AA907}" dt="2022-04-15T17:36:49.931" v="774" actId="478"/>
          <ac:spMkLst>
            <pc:docMk/>
            <pc:sldMk cId="3643781385" sldId="256"/>
            <ac:spMk id="6" creationId="{43998F79-4686-48AB-81EE-ECA3562796E6}"/>
          </ac:spMkLst>
        </pc:spChg>
        <pc:spChg chg="add del mod">
          <ac:chgData name="Lili" userId="29ede785-e103-4b43-b717-4e0a4f23007b" providerId="ADAL" clId="{0F49980D-08FE-4380-ACB6-0D97DE7AA907}" dt="2022-04-07T22:53:15.237" v="6" actId="478"/>
          <ac:spMkLst>
            <pc:docMk/>
            <pc:sldMk cId="3643781385" sldId="256"/>
            <ac:spMk id="7" creationId="{AA02C12E-4945-4A80-BBA5-B36C0A358FA5}"/>
          </ac:spMkLst>
        </pc:spChg>
        <pc:spChg chg="add del mod">
          <ac:chgData name="Lili" userId="29ede785-e103-4b43-b717-4e0a4f23007b" providerId="ADAL" clId="{0F49980D-08FE-4380-ACB6-0D97DE7AA907}" dt="2022-04-15T00:35:03.898" v="693"/>
          <ac:spMkLst>
            <pc:docMk/>
            <pc:sldMk cId="3643781385" sldId="256"/>
            <ac:spMk id="7" creationId="{F1E074B9-D21A-45B4-9932-9C2AA3D7EAB1}"/>
          </ac:spMkLst>
        </pc:spChg>
        <pc:spChg chg="add mod ord">
          <ac:chgData name="Lili" userId="29ede785-e103-4b43-b717-4e0a4f23007b" providerId="ADAL" clId="{0F49980D-08FE-4380-ACB6-0D97DE7AA907}" dt="2022-04-15T17:40:29.013" v="844" actId="1076"/>
          <ac:spMkLst>
            <pc:docMk/>
            <pc:sldMk cId="3643781385" sldId="256"/>
            <ac:spMk id="10" creationId="{3564A16E-63A0-4B38-9E71-060940ED41FB}"/>
          </ac:spMkLst>
        </pc:spChg>
        <pc:spChg chg="add del mod">
          <ac:chgData name="Lili" userId="29ede785-e103-4b43-b717-4e0a4f23007b" providerId="ADAL" clId="{0F49980D-08FE-4380-ACB6-0D97DE7AA907}" dt="2022-04-07T22:55:49.333" v="303" actId="478"/>
          <ac:spMkLst>
            <pc:docMk/>
            <pc:sldMk cId="3643781385" sldId="256"/>
            <ac:spMk id="11" creationId="{AD10A086-AFC6-494D-B166-D9E442B04388}"/>
          </ac:spMkLst>
        </pc:spChg>
        <pc:spChg chg="add mod ord">
          <ac:chgData name="Lili" userId="29ede785-e103-4b43-b717-4e0a4f23007b" providerId="ADAL" clId="{0F49980D-08FE-4380-ACB6-0D97DE7AA907}" dt="2022-04-15T17:39:15.219" v="824" actId="1076"/>
          <ac:spMkLst>
            <pc:docMk/>
            <pc:sldMk cId="3643781385" sldId="256"/>
            <ac:spMk id="14" creationId="{4CC584A0-6959-4BAE-8DE7-1108BAEAC788}"/>
          </ac:spMkLst>
        </pc:spChg>
        <pc:spChg chg="add mod ord">
          <ac:chgData name="Lili" userId="29ede785-e103-4b43-b717-4e0a4f23007b" providerId="ADAL" clId="{0F49980D-08FE-4380-ACB6-0D97DE7AA907}" dt="2022-04-15T17:40:34.662" v="845" actId="1076"/>
          <ac:spMkLst>
            <pc:docMk/>
            <pc:sldMk cId="3643781385" sldId="256"/>
            <ac:spMk id="15" creationId="{EEEC05AC-9D63-4D4C-9287-9A23C0B66B24}"/>
          </ac:spMkLst>
        </pc:spChg>
        <pc:spChg chg="add mod ord">
          <ac:chgData name="Lili" userId="29ede785-e103-4b43-b717-4e0a4f23007b" providerId="ADAL" clId="{0F49980D-08FE-4380-ACB6-0D97DE7AA907}" dt="2022-04-15T17:40:04.870" v="840" actId="1076"/>
          <ac:spMkLst>
            <pc:docMk/>
            <pc:sldMk cId="3643781385" sldId="256"/>
            <ac:spMk id="16" creationId="{9ECA816E-2A6D-4039-A44D-766CF610A394}"/>
          </ac:spMkLst>
        </pc:spChg>
        <pc:spChg chg="add mod ord">
          <ac:chgData name="Lili" userId="29ede785-e103-4b43-b717-4e0a4f23007b" providerId="ADAL" clId="{0F49980D-08FE-4380-ACB6-0D97DE7AA907}" dt="2022-04-15T17:40:48.115" v="849" actId="1076"/>
          <ac:spMkLst>
            <pc:docMk/>
            <pc:sldMk cId="3643781385" sldId="256"/>
            <ac:spMk id="17" creationId="{61738372-6FF7-4B41-BAAC-F5BC8B7439E4}"/>
          </ac:spMkLst>
        </pc:spChg>
        <pc:spChg chg="add del mod">
          <ac:chgData name="Lili" userId="29ede785-e103-4b43-b717-4e0a4f23007b" providerId="ADAL" clId="{0F49980D-08FE-4380-ACB6-0D97DE7AA907}" dt="2022-04-07T22:55:41.517" v="302" actId="478"/>
          <ac:spMkLst>
            <pc:docMk/>
            <pc:sldMk cId="3643781385" sldId="256"/>
            <ac:spMk id="19" creationId="{458921B3-32F1-420D-A022-219156644A2D}"/>
          </ac:spMkLst>
        </pc:spChg>
        <pc:spChg chg="add del mod">
          <ac:chgData name="Lili" userId="29ede785-e103-4b43-b717-4e0a4f23007b" providerId="ADAL" clId="{0F49980D-08FE-4380-ACB6-0D97DE7AA907}" dt="2022-04-15T17:39:08.116" v="822" actId="478"/>
          <ac:spMkLst>
            <pc:docMk/>
            <pc:sldMk cId="3643781385" sldId="256"/>
            <ac:spMk id="19" creationId="{F9391447-FB37-4B2E-863C-61BAECE835FD}"/>
          </ac:spMkLst>
        </pc:spChg>
        <pc:spChg chg="add mod ord">
          <ac:chgData name="Lili" userId="29ede785-e103-4b43-b717-4e0a4f23007b" providerId="ADAL" clId="{0F49980D-08FE-4380-ACB6-0D97DE7AA907}" dt="2022-04-15T17:42:05.097" v="872" actId="1076"/>
          <ac:spMkLst>
            <pc:docMk/>
            <pc:sldMk cId="3643781385" sldId="256"/>
            <ac:spMk id="21" creationId="{BC9B9CE4-FE00-4580-9DBE-335701C63B0A}"/>
          </ac:spMkLst>
        </pc:spChg>
        <pc:spChg chg="add del mod">
          <ac:chgData name="Lili" userId="29ede785-e103-4b43-b717-4e0a4f23007b" providerId="ADAL" clId="{0F49980D-08FE-4380-ACB6-0D97DE7AA907}" dt="2022-04-15T17:39:42.172" v="832" actId="478"/>
          <ac:spMkLst>
            <pc:docMk/>
            <pc:sldMk cId="3643781385" sldId="256"/>
            <ac:spMk id="23" creationId="{A97A9B7D-3DC5-4BBC-A7C7-D1DD37D8CD4D}"/>
          </ac:spMkLst>
        </pc:spChg>
        <pc:spChg chg="add del mod">
          <ac:chgData name="Lili" userId="29ede785-e103-4b43-b717-4e0a4f23007b" providerId="ADAL" clId="{0F49980D-08FE-4380-ACB6-0D97DE7AA907}" dt="2022-04-15T17:39:43.052" v="833" actId="478"/>
          <ac:spMkLst>
            <pc:docMk/>
            <pc:sldMk cId="3643781385" sldId="256"/>
            <ac:spMk id="24" creationId="{E95FC5B8-8D40-43CD-BBD4-D978461D47AE}"/>
          </ac:spMkLst>
        </pc:spChg>
        <pc:spChg chg="add mod">
          <ac:chgData name="Lili" userId="29ede785-e103-4b43-b717-4e0a4f23007b" providerId="ADAL" clId="{0F49980D-08FE-4380-ACB6-0D97DE7AA907}" dt="2022-04-15T17:38:57.728" v="818" actId="164"/>
          <ac:spMkLst>
            <pc:docMk/>
            <pc:sldMk cId="3643781385" sldId="256"/>
            <ac:spMk id="25" creationId="{91C2F569-CD50-4B19-970E-F8233E549B49}"/>
          </ac:spMkLst>
        </pc:spChg>
        <pc:spChg chg="add mod">
          <ac:chgData name="Lili" userId="29ede785-e103-4b43-b717-4e0a4f23007b" providerId="ADAL" clId="{0F49980D-08FE-4380-ACB6-0D97DE7AA907}" dt="2022-04-15T17:39:35.440" v="828" actId="164"/>
          <ac:spMkLst>
            <pc:docMk/>
            <pc:sldMk cId="3643781385" sldId="256"/>
            <ac:spMk id="26" creationId="{A7D9E197-70D6-4E00-B2D1-24DABC391E6E}"/>
          </ac:spMkLst>
        </pc:spChg>
        <pc:spChg chg="add mod">
          <ac:chgData name="Lili" userId="29ede785-e103-4b43-b717-4e0a4f23007b" providerId="ADAL" clId="{0F49980D-08FE-4380-ACB6-0D97DE7AA907}" dt="2022-04-15T17:39:35.440" v="828" actId="164"/>
          <ac:spMkLst>
            <pc:docMk/>
            <pc:sldMk cId="3643781385" sldId="256"/>
            <ac:spMk id="27" creationId="{8F38570A-D2CB-49E5-926C-D83D0B9FA2AF}"/>
          </ac:spMkLst>
        </pc:spChg>
        <pc:spChg chg="add del mod">
          <ac:chgData name="Lili" userId="29ede785-e103-4b43-b717-4e0a4f23007b" providerId="ADAL" clId="{0F49980D-08FE-4380-ACB6-0D97DE7AA907}" dt="2022-04-15T17:38:12.172" v="807" actId="478"/>
          <ac:spMkLst>
            <pc:docMk/>
            <pc:sldMk cId="3643781385" sldId="256"/>
            <ac:spMk id="28" creationId="{625BE470-1F77-48F6-80DB-F9CAA8D92BDD}"/>
          </ac:spMkLst>
        </pc:spChg>
        <pc:spChg chg="add del mod">
          <ac:chgData name="Lili" userId="29ede785-e103-4b43-b717-4e0a4f23007b" providerId="ADAL" clId="{0F49980D-08FE-4380-ACB6-0D97DE7AA907}" dt="2022-04-15T17:37:18.124" v="787" actId="478"/>
          <ac:spMkLst>
            <pc:docMk/>
            <pc:sldMk cId="3643781385" sldId="256"/>
            <ac:spMk id="29" creationId="{BED29FD2-1C05-4F88-A25F-59209E21127F}"/>
          </ac:spMkLst>
        </pc:spChg>
        <pc:spChg chg="add del mod">
          <ac:chgData name="Lili" userId="29ede785-e103-4b43-b717-4e0a4f23007b" providerId="ADAL" clId="{0F49980D-08FE-4380-ACB6-0D97DE7AA907}" dt="2022-04-15T17:38:09.804" v="806" actId="478"/>
          <ac:spMkLst>
            <pc:docMk/>
            <pc:sldMk cId="3643781385" sldId="256"/>
            <ac:spMk id="30" creationId="{F7C135CB-E8E4-4ABD-AD1C-0DC8DAD7E236}"/>
          </ac:spMkLst>
        </pc:spChg>
        <pc:spChg chg="add del mod">
          <ac:chgData name="Lili" userId="29ede785-e103-4b43-b717-4e0a4f23007b" providerId="ADAL" clId="{0F49980D-08FE-4380-ACB6-0D97DE7AA907}" dt="2022-04-15T17:23:34.260" v="743" actId="478"/>
          <ac:spMkLst>
            <pc:docMk/>
            <pc:sldMk cId="3643781385" sldId="256"/>
            <ac:spMk id="31" creationId="{ADEE5B11-C74D-4E08-9EC7-72EC70EFAA06}"/>
          </ac:spMkLst>
        </pc:spChg>
        <pc:spChg chg="add del mod">
          <ac:chgData name="Lili" userId="29ede785-e103-4b43-b717-4e0a4f23007b" providerId="ADAL" clId="{0F49980D-08FE-4380-ACB6-0D97DE7AA907}" dt="2022-04-15T00:32:30.477" v="567" actId="21"/>
          <ac:spMkLst>
            <pc:docMk/>
            <pc:sldMk cId="3643781385" sldId="256"/>
            <ac:spMk id="32" creationId="{9D32D546-D4B9-4D59-BE78-4AF2F68E9C1E}"/>
          </ac:spMkLst>
        </pc:spChg>
        <pc:spChg chg="add del mod">
          <ac:chgData name="Lili" userId="29ede785-e103-4b43-b717-4e0a4f23007b" providerId="ADAL" clId="{0F49980D-08FE-4380-ACB6-0D97DE7AA907}" dt="2022-04-15T17:36:45.931" v="772" actId="478"/>
          <ac:spMkLst>
            <pc:docMk/>
            <pc:sldMk cId="3643781385" sldId="256"/>
            <ac:spMk id="33" creationId="{7AC8F333-0959-4AA0-A79B-8B9C91D0CEA2}"/>
          </ac:spMkLst>
        </pc:spChg>
        <pc:spChg chg="add del mod">
          <ac:chgData name="Lili" userId="29ede785-e103-4b43-b717-4e0a4f23007b" providerId="ADAL" clId="{0F49980D-08FE-4380-ACB6-0D97DE7AA907}" dt="2022-04-15T00:37:36.153" v="705" actId="478"/>
          <ac:spMkLst>
            <pc:docMk/>
            <pc:sldMk cId="3643781385" sldId="256"/>
            <ac:spMk id="34" creationId="{38B917BD-5D20-43D8-811F-1695941E9071}"/>
          </ac:spMkLst>
        </pc:spChg>
        <pc:spChg chg="add del mod">
          <ac:chgData name="Lili" userId="29ede785-e103-4b43-b717-4e0a4f23007b" providerId="ADAL" clId="{0F49980D-08FE-4380-ACB6-0D97DE7AA907}" dt="2022-04-15T17:23:32.020" v="741" actId="478"/>
          <ac:spMkLst>
            <pc:docMk/>
            <pc:sldMk cId="3643781385" sldId="256"/>
            <ac:spMk id="35" creationId="{8846AEEF-0441-4390-84EC-F05E5AB4C796}"/>
          </ac:spMkLst>
        </pc:spChg>
        <pc:grpChg chg="add mod ord">
          <ac:chgData name="Lili" userId="29ede785-e103-4b43-b717-4e0a4f23007b" providerId="ADAL" clId="{0F49980D-08FE-4380-ACB6-0D97DE7AA907}" dt="2022-04-15T17:39:20.204" v="825" actId="1076"/>
          <ac:grpSpMkLst>
            <pc:docMk/>
            <pc:sldMk cId="3643781385" sldId="256"/>
            <ac:grpSpMk id="46" creationId="{171A3847-3C5D-4D53-815A-9943AD534985}"/>
          </ac:grpSpMkLst>
        </pc:grpChg>
        <pc:grpChg chg="add mod ord">
          <ac:chgData name="Lili" userId="29ede785-e103-4b43-b717-4e0a4f23007b" providerId="ADAL" clId="{0F49980D-08FE-4380-ACB6-0D97DE7AA907}" dt="2022-04-15T17:39:57.948" v="838" actId="1038"/>
          <ac:grpSpMkLst>
            <pc:docMk/>
            <pc:sldMk cId="3643781385" sldId="256"/>
            <ac:grpSpMk id="47" creationId="{1E7278B1-C446-41D2-B614-F8457CF6E75F}"/>
          </ac:grpSpMkLst>
        </pc:grpChg>
        <pc:picChg chg="add del mod">
          <ac:chgData name="Lili" userId="29ede785-e103-4b43-b717-4e0a4f23007b" providerId="ADAL" clId="{0F49980D-08FE-4380-ACB6-0D97DE7AA907}" dt="2022-04-07T22:55:36.229" v="299" actId="478"/>
          <ac:picMkLst>
            <pc:docMk/>
            <pc:sldMk cId="3643781385" sldId="256"/>
            <ac:picMk id="4" creationId="{FEFCC0E1-6D20-4522-BD06-F5E6606AF7E7}"/>
          </ac:picMkLst>
        </pc:picChg>
        <pc:picChg chg="add del mod ord">
          <ac:chgData name="Lili" userId="29ede785-e103-4b43-b717-4e0a4f23007b" providerId="ADAL" clId="{0F49980D-08FE-4380-ACB6-0D97DE7AA907}" dt="2022-04-15T17:36:44.572" v="771" actId="478"/>
          <ac:picMkLst>
            <pc:docMk/>
            <pc:sldMk cId="3643781385" sldId="256"/>
            <ac:picMk id="5" creationId="{58933395-8408-47F5-9BFC-54A09E010188}"/>
          </ac:picMkLst>
        </pc:picChg>
        <pc:picChg chg="add del mod ord">
          <ac:chgData name="Lili" userId="29ede785-e103-4b43-b717-4e0a4f23007b" providerId="ADAL" clId="{0F49980D-08FE-4380-ACB6-0D97DE7AA907}" dt="2022-04-15T17:36:41.883" v="769" actId="478"/>
          <ac:picMkLst>
            <pc:docMk/>
            <pc:sldMk cId="3643781385" sldId="256"/>
            <ac:picMk id="8" creationId="{A210590E-457F-427A-B67C-9C656174A559}"/>
          </ac:picMkLst>
        </pc:picChg>
        <pc:picChg chg="add del mod">
          <ac:chgData name="Lili" userId="29ede785-e103-4b43-b717-4e0a4f23007b" providerId="ADAL" clId="{0F49980D-08FE-4380-ACB6-0D97DE7AA907}" dt="2022-04-07T22:55:49.333" v="303" actId="478"/>
          <ac:picMkLst>
            <pc:docMk/>
            <pc:sldMk cId="3643781385" sldId="256"/>
            <ac:picMk id="9" creationId="{8AB89A3F-8D93-4472-86E2-C2ECC5F69AF4}"/>
          </ac:picMkLst>
        </pc:picChg>
        <pc:picChg chg="add del mod">
          <ac:chgData name="Lili" userId="29ede785-e103-4b43-b717-4e0a4f23007b" providerId="ADAL" clId="{0F49980D-08FE-4380-ACB6-0D97DE7AA907}" dt="2022-04-15T17:22:06.572" v="720" actId="478"/>
          <ac:picMkLst>
            <pc:docMk/>
            <pc:sldMk cId="3643781385" sldId="256"/>
            <ac:picMk id="9" creationId="{D0B24F6C-1A9E-42CA-8CAC-F11D3A9D1A63}"/>
          </ac:picMkLst>
        </pc:picChg>
        <pc:picChg chg="add del mod">
          <ac:chgData name="Lili" userId="29ede785-e103-4b43-b717-4e0a4f23007b" providerId="ADAL" clId="{0F49980D-08FE-4380-ACB6-0D97DE7AA907}" dt="2022-04-15T17:23:28.779" v="739" actId="478"/>
          <ac:picMkLst>
            <pc:docMk/>
            <pc:sldMk cId="3643781385" sldId="256"/>
            <ac:picMk id="13" creationId="{8058EBC0-EEDC-4632-AFA0-B712630829FD}"/>
          </ac:picMkLst>
        </pc:picChg>
        <pc:picChg chg="add del mod">
          <ac:chgData name="Lili" userId="29ede785-e103-4b43-b717-4e0a4f23007b" providerId="ADAL" clId="{0F49980D-08FE-4380-ACB6-0D97DE7AA907}" dt="2022-04-15T17:23:22.283" v="735" actId="478"/>
          <ac:picMkLst>
            <pc:docMk/>
            <pc:sldMk cId="3643781385" sldId="256"/>
            <ac:picMk id="18" creationId="{F44613C7-A7C1-42DB-85D6-B1C43369A594}"/>
          </ac:picMkLst>
        </pc:picChg>
        <pc:picChg chg="add del mod ord">
          <ac:chgData name="Lili" userId="29ede785-e103-4b43-b717-4e0a4f23007b" providerId="ADAL" clId="{0F49980D-08FE-4380-ACB6-0D97DE7AA907}" dt="2022-04-15T17:23:13.108" v="726" actId="478"/>
          <ac:picMkLst>
            <pc:docMk/>
            <pc:sldMk cId="3643781385" sldId="256"/>
            <ac:picMk id="20" creationId="{4BC3F9A8-6A5A-43CA-AE5D-D6B5E3087AF2}"/>
          </ac:picMkLst>
        </pc:picChg>
        <pc:picChg chg="add mod ord">
          <ac:chgData name="Lili" userId="29ede785-e103-4b43-b717-4e0a4f23007b" providerId="ADAL" clId="{0F49980D-08FE-4380-ACB6-0D97DE7AA907}" dt="2022-04-15T17:42:11.865" v="874" actId="1076"/>
          <ac:picMkLst>
            <pc:docMk/>
            <pc:sldMk cId="3643781385" sldId="256"/>
            <ac:picMk id="34" creationId="{75E699D7-4E0C-4A4C-A978-355365A90B4A}"/>
          </ac:picMkLst>
        </pc:picChg>
        <pc:picChg chg="add mod ord">
          <ac:chgData name="Lili" userId="29ede785-e103-4b43-b717-4e0a4f23007b" providerId="ADAL" clId="{0F49980D-08FE-4380-ACB6-0D97DE7AA907}" dt="2022-04-15T17:41:16.518" v="866" actId="1076"/>
          <ac:picMkLst>
            <pc:docMk/>
            <pc:sldMk cId="3643781385" sldId="256"/>
            <ac:picMk id="37" creationId="{A442A4AC-FFFC-49D6-A8D8-5F4F6068D4A3}"/>
          </ac:picMkLst>
        </pc:picChg>
        <pc:picChg chg="add del mod">
          <ac:chgData name="Lili" userId="29ede785-e103-4b43-b717-4e0a4f23007b" providerId="ADAL" clId="{0F49980D-08FE-4380-ACB6-0D97DE7AA907}" dt="2022-04-15T17:23:20.739" v="734" actId="478"/>
          <ac:picMkLst>
            <pc:docMk/>
            <pc:sldMk cId="3643781385" sldId="256"/>
            <ac:picMk id="39" creationId="{F6E28E91-5A9B-4584-922D-4B80756A3C3E}"/>
          </ac:picMkLst>
        </pc:picChg>
        <pc:picChg chg="add mod ord">
          <ac:chgData name="Lili" userId="29ede785-e103-4b43-b717-4e0a4f23007b" providerId="ADAL" clId="{0F49980D-08FE-4380-ACB6-0D97DE7AA907}" dt="2022-04-15T17:42:09.017" v="873" actId="1076"/>
          <ac:picMkLst>
            <pc:docMk/>
            <pc:sldMk cId="3643781385" sldId="256"/>
            <ac:picMk id="42" creationId="{184EEB06-0C1D-4D80-B519-08F9EF847826}"/>
          </ac:picMkLst>
        </pc:picChg>
        <pc:picChg chg="add mod ord">
          <ac:chgData name="Lili" userId="29ede785-e103-4b43-b717-4e0a4f23007b" providerId="ADAL" clId="{0F49980D-08FE-4380-ACB6-0D97DE7AA907}" dt="2022-04-15T17:38:57.728" v="818" actId="164"/>
          <ac:picMkLst>
            <pc:docMk/>
            <pc:sldMk cId="3643781385" sldId="256"/>
            <ac:picMk id="44" creationId="{87695648-DCDC-4737-A2D4-17AF06675AB9}"/>
          </ac:picMkLst>
        </pc:picChg>
        <pc:cxnChg chg="add del mod ord">
          <ac:chgData name="Lili" userId="29ede785-e103-4b43-b717-4e0a4f23007b" providerId="ADAL" clId="{0F49980D-08FE-4380-ACB6-0D97DE7AA907}" dt="2022-04-15T17:37:05.700" v="782" actId="478"/>
          <ac:cxnSpMkLst>
            <pc:docMk/>
            <pc:sldMk cId="3643781385" sldId="256"/>
            <ac:cxnSpMk id="12" creationId="{1E4249DE-B128-4B20-AD29-ABE32ACC71D1}"/>
          </ac:cxnSpMkLst>
        </pc:cxnChg>
        <pc:cxnChg chg="add del mod">
          <ac:chgData name="Lili" userId="29ede785-e103-4b43-b717-4e0a4f23007b" providerId="ADAL" clId="{0F49980D-08FE-4380-ACB6-0D97DE7AA907}" dt="2022-04-07T22:55:49.333" v="303" actId="478"/>
          <ac:cxnSpMkLst>
            <pc:docMk/>
            <pc:sldMk cId="3643781385" sldId="256"/>
            <ac:cxnSpMk id="13" creationId="{DE72A820-30B5-47E4-8A3A-80658C707B50}"/>
          </ac:cxnSpMkLst>
        </pc:cxnChg>
        <pc:cxnChg chg="add del mod ord">
          <ac:chgData name="Lili" userId="29ede785-e103-4b43-b717-4e0a4f23007b" providerId="ADAL" clId="{0F49980D-08FE-4380-ACB6-0D97DE7AA907}" dt="2022-04-15T17:42:22.004" v="876" actId="1076"/>
          <ac:cxnSpMkLst>
            <pc:docMk/>
            <pc:sldMk cId="3643781385" sldId="256"/>
            <ac:cxnSpMk id="22" creationId="{85A2E26A-1E05-4C9D-B226-6F09281DBE09}"/>
          </ac:cxnSpMkLst>
        </pc:cxnChg>
        <pc:cxnChg chg="add mod">
          <ac:chgData name="Lili" userId="29ede785-e103-4b43-b717-4e0a4f23007b" providerId="ADAL" clId="{0F49980D-08FE-4380-ACB6-0D97DE7AA907}" dt="2022-04-15T17:42:20.053" v="875" actId="1076"/>
          <ac:cxnSpMkLst>
            <pc:docMk/>
            <pc:sldMk cId="3643781385" sldId="256"/>
            <ac:cxnSpMk id="45" creationId="{4978910B-AE02-42AB-BE73-22575788E61E}"/>
          </ac:cxnSpMkLst>
        </pc:cxnChg>
      </pc:sldChg>
    </pc:docChg>
  </pc:docChgLst>
  <pc:docChgLst>
    <pc:chgData name="Lili Ye (Student)" userId="29ede785-e103-4b43-b717-4e0a4f23007b" providerId="ADAL" clId="{AC47B1C9-9C5D-4CD7-BDF0-2FA46B985890}"/>
    <pc:docChg chg="modSld">
      <pc:chgData name="Lili Ye (Student)" userId="29ede785-e103-4b43-b717-4e0a4f23007b" providerId="ADAL" clId="{AC47B1C9-9C5D-4CD7-BDF0-2FA46B985890}" dt="2022-08-10T16:49:19.598" v="12" actId="20577"/>
      <pc:docMkLst>
        <pc:docMk/>
      </pc:docMkLst>
      <pc:sldChg chg="modSp">
        <pc:chgData name="Lili Ye (Student)" userId="29ede785-e103-4b43-b717-4e0a4f23007b" providerId="ADAL" clId="{AC47B1C9-9C5D-4CD7-BDF0-2FA46B985890}" dt="2022-08-10T16:49:19.598" v="12" actId="20577"/>
        <pc:sldMkLst>
          <pc:docMk/>
          <pc:sldMk cId="3643781385" sldId="256"/>
        </pc:sldMkLst>
        <pc:spChg chg="mod">
          <ac:chgData name="Lili Ye (Student)" userId="29ede785-e103-4b43-b717-4e0a4f23007b" providerId="ADAL" clId="{AC47B1C9-9C5D-4CD7-BDF0-2FA46B985890}" dt="2022-08-10T16:49:19.598" v="12" actId="20577"/>
          <ac:spMkLst>
            <pc:docMk/>
            <pc:sldMk cId="3643781385" sldId="256"/>
            <ac:spMk id="10" creationId="{3564A16E-63A0-4B38-9E71-060940ED41FB}"/>
          </ac:spMkLst>
        </pc:spChg>
        <pc:spChg chg="mod">
          <ac:chgData name="Lili Ye (Student)" userId="29ede785-e103-4b43-b717-4e0a4f23007b" providerId="ADAL" clId="{AC47B1C9-9C5D-4CD7-BDF0-2FA46B985890}" dt="2022-08-10T16:49:15.407" v="10" actId="20577"/>
          <ac:spMkLst>
            <pc:docMk/>
            <pc:sldMk cId="3643781385" sldId="256"/>
            <ac:spMk id="21" creationId="{BC9B9CE4-FE00-4580-9DBE-335701C63B0A}"/>
          </ac:spMkLst>
        </pc:spChg>
      </pc:sldChg>
    </pc:docChg>
  </pc:docChgLst>
  <pc:docChgLst>
    <pc:chgData name="Lili Ye (Student)" userId="29ede785-e103-4b43-b717-4e0a4f23007b" providerId="ADAL" clId="{D7BDE951-A3EA-4307-818C-E386E21F43C4}"/>
    <pc:docChg chg="undo custSel modSld">
      <pc:chgData name="Lili Ye (Student)" userId="29ede785-e103-4b43-b717-4e0a4f23007b" providerId="ADAL" clId="{D7BDE951-A3EA-4307-818C-E386E21F43C4}" dt="2022-05-06T21:32:45.006" v="251" actId="1076"/>
      <pc:docMkLst>
        <pc:docMk/>
      </pc:docMkLst>
      <pc:sldChg chg="addSp delSp modSp mod">
        <pc:chgData name="Lili Ye (Student)" userId="29ede785-e103-4b43-b717-4e0a4f23007b" providerId="ADAL" clId="{D7BDE951-A3EA-4307-818C-E386E21F43C4}" dt="2022-05-06T21:32:45.006" v="251" actId="1076"/>
        <pc:sldMkLst>
          <pc:docMk/>
          <pc:sldMk cId="3643781385" sldId="256"/>
        </pc:sldMkLst>
        <pc:spChg chg="mod ord">
          <ac:chgData name="Lili Ye (Student)" userId="29ede785-e103-4b43-b717-4e0a4f23007b" providerId="ADAL" clId="{D7BDE951-A3EA-4307-818C-E386E21F43C4}" dt="2022-05-06T21:32:45.006" v="251" actId="1076"/>
          <ac:spMkLst>
            <pc:docMk/>
            <pc:sldMk cId="3643781385" sldId="256"/>
            <ac:spMk id="10" creationId="{3564A16E-63A0-4B38-9E71-060940ED41FB}"/>
          </ac:spMkLst>
        </pc:spChg>
        <pc:spChg chg="mod">
          <ac:chgData name="Lili Ye (Student)" userId="29ede785-e103-4b43-b717-4e0a4f23007b" providerId="ADAL" clId="{D7BDE951-A3EA-4307-818C-E386E21F43C4}" dt="2022-05-06T21:29:21.386" v="210" actId="1037"/>
          <ac:spMkLst>
            <pc:docMk/>
            <pc:sldMk cId="3643781385" sldId="256"/>
            <ac:spMk id="14" creationId="{4CC584A0-6959-4BAE-8DE7-1108BAEAC788}"/>
          </ac:spMkLst>
        </pc:spChg>
        <pc:spChg chg="mod">
          <ac:chgData name="Lili Ye (Student)" userId="29ede785-e103-4b43-b717-4e0a4f23007b" providerId="ADAL" clId="{D7BDE951-A3EA-4307-818C-E386E21F43C4}" dt="2022-05-06T21:29:21.386" v="210" actId="1037"/>
          <ac:spMkLst>
            <pc:docMk/>
            <pc:sldMk cId="3643781385" sldId="256"/>
            <ac:spMk id="15" creationId="{EEEC05AC-9D63-4D4C-9287-9A23C0B66B24}"/>
          </ac:spMkLst>
        </pc:spChg>
        <pc:spChg chg="mod">
          <ac:chgData name="Lili Ye (Student)" userId="29ede785-e103-4b43-b717-4e0a4f23007b" providerId="ADAL" clId="{D7BDE951-A3EA-4307-818C-E386E21F43C4}" dt="2022-05-06T21:32:26.080" v="248" actId="1076"/>
          <ac:spMkLst>
            <pc:docMk/>
            <pc:sldMk cId="3643781385" sldId="256"/>
            <ac:spMk id="16" creationId="{9ECA816E-2A6D-4039-A44D-766CF610A394}"/>
          </ac:spMkLst>
        </pc:spChg>
        <pc:spChg chg="mod ord">
          <ac:chgData name="Lili Ye (Student)" userId="29ede785-e103-4b43-b717-4e0a4f23007b" providerId="ADAL" clId="{D7BDE951-A3EA-4307-818C-E386E21F43C4}" dt="2022-05-06T21:32:13.937" v="245" actId="1076"/>
          <ac:spMkLst>
            <pc:docMk/>
            <pc:sldMk cId="3643781385" sldId="256"/>
            <ac:spMk id="17" creationId="{61738372-6FF7-4B41-BAAC-F5BC8B7439E4}"/>
          </ac:spMkLst>
        </pc:spChg>
        <pc:spChg chg="mod ord">
          <ac:chgData name="Lili Ye (Student)" userId="29ede785-e103-4b43-b717-4e0a4f23007b" providerId="ADAL" clId="{D7BDE951-A3EA-4307-818C-E386E21F43C4}" dt="2022-05-06T21:31:49.847" v="240" actId="1036"/>
          <ac:spMkLst>
            <pc:docMk/>
            <pc:sldMk cId="3643781385" sldId="256"/>
            <ac:spMk id="21" creationId="{BC9B9CE4-FE00-4580-9DBE-335701C63B0A}"/>
          </ac:spMkLst>
        </pc:spChg>
        <pc:spChg chg="mod">
          <ac:chgData name="Lili Ye (Student)" userId="29ede785-e103-4b43-b717-4e0a4f23007b" providerId="ADAL" clId="{D7BDE951-A3EA-4307-818C-E386E21F43C4}" dt="2022-05-06T21:32:22.897" v="247" actId="1076"/>
          <ac:spMkLst>
            <pc:docMk/>
            <pc:sldMk cId="3643781385" sldId="256"/>
            <ac:spMk id="26" creationId="{A7D9E197-70D6-4E00-B2D1-24DABC391E6E}"/>
          </ac:spMkLst>
        </pc:spChg>
        <pc:spChg chg="mod">
          <ac:chgData name="Lili Ye (Student)" userId="29ede785-e103-4b43-b717-4e0a4f23007b" providerId="ADAL" clId="{D7BDE951-A3EA-4307-818C-E386E21F43C4}" dt="2022-05-06T21:26:32.579" v="134" actId="1076"/>
          <ac:spMkLst>
            <pc:docMk/>
            <pc:sldMk cId="3643781385" sldId="256"/>
            <ac:spMk id="27" creationId="{8F38570A-D2CB-49E5-926C-D83D0B9FA2AF}"/>
          </ac:spMkLst>
        </pc:spChg>
        <pc:spChg chg="add mod">
          <ac:chgData name="Lili Ye (Student)" userId="29ede785-e103-4b43-b717-4e0a4f23007b" providerId="ADAL" clId="{D7BDE951-A3EA-4307-818C-E386E21F43C4}" dt="2022-05-06T21:29:21.386" v="210" actId="1037"/>
          <ac:spMkLst>
            <pc:docMk/>
            <pc:sldMk cId="3643781385" sldId="256"/>
            <ac:spMk id="31" creationId="{4A8082EB-70CA-BB5F-D8F1-FBEC6439E45C}"/>
          </ac:spMkLst>
        </pc:spChg>
        <pc:spChg chg="add mod">
          <ac:chgData name="Lili Ye (Student)" userId="29ede785-e103-4b43-b717-4e0a4f23007b" providerId="ADAL" clId="{D7BDE951-A3EA-4307-818C-E386E21F43C4}" dt="2022-05-06T21:29:21.386" v="210" actId="1037"/>
          <ac:spMkLst>
            <pc:docMk/>
            <pc:sldMk cId="3643781385" sldId="256"/>
            <ac:spMk id="32" creationId="{6CA9B452-DB41-C702-A6FA-3C0A8AE14075}"/>
          </ac:spMkLst>
        </pc:spChg>
        <pc:grpChg chg="del ord">
          <ac:chgData name="Lili Ye (Student)" userId="29ede785-e103-4b43-b717-4e0a4f23007b" providerId="ADAL" clId="{D7BDE951-A3EA-4307-818C-E386E21F43C4}" dt="2022-05-06T21:23:22.593" v="85" actId="478"/>
          <ac:grpSpMkLst>
            <pc:docMk/>
            <pc:sldMk cId="3643781385" sldId="256"/>
            <ac:grpSpMk id="46" creationId="{171A3847-3C5D-4D53-815A-9943AD534985}"/>
          </ac:grpSpMkLst>
        </pc:grpChg>
        <pc:grpChg chg="add del mod">
          <ac:chgData name="Lili Ye (Student)" userId="29ede785-e103-4b43-b717-4e0a4f23007b" providerId="ADAL" clId="{D7BDE951-A3EA-4307-818C-E386E21F43C4}" dt="2022-05-06T21:32:19.609" v="246" actId="1076"/>
          <ac:grpSpMkLst>
            <pc:docMk/>
            <pc:sldMk cId="3643781385" sldId="256"/>
            <ac:grpSpMk id="47" creationId="{1E7278B1-C446-41D2-B614-F8457CF6E75F}"/>
          </ac:grpSpMkLst>
        </pc:grpChg>
        <pc:picChg chg="add mod ord">
          <ac:chgData name="Lili Ye (Student)" userId="29ede785-e103-4b43-b717-4e0a4f23007b" providerId="ADAL" clId="{D7BDE951-A3EA-4307-818C-E386E21F43C4}" dt="2022-05-06T21:32:00.819" v="242" actId="167"/>
          <ac:picMkLst>
            <pc:docMk/>
            <pc:sldMk cId="3643781385" sldId="256"/>
            <ac:picMk id="4" creationId="{97AD935A-5E5C-8F07-E0C1-44A1CE598F15}"/>
          </ac:picMkLst>
        </pc:picChg>
        <pc:picChg chg="add mod ord">
          <ac:chgData name="Lili Ye (Student)" userId="29ede785-e103-4b43-b717-4e0a4f23007b" providerId="ADAL" clId="{D7BDE951-A3EA-4307-818C-E386E21F43C4}" dt="2022-05-06T21:32:19.609" v="246" actId="1076"/>
          <ac:picMkLst>
            <pc:docMk/>
            <pc:sldMk cId="3643781385" sldId="256"/>
            <ac:picMk id="6" creationId="{4E2C3D8C-4DF9-3F7D-B389-FD02EE7EE808}"/>
          </ac:picMkLst>
        </pc:picChg>
        <pc:picChg chg="add mod ord">
          <ac:chgData name="Lili Ye (Student)" userId="29ede785-e103-4b43-b717-4e0a4f23007b" providerId="ADAL" clId="{D7BDE951-A3EA-4307-818C-E386E21F43C4}" dt="2022-05-06T21:29:21.386" v="210" actId="1037"/>
          <ac:picMkLst>
            <pc:docMk/>
            <pc:sldMk cId="3643781385" sldId="256"/>
            <ac:picMk id="9" creationId="{50BEF00B-A28F-3D9E-8FA7-0B2889A82E71}"/>
          </ac:picMkLst>
        </pc:picChg>
        <pc:picChg chg="add mod ord">
          <ac:chgData name="Lili Ye (Student)" userId="29ede785-e103-4b43-b717-4e0a4f23007b" providerId="ADAL" clId="{D7BDE951-A3EA-4307-818C-E386E21F43C4}" dt="2022-05-06T21:29:21.386" v="210" actId="1037"/>
          <ac:picMkLst>
            <pc:docMk/>
            <pc:sldMk cId="3643781385" sldId="256"/>
            <ac:picMk id="12" creationId="{C29EF3E3-5F6F-7945-EEE3-A29EFFBF51EC}"/>
          </ac:picMkLst>
        </pc:picChg>
        <pc:picChg chg="del">
          <ac:chgData name="Lili Ye (Student)" userId="29ede785-e103-4b43-b717-4e0a4f23007b" providerId="ADAL" clId="{D7BDE951-A3EA-4307-818C-E386E21F43C4}" dt="2022-05-06T21:06:46.433" v="30" actId="478"/>
          <ac:picMkLst>
            <pc:docMk/>
            <pc:sldMk cId="3643781385" sldId="256"/>
            <ac:picMk id="34" creationId="{75E699D7-4E0C-4A4C-A978-355365A90B4A}"/>
          </ac:picMkLst>
        </pc:picChg>
        <pc:picChg chg="del mod">
          <ac:chgData name="Lili Ye (Student)" userId="29ede785-e103-4b43-b717-4e0a4f23007b" providerId="ADAL" clId="{D7BDE951-A3EA-4307-818C-E386E21F43C4}" dt="2022-05-06T21:06:27.969" v="20" actId="478"/>
          <ac:picMkLst>
            <pc:docMk/>
            <pc:sldMk cId="3643781385" sldId="256"/>
            <ac:picMk id="37" creationId="{A442A4AC-FFFC-49D6-A8D8-5F4F6068D4A3}"/>
          </ac:picMkLst>
        </pc:picChg>
        <pc:picChg chg="del">
          <ac:chgData name="Lili Ye (Student)" userId="29ede785-e103-4b43-b717-4e0a4f23007b" providerId="ADAL" clId="{D7BDE951-A3EA-4307-818C-E386E21F43C4}" dt="2022-05-06T21:22:09.706" v="64" actId="478"/>
          <ac:picMkLst>
            <pc:docMk/>
            <pc:sldMk cId="3643781385" sldId="256"/>
            <ac:picMk id="42" creationId="{184EEB06-0C1D-4D80-B519-08F9EF847826}"/>
          </ac:picMkLst>
        </pc:picChg>
        <pc:cxnChg chg="add del mod ord">
          <ac:chgData name="Lili Ye (Student)" userId="29ede785-e103-4b43-b717-4e0a4f23007b" providerId="ADAL" clId="{D7BDE951-A3EA-4307-818C-E386E21F43C4}" dt="2022-05-06T21:32:38.460" v="250" actId="1076"/>
          <ac:cxnSpMkLst>
            <pc:docMk/>
            <pc:sldMk cId="3643781385" sldId="256"/>
            <ac:cxnSpMk id="22" creationId="{85A2E26A-1E05-4C9D-B226-6F09281DBE09}"/>
          </ac:cxnSpMkLst>
        </pc:cxnChg>
        <pc:cxnChg chg="add del mod ord">
          <ac:chgData name="Lili Ye (Student)" userId="29ede785-e103-4b43-b717-4e0a4f23007b" providerId="ADAL" clId="{D7BDE951-A3EA-4307-818C-E386E21F43C4}" dt="2022-05-06T21:31:49.847" v="240" actId="1036"/>
          <ac:cxnSpMkLst>
            <pc:docMk/>
            <pc:sldMk cId="3643781385" sldId="256"/>
            <ac:cxnSpMk id="24" creationId="{B46C0396-5D36-2299-2563-865FD40D9842}"/>
          </ac:cxnSpMkLst>
        </pc:cxnChg>
        <pc:cxnChg chg="add mod ord">
          <ac:chgData name="Lili Ye (Student)" userId="29ede785-e103-4b43-b717-4e0a4f23007b" providerId="ADAL" clId="{D7BDE951-A3EA-4307-818C-E386E21F43C4}" dt="2022-05-06T21:30:54.775" v="212" actId="1076"/>
          <ac:cxnSpMkLst>
            <pc:docMk/>
            <pc:sldMk cId="3643781385" sldId="256"/>
            <ac:cxnSpMk id="28" creationId="{DF771EA6-BA68-252F-D60F-FC73B3CFEB08}"/>
          </ac:cxnSpMkLst>
        </pc:cxnChg>
        <pc:cxnChg chg="add del mod ord">
          <ac:chgData name="Lili Ye (Student)" userId="29ede785-e103-4b43-b717-4e0a4f23007b" providerId="ADAL" clId="{D7BDE951-A3EA-4307-818C-E386E21F43C4}" dt="2022-05-06T21:32:36.933" v="249" actId="1076"/>
          <ac:cxnSpMkLst>
            <pc:docMk/>
            <pc:sldMk cId="3643781385" sldId="256"/>
            <ac:cxnSpMk id="45" creationId="{4978910B-AE02-42AB-BE73-22575788E61E}"/>
          </ac:cxnSpMkLst>
        </pc:cxnChg>
      </pc:sldChg>
    </pc:docChg>
  </pc:docChgLst>
  <pc:docChgLst>
    <pc:chgData name="Lili Ye (Student)" userId="29ede785-e103-4b43-b717-4e0a4f23007b" providerId="ADAL" clId="{8516DD9B-203E-4C41-8395-0C129E7B7936}"/>
    <pc:docChg chg="undo custSel modSld">
      <pc:chgData name="Lili Ye (Student)" userId="29ede785-e103-4b43-b717-4e0a4f23007b" providerId="ADAL" clId="{8516DD9B-203E-4C41-8395-0C129E7B7936}" dt="2022-05-31T22:49:21.071" v="81" actId="1076"/>
      <pc:docMkLst>
        <pc:docMk/>
      </pc:docMkLst>
      <pc:sldChg chg="addSp delSp modSp mod">
        <pc:chgData name="Lili Ye (Student)" userId="29ede785-e103-4b43-b717-4e0a4f23007b" providerId="ADAL" clId="{8516DD9B-203E-4C41-8395-0C129E7B7936}" dt="2022-05-31T22:49:21.071" v="81" actId="1076"/>
        <pc:sldMkLst>
          <pc:docMk/>
          <pc:sldMk cId="3643781385" sldId="256"/>
        </pc:sldMkLst>
        <pc:spChg chg="mod">
          <ac:chgData name="Lili Ye (Student)" userId="29ede785-e103-4b43-b717-4e0a4f23007b" providerId="ADAL" clId="{8516DD9B-203E-4C41-8395-0C129E7B7936}" dt="2022-05-31T22:47:23.565" v="61" actId="1076"/>
          <ac:spMkLst>
            <pc:docMk/>
            <pc:sldMk cId="3643781385" sldId="256"/>
            <ac:spMk id="10" creationId="{3564A16E-63A0-4B38-9E71-060940ED41FB}"/>
          </ac:spMkLst>
        </pc:spChg>
        <pc:spChg chg="mod">
          <ac:chgData name="Lili Ye (Student)" userId="29ede785-e103-4b43-b717-4e0a4f23007b" providerId="ADAL" clId="{8516DD9B-203E-4C41-8395-0C129E7B7936}" dt="2022-05-31T22:48:47.689" v="76" actId="1076"/>
          <ac:spMkLst>
            <pc:docMk/>
            <pc:sldMk cId="3643781385" sldId="256"/>
            <ac:spMk id="14" creationId="{4CC584A0-6959-4BAE-8DE7-1108BAEAC788}"/>
          </ac:spMkLst>
        </pc:spChg>
        <pc:spChg chg="mod">
          <ac:chgData name="Lili Ye (Student)" userId="29ede785-e103-4b43-b717-4e0a4f23007b" providerId="ADAL" clId="{8516DD9B-203E-4C41-8395-0C129E7B7936}" dt="2022-05-31T22:48:44.327" v="75" actId="1076"/>
          <ac:spMkLst>
            <pc:docMk/>
            <pc:sldMk cId="3643781385" sldId="256"/>
            <ac:spMk id="15" creationId="{EEEC05AC-9D63-4D4C-9287-9A23C0B66B24}"/>
          </ac:spMkLst>
        </pc:spChg>
        <pc:spChg chg="mod">
          <ac:chgData name="Lili Ye (Student)" userId="29ede785-e103-4b43-b717-4e0a4f23007b" providerId="ADAL" clId="{8516DD9B-203E-4C41-8395-0C129E7B7936}" dt="2022-05-31T22:48:30.432" v="73" actId="1076"/>
          <ac:spMkLst>
            <pc:docMk/>
            <pc:sldMk cId="3643781385" sldId="256"/>
            <ac:spMk id="16" creationId="{9ECA816E-2A6D-4039-A44D-766CF610A394}"/>
          </ac:spMkLst>
        </pc:spChg>
        <pc:spChg chg="mod">
          <ac:chgData name="Lili Ye (Student)" userId="29ede785-e103-4b43-b717-4e0a4f23007b" providerId="ADAL" clId="{8516DD9B-203E-4C41-8395-0C129E7B7936}" dt="2022-05-31T22:48:41.219" v="74" actId="1076"/>
          <ac:spMkLst>
            <pc:docMk/>
            <pc:sldMk cId="3643781385" sldId="256"/>
            <ac:spMk id="17" creationId="{61738372-6FF7-4B41-BAAC-F5BC8B7439E4}"/>
          </ac:spMkLst>
        </pc:spChg>
        <pc:spChg chg="mod">
          <ac:chgData name="Lili Ye (Student)" userId="29ede785-e103-4b43-b717-4e0a4f23007b" providerId="ADAL" clId="{8516DD9B-203E-4C41-8395-0C129E7B7936}" dt="2022-05-31T22:49:11.442" v="77" actId="403"/>
          <ac:spMkLst>
            <pc:docMk/>
            <pc:sldMk cId="3643781385" sldId="256"/>
            <ac:spMk id="26" creationId="{A7D9E197-70D6-4E00-B2D1-24DABC391E6E}"/>
          </ac:spMkLst>
        </pc:spChg>
        <pc:spChg chg="mod">
          <ac:chgData name="Lili Ye (Student)" userId="29ede785-e103-4b43-b717-4e0a4f23007b" providerId="ADAL" clId="{8516DD9B-203E-4C41-8395-0C129E7B7936}" dt="2022-05-31T22:49:11.442" v="77" actId="403"/>
          <ac:spMkLst>
            <pc:docMk/>
            <pc:sldMk cId="3643781385" sldId="256"/>
            <ac:spMk id="27" creationId="{8F38570A-D2CB-49E5-926C-D83D0B9FA2AF}"/>
          </ac:spMkLst>
        </pc:spChg>
        <pc:spChg chg="mod">
          <ac:chgData name="Lili Ye (Student)" userId="29ede785-e103-4b43-b717-4e0a4f23007b" providerId="ADAL" clId="{8516DD9B-203E-4C41-8395-0C129E7B7936}" dt="2022-05-31T22:49:11.442" v="77" actId="403"/>
          <ac:spMkLst>
            <pc:docMk/>
            <pc:sldMk cId="3643781385" sldId="256"/>
            <ac:spMk id="31" creationId="{4A8082EB-70CA-BB5F-D8F1-FBEC6439E45C}"/>
          </ac:spMkLst>
        </pc:spChg>
        <pc:spChg chg="mod">
          <ac:chgData name="Lili Ye (Student)" userId="29ede785-e103-4b43-b717-4e0a4f23007b" providerId="ADAL" clId="{8516DD9B-203E-4C41-8395-0C129E7B7936}" dt="2022-05-31T22:49:11.442" v="77" actId="403"/>
          <ac:spMkLst>
            <pc:docMk/>
            <pc:sldMk cId="3643781385" sldId="256"/>
            <ac:spMk id="32" creationId="{6CA9B452-DB41-C702-A6FA-3C0A8AE14075}"/>
          </ac:spMkLst>
        </pc:spChg>
        <pc:grpChg chg="mod">
          <ac:chgData name="Lili Ye (Student)" userId="29ede785-e103-4b43-b717-4e0a4f23007b" providerId="ADAL" clId="{8516DD9B-203E-4C41-8395-0C129E7B7936}" dt="2022-05-31T22:49:11.442" v="77" actId="403"/>
          <ac:grpSpMkLst>
            <pc:docMk/>
            <pc:sldMk cId="3643781385" sldId="256"/>
            <ac:grpSpMk id="47" creationId="{1E7278B1-C446-41D2-B614-F8457CF6E75F}"/>
          </ac:grpSpMkLst>
        </pc:grpChg>
        <pc:picChg chg="add mod ord">
          <ac:chgData name="Lili Ye (Student)" userId="29ede785-e103-4b43-b717-4e0a4f23007b" providerId="ADAL" clId="{8516DD9B-203E-4C41-8395-0C129E7B7936}" dt="2022-05-31T22:48:09.746" v="68" actId="1076"/>
          <ac:picMkLst>
            <pc:docMk/>
            <pc:sldMk cId="3643781385" sldId="256"/>
            <ac:picMk id="3" creationId="{E7AF97B8-45EB-387D-55BA-DF26743CAD13}"/>
          </ac:picMkLst>
        </pc:picChg>
        <pc:picChg chg="del">
          <ac:chgData name="Lili Ye (Student)" userId="29ede785-e103-4b43-b717-4e0a4f23007b" providerId="ADAL" clId="{8516DD9B-203E-4C41-8395-0C129E7B7936}" dt="2022-05-31T22:45:39.563" v="22" actId="478"/>
          <ac:picMkLst>
            <pc:docMk/>
            <pc:sldMk cId="3643781385" sldId="256"/>
            <ac:picMk id="4" creationId="{97AD935A-5E5C-8F07-E0C1-44A1CE598F15}"/>
          </ac:picMkLst>
        </pc:picChg>
        <pc:picChg chg="add mod ord">
          <ac:chgData name="Lili Ye (Student)" userId="29ede785-e103-4b43-b717-4e0a4f23007b" providerId="ADAL" clId="{8516DD9B-203E-4C41-8395-0C129E7B7936}" dt="2022-05-31T22:47:13.818" v="58" actId="1076"/>
          <ac:picMkLst>
            <pc:docMk/>
            <pc:sldMk cId="3643781385" sldId="256"/>
            <ac:picMk id="5" creationId="{687C163D-DC5F-9C38-691A-65DA6CCD9649}"/>
          </ac:picMkLst>
        </pc:picChg>
        <pc:picChg chg="del">
          <ac:chgData name="Lili Ye (Student)" userId="29ede785-e103-4b43-b717-4e0a4f23007b" providerId="ADAL" clId="{8516DD9B-203E-4C41-8395-0C129E7B7936}" dt="2022-05-31T22:46:07.699" v="33" actId="478"/>
          <ac:picMkLst>
            <pc:docMk/>
            <pc:sldMk cId="3643781385" sldId="256"/>
            <ac:picMk id="6" creationId="{4E2C3D8C-4DF9-3F7D-B389-FD02EE7EE808}"/>
          </ac:picMkLst>
        </pc:picChg>
        <pc:picChg chg="add mod ord">
          <ac:chgData name="Lili Ye (Student)" userId="29ede785-e103-4b43-b717-4e0a4f23007b" providerId="ADAL" clId="{8516DD9B-203E-4C41-8395-0C129E7B7936}" dt="2022-05-31T22:48:06.007" v="67" actId="1076"/>
          <ac:picMkLst>
            <pc:docMk/>
            <pc:sldMk cId="3643781385" sldId="256"/>
            <ac:picMk id="8" creationId="{3184B6C7-4F2E-9765-48EA-48C092E50BFA}"/>
          </ac:picMkLst>
        </pc:picChg>
        <pc:picChg chg="del">
          <ac:chgData name="Lili Ye (Student)" userId="29ede785-e103-4b43-b717-4e0a4f23007b" providerId="ADAL" clId="{8516DD9B-203E-4C41-8395-0C129E7B7936}" dt="2022-05-31T22:42:17.892" v="0" actId="478"/>
          <ac:picMkLst>
            <pc:docMk/>
            <pc:sldMk cId="3643781385" sldId="256"/>
            <ac:picMk id="9" creationId="{50BEF00B-A28F-3D9E-8FA7-0B2889A82E71}"/>
          </ac:picMkLst>
        </pc:picChg>
        <pc:picChg chg="add mod ord">
          <ac:chgData name="Lili Ye (Student)" userId="29ede785-e103-4b43-b717-4e0a4f23007b" providerId="ADAL" clId="{8516DD9B-203E-4C41-8395-0C129E7B7936}" dt="2022-05-31T22:48:25.316" v="72" actId="167"/>
          <ac:picMkLst>
            <pc:docMk/>
            <pc:sldMk cId="3643781385" sldId="256"/>
            <ac:picMk id="11" creationId="{B11E6402-D7D9-A6D4-119F-A8CE76B08BBC}"/>
          </ac:picMkLst>
        </pc:picChg>
        <pc:picChg chg="del">
          <ac:chgData name="Lili Ye (Student)" userId="29ede785-e103-4b43-b717-4e0a4f23007b" providerId="ADAL" clId="{8516DD9B-203E-4C41-8395-0C129E7B7936}" dt="2022-05-31T22:43:04.434" v="12" actId="478"/>
          <ac:picMkLst>
            <pc:docMk/>
            <pc:sldMk cId="3643781385" sldId="256"/>
            <ac:picMk id="12" creationId="{C29EF3E3-5F6F-7945-EEE3-A29EFFBF51EC}"/>
          </ac:picMkLst>
        </pc:picChg>
        <pc:picChg chg="add mod">
          <ac:chgData name="Lili Ye (Student)" userId="29ede785-e103-4b43-b717-4e0a4f23007b" providerId="ADAL" clId="{8516DD9B-203E-4C41-8395-0C129E7B7936}" dt="2022-05-31T22:47:30.783" v="63" actId="1076"/>
          <ac:picMkLst>
            <pc:docMk/>
            <pc:sldMk cId="3643781385" sldId="256"/>
            <ac:picMk id="13" creationId="{B588AFA0-D0E6-D34B-934D-DE090E58D139}"/>
          </ac:picMkLst>
        </pc:picChg>
        <pc:picChg chg="add mod">
          <ac:chgData name="Lili Ye (Student)" userId="29ede785-e103-4b43-b717-4e0a4f23007b" providerId="ADAL" clId="{8516DD9B-203E-4C41-8395-0C129E7B7936}" dt="2022-05-31T22:46:46.994" v="44" actId="1076"/>
          <ac:picMkLst>
            <pc:docMk/>
            <pc:sldMk cId="3643781385" sldId="256"/>
            <ac:picMk id="19" creationId="{565B4FF6-EA4F-1AE4-72FE-1A4D159AC21E}"/>
          </ac:picMkLst>
        </pc:picChg>
        <pc:picChg chg="add mod">
          <ac:chgData name="Lili Ye (Student)" userId="29ede785-e103-4b43-b717-4e0a4f23007b" providerId="ADAL" clId="{8516DD9B-203E-4C41-8395-0C129E7B7936}" dt="2022-05-31T22:48:14.871" v="69" actId="1076"/>
          <ac:picMkLst>
            <pc:docMk/>
            <pc:sldMk cId="3643781385" sldId="256"/>
            <ac:picMk id="23" creationId="{08358199-ACFE-3F1F-C1B1-5EB62C08C983}"/>
          </ac:picMkLst>
        </pc:picChg>
        <pc:picChg chg="add mod">
          <ac:chgData name="Lili Ye (Student)" userId="29ede785-e103-4b43-b717-4e0a4f23007b" providerId="ADAL" clId="{8516DD9B-203E-4C41-8395-0C129E7B7936}" dt="2022-05-31T22:48:17.385" v="70" actId="1076"/>
          <ac:picMkLst>
            <pc:docMk/>
            <pc:sldMk cId="3643781385" sldId="256"/>
            <ac:picMk id="29" creationId="{FC4827DC-0496-334B-C472-F6C65E39D546}"/>
          </ac:picMkLst>
        </pc:picChg>
        <pc:cxnChg chg="mod">
          <ac:chgData name="Lili Ye (Student)" userId="29ede785-e103-4b43-b717-4e0a4f23007b" providerId="ADAL" clId="{8516DD9B-203E-4C41-8395-0C129E7B7936}" dt="2022-05-31T22:49:15.303" v="78" actId="1076"/>
          <ac:cxnSpMkLst>
            <pc:docMk/>
            <pc:sldMk cId="3643781385" sldId="256"/>
            <ac:cxnSpMk id="22" creationId="{85A2E26A-1E05-4C9D-B226-6F09281DBE09}"/>
          </ac:cxnSpMkLst>
        </pc:cxnChg>
        <pc:cxnChg chg="mod">
          <ac:chgData name="Lili Ye (Student)" userId="29ede785-e103-4b43-b717-4e0a4f23007b" providerId="ADAL" clId="{8516DD9B-203E-4C41-8395-0C129E7B7936}" dt="2022-05-31T22:49:17.550" v="79" actId="1076"/>
          <ac:cxnSpMkLst>
            <pc:docMk/>
            <pc:sldMk cId="3643781385" sldId="256"/>
            <ac:cxnSpMk id="24" creationId="{B46C0396-5D36-2299-2563-865FD40D9842}"/>
          </ac:cxnSpMkLst>
        </pc:cxnChg>
        <pc:cxnChg chg="mod">
          <ac:chgData name="Lili Ye (Student)" userId="29ede785-e103-4b43-b717-4e0a4f23007b" providerId="ADAL" clId="{8516DD9B-203E-4C41-8395-0C129E7B7936}" dt="2022-05-31T22:49:19.265" v="80" actId="1076"/>
          <ac:cxnSpMkLst>
            <pc:docMk/>
            <pc:sldMk cId="3643781385" sldId="256"/>
            <ac:cxnSpMk id="28" creationId="{DF771EA6-BA68-252F-D60F-FC73B3CFEB08}"/>
          </ac:cxnSpMkLst>
        </pc:cxnChg>
        <pc:cxnChg chg="mod">
          <ac:chgData name="Lili Ye (Student)" userId="29ede785-e103-4b43-b717-4e0a4f23007b" providerId="ADAL" clId="{8516DD9B-203E-4C41-8395-0C129E7B7936}" dt="2022-05-31T22:49:21.071" v="81" actId="1076"/>
          <ac:cxnSpMkLst>
            <pc:docMk/>
            <pc:sldMk cId="3643781385" sldId="256"/>
            <ac:cxnSpMk id="45" creationId="{4978910B-AE02-42AB-BE73-22575788E6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91" y="1017661"/>
            <a:ext cx="6490494" cy="2164868"/>
          </a:xfrm>
        </p:spPr>
        <p:txBody>
          <a:bodyPr anchor="b"/>
          <a:lstStyle>
            <a:lvl1pPr algn="ctr">
              <a:defRPr sz="5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485" y="3266015"/>
            <a:ext cx="5726906" cy="1501301"/>
          </a:xfrm>
        </p:spPr>
        <p:txBody>
          <a:bodyPr/>
          <a:lstStyle>
            <a:lvl1pPr marL="0" indent="0" algn="ctr">
              <a:buNone/>
              <a:defRPr sz="2004"/>
            </a:lvl1pPr>
            <a:lvl2pPr marL="381808" indent="0" algn="ctr">
              <a:buNone/>
              <a:defRPr sz="1670"/>
            </a:lvl2pPr>
            <a:lvl3pPr marL="763615" indent="0" algn="ctr">
              <a:buNone/>
              <a:defRPr sz="1503"/>
            </a:lvl3pPr>
            <a:lvl4pPr marL="1145423" indent="0" algn="ctr">
              <a:buNone/>
              <a:defRPr sz="1336"/>
            </a:lvl4pPr>
            <a:lvl5pPr marL="1527231" indent="0" algn="ctr">
              <a:buNone/>
              <a:defRPr sz="1336"/>
            </a:lvl5pPr>
            <a:lvl6pPr marL="1909039" indent="0" algn="ctr">
              <a:buNone/>
              <a:defRPr sz="1336"/>
            </a:lvl6pPr>
            <a:lvl7pPr marL="2290846" indent="0" algn="ctr">
              <a:buNone/>
              <a:defRPr sz="1336"/>
            </a:lvl7pPr>
            <a:lvl8pPr marL="2672654" indent="0" algn="ctr">
              <a:buNone/>
              <a:defRPr sz="1336"/>
            </a:lvl8pPr>
            <a:lvl9pPr marL="3054462" indent="0" algn="ctr">
              <a:buNone/>
              <a:defRPr sz="13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4423" y="331064"/>
            <a:ext cx="1646486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4967" y="331064"/>
            <a:ext cx="4844008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8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90" y="1550243"/>
            <a:ext cx="6585942" cy="2586614"/>
          </a:xfrm>
        </p:spPr>
        <p:txBody>
          <a:bodyPr anchor="b"/>
          <a:lstStyle>
            <a:lvl1pPr>
              <a:defRPr sz="5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90" y="4161327"/>
            <a:ext cx="6585942" cy="1360239"/>
          </a:xfrm>
        </p:spPr>
        <p:txBody>
          <a:bodyPr/>
          <a:lstStyle>
            <a:lvl1pPr marL="0" indent="0">
              <a:buNone/>
              <a:defRPr sz="2004">
                <a:solidFill>
                  <a:schemeClr val="tx1"/>
                </a:solidFill>
              </a:defRPr>
            </a:lvl1pPr>
            <a:lvl2pPr marL="381808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3615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3pPr>
            <a:lvl4pPr marL="1145423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4pPr>
            <a:lvl5pPr marL="1527231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5pPr>
            <a:lvl6pPr marL="190903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6pPr>
            <a:lvl7pPr marL="2290846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7pPr>
            <a:lvl8pPr marL="267265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8pPr>
            <a:lvl9pPr marL="3054462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966" y="1655318"/>
            <a:ext cx="3245247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662" y="1655318"/>
            <a:ext cx="3245247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61" y="331065"/>
            <a:ext cx="6585942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962" y="1524332"/>
            <a:ext cx="3230333" cy="747052"/>
          </a:xfrm>
        </p:spPr>
        <p:txBody>
          <a:bodyPr anchor="b"/>
          <a:lstStyle>
            <a:lvl1pPr marL="0" indent="0">
              <a:buNone/>
              <a:defRPr sz="2004" b="1"/>
            </a:lvl1pPr>
            <a:lvl2pPr marL="381808" indent="0">
              <a:buNone/>
              <a:defRPr sz="1670" b="1"/>
            </a:lvl2pPr>
            <a:lvl3pPr marL="763615" indent="0">
              <a:buNone/>
              <a:defRPr sz="1503" b="1"/>
            </a:lvl3pPr>
            <a:lvl4pPr marL="1145423" indent="0">
              <a:buNone/>
              <a:defRPr sz="1336" b="1"/>
            </a:lvl4pPr>
            <a:lvl5pPr marL="1527231" indent="0">
              <a:buNone/>
              <a:defRPr sz="1336" b="1"/>
            </a:lvl5pPr>
            <a:lvl6pPr marL="1909039" indent="0">
              <a:buNone/>
              <a:defRPr sz="1336" b="1"/>
            </a:lvl6pPr>
            <a:lvl7pPr marL="2290846" indent="0">
              <a:buNone/>
              <a:defRPr sz="1336" b="1"/>
            </a:lvl7pPr>
            <a:lvl8pPr marL="2672654" indent="0">
              <a:buNone/>
              <a:defRPr sz="1336" b="1"/>
            </a:lvl8pPr>
            <a:lvl9pPr marL="3054462" indent="0">
              <a:buNone/>
              <a:defRPr sz="1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2" y="2271384"/>
            <a:ext cx="3230333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5662" y="1524332"/>
            <a:ext cx="3246241" cy="747052"/>
          </a:xfrm>
        </p:spPr>
        <p:txBody>
          <a:bodyPr anchor="b"/>
          <a:lstStyle>
            <a:lvl1pPr marL="0" indent="0">
              <a:buNone/>
              <a:defRPr sz="2004" b="1"/>
            </a:lvl1pPr>
            <a:lvl2pPr marL="381808" indent="0">
              <a:buNone/>
              <a:defRPr sz="1670" b="1"/>
            </a:lvl2pPr>
            <a:lvl3pPr marL="763615" indent="0">
              <a:buNone/>
              <a:defRPr sz="1503" b="1"/>
            </a:lvl3pPr>
            <a:lvl4pPr marL="1145423" indent="0">
              <a:buNone/>
              <a:defRPr sz="1336" b="1"/>
            </a:lvl4pPr>
            <a:lvl5pPr marL="1527231" indent="0">
              <a:buNone/>
              <a:defRPr sz="1336" b="1"/>
            </a:lvl5pPr>
            <a:lvl6pPr marL="1909039" indent="0">
              <a:buNone/>
              <a:defRPr sz="1336" b="1"/>
            </a:lvl6pPr>
            <a:lvl7pPr marL="2290846" indent="0">
              <a:buNone/>
              <a:defRPr sz="1336" b="1"/>
            </a:lvl7pPr>
            <a:lvl8pPr marL="2672654" indent="0">
              <a:buNone/>
              <a:defRPr sz="1336" b="1"/>
            </a:lvl8pPr>
            <a:lvl9pPr marL="3054462" indent="0">
              <a:buNone/>
              <a:defRPr sz="1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5662" y="2271384"/>
            <a:ext cx="3246241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61" y="414549"/>
            <a:ext cx="2462768" cy="1450922"/>
          </a:xfrm>
        </p:spPr>
        <p:txBody>
          <a:bodyPr anchor="b"/>
          <a:lstStyle>
            <a:lvl1pPr>
              <a:defRPr sz="2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241" y="895313"/>
            <a:ext cx="3865662" cy="4418979"/>
          </a:xfrm>
        </p:spPr>
        <p:txBody>
          <a:bodyPr/>
          <a:lstStyle>
            <a:lvl1pPr>
              <a:defRPr sz="2672"/>
            </a:lvl1pPr>
            <a:lvl2pPr>
              <a:defRPr sz="2338"/>
            </a:lvl2pPr>
            <a:lvl3pPr>
              <a:defRPr sz="2004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961" y="1865471"/>
            <a:ext cx="2462768" cy="3456017"/>
          </a:xfrm>
        </p:spPr>
        <p:txBody>
          <a:bodyPr/>
          <a:lstStyle>
            <a:lvl1pPr marL="0" indent="0">
              <a:buNone/>
              <a:defRPr sz="1336"/>
            </a:lvl1pPr>
            <a:lvl2pPr marL="381808" indent="0">
              <a:buNone/>
              <a:defRPr sz="1169"/>
            </a:lvl2pPr>
            <a:lvl3pPr marL="763615" indent="0">
              <a:buNone/>
              <a:defRPr sz="1002"/>
            </a:lvl3pPr>
            <a:lvl4pPr marL="1145423" indent="0">
              <a:buNone/>
              <a:defRPr sz="835"/>
            </a:lvl4pPr>
            <a:lvl5pPr marL="1527231" indent="0">
              <a:buNone/>
              <a:defRPr sz="835"/>
            </a:lvl5pPr>
            <a:lvl6pPr marL="1909039" indent="0">
              <a:buNone/>
              <a:defRPr sz="835"/>
            </a:lvl6pPr>
            <a:lvl7pPr marL="2290846" indent="0">
              <a:buNone/>
              <a:defRPr sz="835"/>
            </a:lvl7pPr>
            <a:lvl8pPr marL="2672654" indent="0">
              <a:buNone/>
              <a:defRPr sz="835"/>
            </a:lvl8pPr>
            <a:lvl9pPr marL="3054462" indent="0">
              <a:buNone/>
              <a:defRPr sz="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61" y="414549"/>
            <a:ext cx="2462768" cy="1450922"/>
          </a:xfrm>
        </p:spPr>
        <p:txBody>
          <a:bodyPr anchor="b"/>
          <a:lstStyle>
            <a:lvl1pPr>
              <a:defRPr sz="2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6241" y="895313"/>
            <a:ext cx="3865662" cy="4418979"/>
          </a:xfrm>
        </p:spPr>
        <p:txBody>
          <a:bodyPr anchor="t"/>
          <a:lstStyle>
            <a:lvl1pPr marL="0" indent="0">
              <a:buNone/>
              <a:defRPr sz="2672"/>
            </a:lvl1pPr>
            <a:lvl2pPr marL="381808" indent="0">
              <a:buNone/>
              <a:defRPr sz="2338"/>
            </a:lvl2pPr>
            <a:lvl3pPr marL="763615" indent="0">
              <a:buNone/>
              <a:defRPr sz="2004"/>
            </a:lvl3pPr>
            <a:lvl4pPr marL="1145423" indent="0">
              <a:buNone/>
              <a:defRPr sz="1670"/>
            </a:lvl4pPr>
            <a:lvl5pPr marL="1527231" indent="0">
              <a:buNone/>
              <a:defRPr sz="1670"/>
            </a:lvl5pPr>
            <a:lvl6pPr marL="1909039" indent="0">
              <a:buNone/>
              <a:defRPr sz="1670"/>
            </a:lvl6pPr>
            <a:lvl7pPr marL="2290846" indent="0">
              <a:buNone/>
              <a:defRPr sz="1670"/>
            </a:lvl7pPr>
            <a:lvl8pPr marL="2672654" indent="0">
              <a:buNone/>
              <a:defRPr sz="1670"/>
            </a:lvl8pPr>
            <a:lvl9pPr marL="3054462" indent="0">
              <a:buNone/>
              <a:defRPr sz="16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961" y="1865471"/>
            <a:ext cx="2462768" cy="3456017"/>
          </a:xfrm>
        </p:spPr>
        <p:txBody>
          <a:bodyPr/>
          <a:lstStyle>
            <a:lvl1pPr marL="0" indent="0">
              <a:buNone/>
              <a:defRPr sz="1336"/>
            </a:lvl1pPr>
            <a:lvl2pPr marL="381808" indent="0">
              <a:buNone/>
              <a:defRPr sz="1169"/>
            </a:lvl2pPr>
            <a:lvl3pPr marL="763615" indent="0">
              <a:buNone/>
              <a:defRPr sz="1002"/>
            </a:lvl3pPr>
            <a:lvl4pPr marL="1145423" indent="0">
              <a:buNone/>
              <a:defRPr sz="835"/>
            </a:lvl4pPr>
            <a:lvl5pPr marL="1527231" indent="0">
              <a:buNone/>
              <a:defRPr sz="835"/>
            </a:lvl5pPr>
            <a:lvl6pPr marL="1909039" indent="0">
              <a:buNone/>
              <a:defRPr sz="835"/>
            </a:lvl6pPr>
            <a:lvl7pPr marL="2290846" indent="0">
              <a:buNone/>
              <a:defRPr sz="835"/>
            </a:lvl7pPr>
            <a:lvl8pPr marL="2672654" indent="0">
              <a:buNone/>
              <a:defRPr sz="835"/>
            </a:lvl8pPr>
            <a:lvl9pPr marL="3054462" indent="0">
              <a:buNone/>
              <a:defRPr sz="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967" y="331065"/>
            <a:ext cx="6585942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967" y="1655318"/>
            <a:ext cx="6585942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966" y="5763387"/>
            <a:ext cx="1718072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D969-1557-452C-9C1F-CA96BC6DF4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9384" y="5763387"/>
            <a:ext cx="2577108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2837" y="5763387"/>
            <a:ext cx="1718072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1C85-4192-4467-93CD-BB59DB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763615" rtl="0" eaLnBrk="1" latinLnBrk="0" hangingPunct="1">
        <a:lnSpc>
          <a:spcPct val="90000"/>
        </a:lnSpc>
        <a:spcBef>
          <a:spcPct val="0"/>
        </a:spcBef>
        <a:buNone/>
        <a:defRPr sz="36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904" indent="-190904" algn="l" defTabSz="763615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72712" indent="-190904" algn="l" defTabSz="763615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954519" indent="-190904" algn="l" defTabSz="763615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6327" indent="-190904" algn="l" defTabSz="763615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3" kern="1200">
          <a:solidFill>
            <a:schemeClr val="tx1"/>
          </a:solidFill>
          <a:latin typeface="+mn-lt"/>
          <a:ea typeface="+mn-ea"/>
          <a:cs typeface="+mn-cs"/>
        </a:defRPr>
      </a:lvl4pPr>
      <a:lvl5pPr marL="1718135" indent="-190904" algn="l" defTabSz="763615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3" kern="1200">
          <a:solidFill>
            <a:schemeClr val="tx1"/>
          </a:solidFill>
          <a:latin typeface="+mn-lt"/>
          <a:ea typeface="+mn-ea"/>
          <a:cs typeface="+mn-cs"/>
        </a:defRPr>
      </a:lvl5pPr>
      <a:lvl6pPr marL="2099942" indent="-190904" algn="l" defTabSz="763615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3" kern="1200">
          <a:solidFill>
            <a:schemeClr val="tx1"/>
          </a:solidFill>
          <a:latin typeface="+mn-lt"/>
          <a:ea typeface="+mn-ea"/>
          <a:cs typeface="+mn-cs"/>
        </a:defRPr>
      </a:lvl6pPr>
      <a:lvl7pPr marL="2481750" indent="-190904" algn="l" defTabSz="763615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3" kern="1200">
          <a:solidFill>
            <a:schemeClr val="tx1"/>
          </a:solidFill>
          <a:latin typeface="+mn-lt"/>
          <a:ea typeface="+mn-ea"/>
          <a:cs typeface="+mn-cs"/>
        </a:defRPr>
      </a:lvl7pPr>
      <a:lvl8pPr marL="2863558" indent="-190904" algn="l" defTabSz="763615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3" kern="1200">
          <a:solidFill>
            <a:schemeClr val="tx1"/>
          </a:solidFill>
          <a:latin typeface="+mn-lt"/>
          <a:ea typeface="+mn-ea"/>
          <a:cs typeface="+mn-cs"/>
        </a:defRPr>
      </a:lvl8pPr>
      <a:lvl9pPr marL="3245366" indent="-190904" algn="l" defTabSz="763615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1pPr>
      <a:lvl2pPr marL="381808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2pPr>
      <a:lvl3pPr marL="763615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3pPr>
      <a:lvl4pPr marL="1145423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4pPr>
      <a:lvl5pPr marL="1527231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5pPr>
      <a:lvl6pPr marL="1909039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6pPr>
      <a:lvl7pPr marL="2290846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7pPr>
      <a:lvl8pPr marL="2672654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8pPr>
      <a:lvl9pPr marL="3054462" algn="l" defTabSz="763615" rtl="0" eaLnBrk="1" latinLnBrk="0" hangingPunct="1">
        <a:defRPr sz="1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11E6402-D7D9-A6D4-119F-A8CE76B0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3269157"/>
            <a:ext cx="3340384" cy="250433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184B6C7-4F2E-9765-48EA-48C092E5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25" y="3192942"/>
            <a:ext cx="3463848" cy="259689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87C163D-DC5F-9C38-691A-65DA6CCD9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1" y="165389"/>
            <a:ext cx="3469656" cy="2601248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AF97B8-45EB-387D-55BA-DF26743CA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25" y="126904"/>
            <a:ext cx="3461850" cy="2595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64A16E-63A0-4B38-9E71-060940ED41FB}"/>
                  </a:ext>
                </a:extLst>
              </p:cNvPr>
              <p:cNvSpPr txBox="1"/>
              <p:nvPr/>
            </p:nvSpPr>
            <p:spPr>
              <a:xfrm>
                <a:off x="4720900" y="1577895"/>
                <a:ext cx="12014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64A16E-63A0-4B38-9E71-060940ED4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900" y="1577895"/>
                <a:ext cx="120142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78910B-AE02-42AB-BE73-22575788E61E}"/>
              </a:ext>
            </a:extLst>
          </p:cNvPr>
          <p:cNvCxnSpPr>
            <a:cxnSpLocks/>
          </p:cNvCxnSpPr>
          <p:nvPr/>
        </p:nvCxnSpPr>
        <p:spPr>
          <a:xfrm flipH="1">
            <a:off x="5067811" y="593248"/>
            <a:ext cx="309889" cy="25915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771EA6-BA68-252F-D60F-FC73B3CFEB08}"/>
              </a:ext>
            </a:extLst>
          </p:cNvPr>
          <p:cNvCxnSpPr>
            <a:cxnSpLocks/>
          </p:cNvCxnSpPr>
          <p:nvPr/>
        </p:nvCxnSpPr>
        <p:spPr>
          <a:xfrm flipV="1">
            <a:off x="6395304" y="1765190"/>
            <a:ext cx="298513" cy="3104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7278B1-C446-41D2-B614-F8457CF6E75F}"/>
              </a:ext>
            </a:extLst>
          </p:cNvPr>
          <p:cNvGrpSpPr/>
          <p:nvPr/>
        </p:nvGrpSpPr>
        <p:grpSpPr>
          <a:xfrm>
            <a:off x="23515" y="4139056"/>
            <a:ext cx="2303916" cy="2075636"/>
            <a:chOff x="109660" y="4061107"/>
            <a:chExt cx="2303916" cy="2075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7D9E197-70D6-4E00-B2D1-24DABC391E6E}"/>
                    </a:ext>
                  </a:extLst>
                </p:cNvPr>
                <p:cNvSpPr txBox="1"/>
                <p:nvPr/>
              </p:nvSpPr>
              <p:spPr>
                <a:xfrm>
                  <a:off x="1888252" y="5755100"/>
                  <a:ext cx="525324" cy="381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7D9E197-70D6-4E00-B2D1-24DABC391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252" y="5755100"/>
                  <a:ext cx="525324" cy="381643"/>
                </a:xfrm>
                <a:prstGeom prst="rect">
                  <a:avLst/>
                </a:prstGeom>
                <a:blipFill>
                  <a:blip r:embed="rId7"/>
                  <a:stretch>
                    <a:fillRect t="-4839" r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F38570A-D2CB-49E5-926C-D83D0B9FA2AF}"/>
                    </a:ext>
                  </a:extLst>
                </p:cNvPr>
                <p:cNvSpPr txBox="1"/>
                <p:nvPr/>
              </p:nvSpPr>
              <p:spPr>
                <a:xfrm rot="16200000">
                  <a:off x="51958" y="4118809"/>
                  <a:ext cx="525324" cy="409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F38570A-D2CB-49E5-926C-D83D0B9FA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958" y="4118809"/>
                  <a:ext cx="525324" cy="409920"/>
                </a:xfrm>
                <a:prstGeom prst="rect">
                  <a:avLst/>
                </a:prstGeom>
                <a:blipFill>
                  <a:blip r:embed="rId8"/>
                  <a:stretch>
                    <a:fillRect l="-1493" t="-9302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CA816E-2A6D-4039-A44D-766CF610A394}"/>
                  </a:ext>
                </a:extLst>
              </p:cNvPr>
              <p:cNvSpPr txBox="1"/>
              <p:nvPr/>
            </p:nvSpPr>
            <p:spPr>
              <a:xfrm>
                <a:off x="-300614" y="3024049"/>
                <a:ext cx="9187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CA816E-2A6D-4039-A44D-766CF610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614" y="3024049"/>
                <a:ext cx="918733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C584A0-6959-4BAE-8DE7-1108BAEAC788}"/>
                  </a:ext>
                </a:extLst>
              </p:cNvPr>
              <p:cNvSpPr txBox="1"/>
              <p:nvPr/>
            </p:nvSpPr>
            <p:spPr>
              <a:xfrm>
                <a:off x="-300614" y="-42373"/>
                <a:ext cx="9187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C584A0-6959-4BAE-8DE7-1108BAEA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614" y="-42373"/>
                <a:ext cx="918733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C05AC-9D63-4D4C-9287-9A23C0B66B24}"/>
                  </a:ext>
                </a:extLst>
              </p:cNvPr>
              <p:cNvSpPr txBox="1"/>
              <p:nvPr/>
            </p:nvSpPr>
            <p:spPr>
              <a:xfrm>
                <a:off x="3584927" y="-3888"/>
                <a:ext cx="9187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C05AC-9D63-4D4C-9287-9A23C0B6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27" y="-3888"/>
                <a:ext cx="918733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8082EB-70CA-BB5F-D8F1-FBEC6439E45C}"/>
                  </a:ext>
                </a:extLst>
              </p:cNvPr>
              <p:cNvSpPr txBox="1"/>
              <p:nvPr/>
            </p:nvSpPr>
            <p:spPr>
              <a:xfrm>
                <a:off x="1735218" y="2765536"/>
                <a:ext cx="525324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8082EB-70CA-BB5F-D8F1-FBEC6439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18" y="2765536"/>
                <a:ext cx="525324" cy="381643"/>
              </a:xfrm>
              <a:prstGeom prst="rect">
                <a:avLst/>
              </a:prstGeom>
              <a:blipFill>
                <a:blip r:embed="rId12"/>
                <a:stretch>
                  <a:fillRect t="-4839"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A9B452-DB41-C702-A6FA-3C0A8AE14075}"/>
                  </a:ext>
                </a:extLst>
              </p:cNvPr>
              <p:cNvSpPr txBox="1"/>
              <p:nvPr/>
            </p:nvSpPr>
            <p:spPr>
              <a:xfrm rot="16200000">
                <a:off x="-34187" y="1118444"/>
                <a:ext cx="525324" cy="40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A9B452-DB41-C702-A6FA-3C0A8AE14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4187" y="1118444"/>
                <a:ext cx="525324" cy="409920"/>
              </a:xfrm>
              <a:prstGeom prst="rect">
                <a:avLst/>
              </a:prstGeom>
              <a:blipFill>
                <a:blip r:embed="rId13"/>
                <a:stretch>
                  <a:fillRect l="-1493" t="-9302" r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9B9CE4-FE00-4580-9DBE-335701C63B0A}"/>
                  </a:ext>
                </a:extLst>
              </p:cNvPr>
              <p:cNvSpPr txBox="1"/>
              <p:nvPr/>
            </p:nvSpPr>
            <p:spPr>
              <a:xfrm>
                <a:off x="4614093" y="4664380"/>
                <a:ext cx="1434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9B9CE4-FE00-4580-9DBE-335701C63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3" y="4664380"/>
                <a:ext cx="143418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A2E26A-1E05-4C9D-B226-6F09281DBE09}"/>
              </a:ext>
            </a:extLst>
          </p:cNvPr>
          <p:cNvCxnSpPr>
            <a:cxnSpLocks/>
          </p:cNvCxnSpPr>
          <p:nvPr/>
        </p:nvCxnSpPr>
        <p:spPr>
          <a:xfrm flipH="1">
            <a:off x="5105360" y="3799086"/>
            <a:ext cx="309889" cy="25915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6C0396-5D36-2299-2563-865FD40D9842}"/>
              </a:ext>
            </a:extLst>
          </p:cNvPr>
          <p:cNvCxnSpPr>
            <a:cxnSpLocks/>
          </p:cNvCxnSpPr>
          <p:nvPr/>
        </p:nvCxnSpPr>
        <p:spPr>
          <a:xfrm flipV="1">
            <a:off x="6395305" y="4597081"/>
            <a:ext cx="298513" cy="3104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38372-6FF7-4B41-BAAC-F5BC8B7439E4}"/>
                  </a:ext>
                </a:extLst>
              </p:cNvPr>
              <p:cNvSpPr txBox="1"/>
              <p:nvPr/>
            </p:nvSpPr>
            <p:spPr>
              <a:xfrm>
                <a:off x="3551549" y="3022829"/>
                <a:ext cx="9187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38372-6FF7-4B41-BAAC-F5BC8B74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49" y="3022829"/>
                <a:ext cx="918733" cy="338554"/>
              </a:xfrm>
              <a:prstGeom prst="rect">
                <a:avLst/>
              </a:prstGeom>
              <a:blipFill>
                <a:blip r:embed="rId1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588AFA0-D0E6-D34B-934D-DE090E58D1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79" y="2733269"/>
            <a:ext cx="179086" cy="293395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565B4FF6-EA4F-1AE4-72FE-1A4D159AC2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64" y="1060742"/>
            <a:ext cx="316257" cy="525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358199-ACFE-3F1F-C1B1-5EB62C08C9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07" y="5780548"/>
            <a:ext cx="179086" cy="293395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FC4827DC-0496-334B-C472-F6C65E39D5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88" y="3995497"/>
            <a:ext cx="316257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8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Ye Lili</cp:lastModifiedBy>
  <cp:revision>1</cp:revision>
  <dcterms:created xsi:type="dcterms:W3CDTF">2022-04-07T22:52:37Z</dcterms:created>
  <dcterms:modified xsi:type="dcterms:W3CDTF">2022-08-10T16:49:23Z</dcterms:modified>
</cp:coreProperties>
</file>