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1979275" cy="4754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8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7410" y="778120"/>
            <a:ext cx="8984456" cy="1655292"/>
          </a:xfrm>
        </p:spPr>
        <p:txBody>
          <a:bodyPr anchor="b"/>
          <a:lstStyle>
            <a:lvl1pPr algn="ctr"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7410" y="2497247"/>
            <a:ext cx="8984456" cy="1147918"/>
          </a:xfrm>
        </p:spPr>
        <p:txBody>
          <a:bodyPr/>
          <a:lstStyle>
            <a:lvl1pPr marL="0" indent="0" algn="ctr">
              <a:buNone/>
              <a:defRPr sz="1664"/>
            </a:lvl1pPr>
            <a:lvl2pPr marL="316977" indent="0" algn="ctr">
              <a:buNone/>
              <a:defRPr sz="1387"/>
            </a:lvl2pPr>
            <a:lvl3pPr marL="633954" indent="0" algn="ctr">
              <a:buNone/>
              <a:defRPr sz="1248"/>
            </a:lvl3pPr>
            <a:lvl4pPr marL="950930" indent="0" algn="ctr">
              <a:buNone/>
              <a:defRPr sz="1109"/>
            </a:lvl4pPr>
            <a:lvl5pPr marL="1267907" indent="0" algn="ctr">
              <a:buNone/>
              <a:defRPr sz="1109"/>
            </a:lvl5pPr>
            <a:lvl6pPr marL="1584884" indent="0" algn="ctr">
              <a:buNone/>
              <a:defRPr sz="1109"/>
            </a:lvl6pPr>
            <a:lvl7pPr marL="1901861" indent="0" algn="ctr">
              <a:buNone/>
              <a:defRPr sz="1109"/>
            </a:lvl7pPr>
            <a:lvl8pPr marL="2218837" indent="0" algn="ctr">
              <a:buNone/>
              <a:defRPr sz="1109"/>
            </a:lvl8pPr>
            <a:lvl9pPr marL="2535814" indent="0" algn="ctr">
              <a:buNone/>
              <a:defRPr sz="110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C082-AB12-443D-A575-BE329306541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941D-2DB1-48E9-AAB3-4EF58B0D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4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C082-AB12-443D-A575-BE329306541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941D-2DB1-48E9-AAB3-4EF58B0D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2669" y="253137"/>
            <a:ext cx="2583031" cy="40292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3575" y="253137"/>
            <a:ext cx="7599353" cy="40292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C082-AB12-443D-A575-BE329306541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941D-2DB1-48E9-AAB3-4EF58B0D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1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C082-AB12-443D-A575-BE329306541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941D-2DB1-48E9-AAB3-4EF58B0D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336" y="1185340"/>
            <a:ext cx="10332125" cy="1977766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336" y="3181816"/>
            <a:ext cx="10332125" cy="1040060"/>
          </a:xfrm>
        </p:spPr>
        <p:txBody>
          <a:bodyPr/>
          <a:lstStyle>
            <a:lvl1pPr marL="0" indent="0">
              <a:buNone/>
              <a:defRPr sz="1664">
                <a:solidFill>
                  <a:schemeClr val="tx1">
                    <a:tint val="75000"/>
                  </a:schemeClr>
                </a:solidFill>
              </a:defRPr>
            </a:lvl1pPr>
            <a:lvl2pPr marL="31697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2pPr>
            <a:lvl3pPr marL="633954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3pPr>
            <a:lvl4pPr marL="950930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4pPr>
            <a:lvl5pPr marL="1267907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5pPr>
            <a:lvl6pPr marL="1584884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6pPr>
            <a:lvl7pPr marL="1901861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7pPr>
            <a:lvl8pPr marL="2218837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8pPr>
            <a:lvl9pPr marL="2535814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C082-AB12-443D-A575-BE329306541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941D-2DB1-48E9-AAB3-4EF58B0D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7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3575" y="1265682"/>
            <a:ext cx="5091192" cy="3016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4508" y="1265682"/>
            <a:ext cx="5091192" cy="3016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C082-AB12-443D-A575-BE329306541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941D-2DB1-48E9-AAB3-4EF58B0D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9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135" y="253137"/>
            <a:ext cx="10332125" cy="9189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5136" y="1165528"/>
            <a:ext cx="5067794" cy="571208"/>
          </a:xfrm>
        </p:spPr>
        <p:txBody>
          <a:bodyPr anchor="b"/>
          <a:lstStyle>
            <a:lvl1pPr marL="0" indent="0">
              <a:buNone/>
              <a:defRPr sz="1664" b="1"/>
            </a:lvl1pPr>
            <a:lvl2pPr marL="316977" indent="0">
              <a:buNone/>
              <a:defRPr sz="1387" b="1"/>
            </a:lvl2pPr>
            <a:lvl3pPr marL="633954" indent="0">
              <a:buNone/>
              <a:defRPr sz="1248" b="1"/>
            </a:lvl3pPr>
            <a:lvl4pPr marL="950930" indent="0">
              <a:buNone/>
              <a:defRPr sz="1109" b="1"/>
            </a:lvl4pPr>
            <a:lvl5pPr marL="1267907" indent="0">
              <a:buNone/>
              <a:defRPr sz="1109" b="1"/>
            </a:lvl5pPr>
            <a:lvl6pPr marL="1584884" indent="0">
              <a:buNone/>
              <a:defRPr sz="1109" b="1"/>
            </a:lvl6pPr>
            <a:lvl7pPr marL="1901861" indent="0">
              <a:buNone/>
              <a:defRPr sz="1109" b="1"/>
            </a:lvl7pPr>
            <a:lvl8pPr marL="2218837" indent="0">
              <a:buNone/>
              <a:defRPr sz="1109" b="1"/>
            </a:lvl8pPr>
            <a:lvl9pPr marL="2535814" indent="0">
              <a:buNone/>
              <a:defRPr sz="110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5136" y="1736736"/>
            <a:ext cx="5067794" cy="25544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64508" y="1165528"/>
            <a:ext cx="5092752" cy="571208"/>
          </a:xfrm>
        </p:spPr>
        <p:txBody>
          <a:bodyPr anchor="b"/>
          <a:lstStyle>
            <a:lvl1pPr marL="0" indent="0">
              <a:buNone/>
              <a:defRPr sz="1664" b="1"/>
            </a:lvl1pPr>
            <a:lvl2pPr marL="316977" indent="0">
              <a:buNone/>
              <a:defRPr sz="1387" b="1"/>
            </a:lvl2pPr>
            <a:lvl3pPr marL="633954" indent="0">
              <a:buNone/>
              <a:defRPr sz="1248" b="1"/>
            </a:lvl3pPr>
            <a:lvl4pPr marL="950930" indent="0">
              <a:buNone/>
              <a:defRPr sz="1109" b="1"/>
            </a:lvl4pPr>
            <a:lvl5pPr marL="1267907" indent="0">
              <a:buNone/>
              <a:defRPr sz="1109" b="1"/>
            </a:lvl5pPr>
            <a:lvl6pPr marL="1584884" indent="0">
              <a:buNone/>
              <a:defRPr sz="1109" b="1"/>
            </a:lvl6pPr>
            <a:lvl7pPr marL="1901861" indent="0">
              <a:buNone/>
              <a:defRPr sz="1109" b="1"/>
            </a:lvl7pPr>
            <a:lvl8pPr marL="2218837" indent="0">
              <a:buNone/>
              <a:defRPr sz="1109" b="1"/>
            </a:lvl8pPr>
            <a:lvl9pPr marL="2535814" indent="0">
              <a:buNone/>
              <a:defRPr sz="110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64508" y="1736736"/>
            <a:ext cx="5092752" cy="25544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C082-AB12-443D-A575-BE329306541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941D-2DB1-48E9-AAB3-4EF58B0D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4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C082-AB12-443D-A575-BE329306541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941D-2DB1-48E9-AAB3-4EF58B0D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C082-AB12-443D-A575-BE329306541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941D-2DB1-48E9-AAB3-4EF58B0D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1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136" y="316971"/>
            <a:ext cx="3863628" cy="1109398"/>
          </a:xfrm>
        </p:spPr>
        <p:txBody>
          <a:bodyPr anchor="b"/>
          <a:lstStyle>
            <a:lvl1pPr>
              <a:defRPr sz="22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2752" y="684570"/>
            <a:ext cx="6064508" cy="3378821"/>
          </a:xfrm>
        </p:spPr>
        <p:txBody>
          <a:bodyPr/>
          <a:lstStyle>
            <a:lvl1pPr>
              <a:defRPr sz="2219"/>
            </a:lvl1pPr>
            <a:lvl2pPr>
              <a:defRPr sz="1941"/>
            </a:lvl2pPr>
            <a:lvl3pPr>
              <a:defRPr sz="1664"/>
            </a:lvl3pPr>
            <a:lvl4pPr>
              <a:defRPr sz="1387"/>
            </a:lvl4pPr>
            <a:lvl5pPr>
              <a:defRPr sz="1387"/>
            </a:lvl5pPr>
            <a:lvl6pPr>
              <a:defRPr sz="1387"/>
            </a:lvl6pPr>
            <a:lvl7pPr>
              <a:defRPr sz="1387"/>
            </a:lvl7pPr>
            <a:lvl8pPr>
              <a:defRPr sz="1387"/>
            </a:lvl8pPr>
            <a:lvl9pPr>
              <a:defRPr sz="13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5136" y="1426369"/>
            <a:ext cx="3863628" cy="2642525"/>
          </a:xfrm>
        </p:spPr>
        <p:txBody>
          <a:bodyPr/>
          <a:lstStyle>
            <a:lvl1pPr marL="0" indent="0">
              <a:buNone/>
              <a:defRPr sz="1109"/>
            </a:lvl1pPr>
            <a:lvl2pPr marL="316977" indent="0">
              <a:buNone/>
              <a:defRPr sz="971"/>
            </a:lvl2pPr>
            <a:lvl3pPr marL="633954" indent="0">
              <a:buNone/>
              <a:defRPr sz="832"/>
            </a:lvl3pPr>
            <a:lvl4pPr marL="950930" indent="0">
              <a:buNone/>
              <a:defRPr sz="693"/>
            </a:lvl4pPr>
            <a:lvl5pPr marL="1267907" indent="0">
              <a:buNone/>
              <a:defRPr sz="693"/>
            </a:lvl5pPr>
            <a:lvl6pPr marL="1584884" indent="0">
              <a:buNone/>
              <a:defRPr sz="693"/>
            </a:lvl6pPr>
            <a:lvl7pPr marL="1901861" indent="0">
              <a:buNone/>
              <a:defRPr sz="693"/>
            </a:lvl7pPr>
            <a:lvl8pPr marL="2218837" indent="0">
              <a:buNone/>
              <a:defRPr sz="693"/>
            </a:lvl8pPr>
            <a:lvl9pPr marL="2535814" indent="0">
              <a:buNone/>
              <a:defRPr sz="6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C082-AB12-443D-A575-BE329306541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941D-2DB1-48E9-AAB3-4EF58B0D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1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136" y="316971"/>
            <a:ext cx="3863628" cy="1109398"/>
          </a:xfrm>
        </p:spPr>
        <p:txBody>
          <a:bodyPr anchor="b"/>
          <a:lstStyle>
            <a:lvl1pPr>
              <a:defRPr sz="22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92752" y="684570"/>
            <a:ext cx="6064508" cy="3378821"/>
          </a:xfrm>
        </p:spPr>
        <p:txBody>
          <a:bodyPr anchor="t"/>
          <a:lstStyle>
            <a:lvl1pPr marL="0" indent="0">
              <a:buNone/>
              <a:defRPr sz="2219"/>
            </a:lvl1pPr>
            <a:lvl2pPr marL="316977" indent="0">
              <a:buNone/>
              <a:defRPr sz="1941"/>
            </a:lvl2pPr>
            <a:lvl3pPr marL="633954" indent="0">
              <a:buNone/>
              <a:defRPr sz="1664"/>
            </a:lvl3pPr>
            <a:lvl4pPr marL="950930" indent="0">
              <a:buNone/>
              <a:defRPr sz="1387"/>
            </a:lvl4pPr>
            <a:lvl5pPr marL="1267907" indent="0">
              <a:buNone/>
              <a:defRPr sz="1387"/>
            </a:lvl5pPr>
            <a:lvl6pPr marL="1584884" indent="0">
              <a:buNone/>
              <a:defRPr sz="1387"/>
            </a:lvl6pPr>
            <a:lvl7pPr marL="1901861" indent="0">
              <a:buNone/>
              <a:defRPr sz="1387"/>
            </a:lvl7pPr>
            <a:lvl8pPr marL="2218837" indent="0">
              <a:buNone/>
              <a:defRPr sz="1387"/>
            </a:lvl8pPr>
            <a:lvl9pPr marL="2535814" indent="0">
              <a:buNone/>
              <a:defRPr sz="13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5136" y="1426369"/>
            <a:ext cx="3863628" cy="2642525"/>
          </a:xfrm>
        </p:spPr>
        <p:txBody>
          <a:bodyPr/>
          <a:lstStyle>
            <a:lvl1pPr marL="0" indent="0">
              <a:buNone/>
              <a:defRPr sz="1109"/>
            </a:lvl1pPr>
            <a:lvl2pPr marL="316977" indent="0">
              <a:buNone/>
              <a:defRPr sz="971"/>
            </a:lvl2pPr>
            <a:lvl3pPr marL="633954" indent="0">
              <a:buNone/>
              <a:defRPr sz="832"/>
            </a:lvl3pPr>
            <a:lvl4pPr marL="950930" indent="0">
              <a:buNone/>
              <a:defRPr sz="693"/>
            </a:lvl4pPr>
            <a:lvl5pPr marL="1267907" indent="0">
              <a:buNone/>
              <a:defRPr sz="693"/>
            </a:lvl5pPr>
            <a:lvl6pPr marL="1584884" indent="0">
              <a:buNone/>
              <a:defRPr sz="693"/>
            </a:lvl6pPr>
            <a:lvl7pPr marL="1901861" indent="0">
              <a:buNone/>
              <a:defRPr sz="693"/>
            </a:lvl7pPr>
            <a:lvl8pPr marL="2218837" indent="0">
              <a:buNone/>
              <a:defRPr sz="693"/>
            </a:lvl8pPr>
            <a:lvl9pPr marL="2535814" indent="0">
              <a:buNone/>
              <a:defRPr sz="6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C082-AB12-443D-A575-BE329306541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941D-2DB1-48E9-AAB3-4EF58B0D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5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3575" y="253137"/>
            <a:ext cx="10332125" cy="918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3575" y="1265682"/>
            <a:ext cx="10332125" cy="3016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575" y="4406776"/>
            <a:ext cx="2695337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4C082-AB12-443D-A575-BE329306541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8135" y="4406776"/>
            <a:ext cx="4043005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363" y="4406776"/>
            <a:ext cx="2695337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D941D-2DB1-48E9-AAB3-4EF58B0D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1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33954" rtl="0" eaLnBrk="1" latinLnBrk="0" hangingPunct="1">
        <a:lnSpc>
          <a:spcPct val="90000"/>
        </a:lnSpc>
        <a:spcBef>
          <a:spcPct val="0"/>
        </a:spcBef>
        <a:buNone/>
        <a:defRPr sz="30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8488" indent="-158488" algn="l" defTabSz="633954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1pPr>
      <a:lvl2pPr marL="475465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664" kern="1200">
          <a:solidFill>
            <a:schemeClr val="tx1"/>
          </a:solidFill>
          <a:latin typeface="+mn-lt"/>
          <a:ea typeface="+mn-ea"/>
          <a:cs typeface="+mn-cs"/>
        </a:defRPr>
      </a:lvl2pPr>
      <a:lvl3pPr marL="792442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387" kern="1200">
          <a:solidFill>
            <a:schemeClr val="tx1"/>
          </a:solidFill>
          <a:latin typeface="+mn-lt"/>
          <a:ea typeface="+mn-ea"/>
          <a:cs typeface="+mn-cs"/>
        </a:defRPr>
      </a:lvl3pPr>
      <a:lvl4pPr marL="1109419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4pPr>
      <a:lvl5pPr marL="1426395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5pPr>
      <a:lvl6pPr marL="1743372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6pPr>
      <a:lvl7pPr marL="2060349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7pPr>
      <a:lvl8pPr marL="2377326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8pPr>
      <a:lvl9pPr marL="2694302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1pPr>
      <a:lvl2pPr marL="316977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2pPr>
      <a:lvl3pPr marL="633954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3pPr>
      <a:lvl4pPr marL="950930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4pPr>
      <a:lvl5pPr marL="1267907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5pPr>
      <a:lvl6pPr marL="1584884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6pPr>
      <a:lvl7pPr marL="1901861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7pPr>
      <a:lvl8pPr marL="2218837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8pPr>
      <a:lvl9pPr marL="2535814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3E1B07-070C-013C-DBFA-2CE3A39A8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8" y="14288"/>
            <a:ext cx="11676185" cy="469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73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 Ye (Student)</dc:creator>
  <cp:lastModifiedBy>Lili Ye (Student)</cp:lastModifiedBy>
  <cp:revision>1</cp:revision>
  <dcterms:created xsi:type="dcterms:W3CDTF">2022-12-13T17:41:06Z</dcterms:created>
  <dcterms:modified xsi:type="dcterms:W3CDTF">2022-12-13T17:43:14Z</dcterms:modified>
</cp:coreProperties>
</file>