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2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7275CDC7-DE77-4240-B6C6-7EC7EB3D783D}"/>
    <pc:docChg chg="custSel modSld">
      <pc:chgData name="Lili Ye (Student)" userId="29ede785-e103-4b43-b717-4e0a4f23007b" providerId="ADAL" clId="{7275CDC7-DE77-4240-B6C6-7EC7EB3D783D}" dt="2022-12-20T15:31:53.172" v="73" actId="1036"/>
      <pc:docMkLst>
        <pc:docMk/>
      </pc:docMkLst>
      <pc:sldChg chg="addSp delSp modSp mod">
        <pc:chgData name="Lili Ye (Student)" userId="29ede785-e103-4b43-b717-4e0a4f23007b" providerId="ADAL" clId="{7275CDC7-DE77-4240-B6C6-7EC7EB3D783D}" dt="2022-12-20T15:31:53.172" v="73" actId="1036"/>
        <pc:sldMkLst>
          <pc:docMk/>
          <pc:sldMk cId="3943771272" sldId="256"/>
        </pc:sldMkLst>
        <pc:picChg chg="mod">
          <ac:chgData name="Lili Ye (Student)" userId="29ede785-e103-4b43-b717-4e0a4f23007b" providerId="ADAL" clId="{7275CDC7-DE77-4240-B6C6-7EC7EB3D783D}" dt="2022-12-13T22:54:18.105" v="12" actId="1035"/>
          <ac:picMkLst>
            <pc:docMk/>
            <pc:sldMk cId="3943771272" sldId="256"/>
            <ac:picMk id="3" creationId="{5F98B77C-C539-DFA7-BCE8-637A5D1D1EA0}"/>
          </ac:picMkLst>
        </pc:picChg>
        <pc:picChg chg="add del mod ord">
          <ac:chgData name="Lili Ye (Student)" userId="29ede785-e103-4b43-b717-4e0a4f23007b" providerId="ADAL" clId="{7275CDC7-DE77-4240-B6C6-7EC7EB3D783D}" dt="2022-12-20T15:31:35.149" v="13" actId="478"/>
          <ac:picMkLst>
            <pc:docMk/>
            <pc:sldMk cId="3943771272" sldId="256"/>
            <ac:picMk id="4" creationId="{29549934-AE3A-87DA-095F-95D506B0250F}"/>
          </ac:picMkLst>
        </pc:picChg>
        <pc:picChg chg="del">
          <ac:chgData name="Lili Ye (Student)" userId="29ede785-e103-4b43-b717-4e0a4f23007b" providerId="ADAL" clId="{7275CDC7-DE77-4240-B6C6-7EC7EB3D783D}" dt="2022-12-13T17:41:01.175" v="0" actId="21"/>
          <ac:picMkLst>
            <pc:docMk/>
            <pc:sldMk cId="3943771272" sldId="256"/>
            <ac:picMk id="4" creationId="{7568713C-A836-D9D1-5288-90F00EE41575}"/>
          </ac:picMkLst>
        </pc:picChg>
        <pc:picChg chg="add mod ord">
          <ac:chgData name="Lili Ye (Student)" userId="29ede785-e103-4b43-b717-4e0a4f23007b" providerId="ADAL" clId="{7275CDC7-DE77-4240-B6C6-7EC7EB3D783D}" dt="2022-12-20T15:31:53.172" v="73" actId="1036"/>
          <ac:picMkLst>
            <pc:docMk/>
            <pc:sldMk cId="3943771272" sldId="256"/>
            <ac:picMk id="5" creationId="{433AD335-0DDC-2736-8C04-32186534F506}"/>
          </ac:picMkLst>
        </pc:picChg>
      </pc:sldChg>
    </pc:docChg>
  </pc:docChgLst>
  <pc:docChgLst>
    <pc:chgData name="Lili Ye (Student)" userId="29ede785-e103-4b43-b717-4e0a4f23007b" providerId="ADAL" clId="{8743021C-AD05-49BD-976A-7935C2A7CF8A}"/>
    <pc:docChg chg="undo custSel addSld modSld">
      <pc:chgData name="Lili Ye (Student)" userId="29ede785-e103-4b43-b717-4e0a4f23007b" providerId="ADAL" clId="{8743021C-AD05-49BD-976A-7935C2A7CF8A}" dt="2022-08-04T17:59:53.433" v="64" actId="1076"/>
      <pc:docMkLst>
        <pc:docMk/>
      </pc:docMkLst>
      <pc:sldChg chg="addSp delSp modSp new mod">
        <pc:chgData name="Lili Ye (Student)" userId="29ede785-e103-4b43-b717-4e0a4f23007b" providerId="ADAL" clId="{8743021C-AD05-49BD-976A-7935C2A7CF8A}" dt="2022-08-04T17:59:53.433" v="64" actId="1076"/>
        <pc:sldMkLst>
          <pc:docMk/>
          <pc:sldMk cId="3943771272" sldId="256"/>
        </pc:sldMkLst>
        <pc:spChg chg="del">
          <ac:chgData name="Lili Ye (Student)" userId="29ede785-e103-4b43-b717-4e0a4f23007b" providerId="ADAL" clId="{8743021C-AD05-49BD-976A-7935C2A7CF8A}" dt="2022-07-20T17:28:14.737" v="1" actId="478"/>
          <ac:spMkLst>
            <pc:docMk/>
            <pc:sldMk cId="3943771272" sldId="256"/>
            <ac:spMk id="2" creationId="{1BB0D6D1-DD9B-2DB1-4C01-523830E3FC5B}"/>
          </ac:spMkLst>
        </pc:spChg>
        <pc:spChg chg="del">
          <ac:chgData name="Lili Ye (Student)" userId="29ede785-e103-4b43-b717-4e0a4f23007b" providerId="ADAL" clId="{8743021C-AD05-49BD-976A-7935C2A7CF8A}" dt="2022-07-20T17:28:14.737" v="1" actId="478"/>
          <ac:spMkLst>
            <pc:docMk/>
            <pc:sldMk cId="3943771272" sldId="256"/>
            <ac:spMk id="3" creationId="{D6A1B824-4747-D1AC-DA37-EF73B3BAF4EC}"/>
          </ac:spMkLst>
        </pc:spChg>
        <pc:spChg chg="add del">
          <ac:chgData name="Lili Ye (Student)" userId="29ede785-e103-4b43-b717-4e0a4f23007b" providerId="ADAL" clId="{8743021C-AD05-49BD-976A-7935C2A7CF8A}" dt="2022-07-20T17:28:20.718" v="3" actId="22"/>
          <ac:spMkLst>
            <pc:docMk/>
            <pc:sldMk cId="3943771272" sldId="256"/>
            <ac:spMk id="5" creationId="{ED1FC600-EBC4-8AC6-5CDE-9FD711C4ED76}"/>
          </ac:spMkLst>
        </pc:spChg>
        <pc:spChg chg="add mod">
          <ac:chgData name="Lili Ye (Student)" userId="29ede785-e103-4b43-b717-4e0a4f23007b" providerId="ADAL" clId="{8743021C-AD05-49BD-976A-7935C2A7CF8A}" dt="2022-07-29T17:59:50.002" v="54" actId="1076"/>
          <ac:spMkLst>
            <pc:docMk/>
            <pc:sldMk cId="3943771272" sldId="256"/>
            <ac:spMk id="12" creationId="{E345344D-8DC9-12E8-40B7-DB08288FDF0E}"/>
          </ac:spMkLst>
        </pc:spChg>
        <pc:spChg chg="add mod">
          <ac:chgData name="Lili Ye (Student)" userId="29ede785-e103-4b43-b717-4e0a4f23007b" providerId="ADAL" clId="{8743021C-AD05-49BD-976A-7935C2A7CF8A}" dt="2022-08-04T17:59:53.433" v="64" actId="1076"/>
          <ac:spMkLst>
            <pc:docMk/>
            <pc:sldMk cId="3943771272" sldId="256"/>
            <ac:spMk id="13" creationId="{B69D65E0-827B-B0FB-9F65-F6E38812AFBD}"/>
          </ac:spMkLst>
        </pc:spChg>
        <pc:picChg chg="add mod ord">
          <ac:chgData name="Lili Ye (Student)" userId="29ede785-e103-4b43-b717-4e0a4f23007b" providerId="ADAL" clId="{8743021C-AD05-49BD-976A-7935C2A7CF8A}" dt="2022-08-04T17:59:48.393" v="63" actId="1076"/>
          <ac:picMkLst>
            <pc:docMk/>
            <pc:sldMk cId="3943771272" sldId="256"/>
            <ac:picMk id="3" creationId="{5F98B77C-C539-DFA7-BCE8-637A5D1D1EA0}"/>
          </ac:picMkLst>
        </pc:picChg>
        <pc:picChg chg="add del mod ord">
          <ac:chgData name="Lili Ye (Student)" userId="29ede785-e103-4b43-b717-4e0a4f23007b" providerId="ADAL" clId="{8743021C-AD05-49BD-976A-7935C2A7CF8A}" dt="2022-07-29T17:58:48.273" v="43" actId="478"/>
          <ac:picMkLst>
            <pc:docMk/>
            <pc:sldMk cId="3943771272" sldId="256"/>
            <ac:picMk id="3" creationId="{CD68CDCA-71E1-9C6D-D4E1-56EAD31C96FC}"/>
          </ac:picMkLst>
        </pc:picChg>
        <pc:picChg chg="add mod ord">
          <ac:chgData name="Lili Ye (Student)" userId="29ede785-e103-4b43-b717-4e0a4f23007b" providerId="ADAL" clId="{8743021C-AD05-49BD-976A-7935C2A7CF8A}" dt="2022-07-29T17:58:55.326" v="47" actId="1076"/>
          <ac:picMkLst>
            <pc:docMk/>
            <pc:sldMk cId="3943771272" sldId="256"/>
            <ac:picMk id="4" creationId="{7568713C-A836-D9D1-5288-90F00EE41575}"/>
          </ac:picMkLst>
        </pc:picChg>
        <pc:picChg chg="add del mod ord">
          <ac:chgData name="Lili Ye (Student)" userId="29ede785-e103-4b43-b717-4e0a4f23007b" providerId="ADAL" clId="{8743021C-AD05-49BD-976A-7935C2A7CF8A}" dt="2022-08-04T17:59:30.483" v="56" actId="478"/>
          <ac:picMkLst>
            <pc:docMk/>
            <pc:sldMk cId="3943771272" sldId="256"/>
            <ac:picMk id="6" creationId="{B92D6F53-6B47-3A3B-9517-5320161EF619}"/>
          </ac:picMkLst>
        </pc:picChg>
        <pc:picChg chg="add del mod">
          <ac:chgData name="Lili Ye (Student)" userId="29ede785-e103-4b43-b717-4e0a4f23007b" providerId="ADAL" clId="{8743021C-AD05-49BD-976A-7935C2A7CF8A}" dt="2022-07-29T17:59:32.926" v="48" actId="478"/>
          <ac:picMkLst>
            <pc:docMk/>
            <pc:sldMk cId="3943771272" sldId="256"/>
            <ac:picMk id="7" creationId="{0ED10611-63BF-0584-85C4-257CB1E18844}"/>
          </ac:picMkLst>
        </pc:picChg>
        <pc:picChg chg="add del mod">
          <ac:chgData name="Lili Ye (Student)" userId="29ede785-e103-4b43-b717-4e0a4f23007b" providerId="ADAL" clId="{8743021C-AD05-49BD-976A-7935C2A7CF8A}" dt="2022-07-20T21:25:25.643" v="14" actId="478"/>
          <ac:picMkLst>
            <pc:docMk/>
            <pc:sldMk cId="3943771272" sldId="256"/>
            <ac:picMk id="9" creationId="{B3A9AFAD-2028-3584-C5BA-DE501BE91960}"/>
          </ac:picMkLst>
        </pc:picChg>
        <pc:picChg chg="add del mod">
          <ac:chgData name="Lili Ye (Student)" userId="29ede785-e103-4b43-b717-4e0a4f23007b" providerId="ADAL" clId="{8743021C-AD05-49BD-976A-7935C2A7CF8A}" dt="2022-07-21T17:27:11.348" v="39" actId="478"/>
          <ac:picMkLst>
            <pc:docMk/>
            <pc:sldMk cId="3943771272" sldId="256"/>
            <ac:picMk id="11" creationId="{F1AC8CA4-0BE9-E3E9-0835-B206C52681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0956"/>
            <a:ext cx="10363200" cy="36609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3125"/>
            <a:ext cx="9144000" cy="253883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1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9858"/>
            <a:ext cx="262890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9858"/>
            <a:ext cx="773430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1600"/>
            <a:ext cx="10515600" cy="437419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037179"/>
            <a:ext cx="10515600" cy="23002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1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9861"/>
            <a:ext cx="1051560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77783"/>
            <a:ext cx="5157787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41115"/>
            <a:ext cx="5157787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77783"/>
            <a:ext cx="5183188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41115"/>
            <a:ext cx="5183188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14054"/>
            <a:ext cx="6172200" cy="747289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14054"/>
            <a:ext cx="6172200" cy="747289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9861"/>
            <a:ext cx="1051560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99291"/>
            <a:ext cx="1051560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07DE-58E5-4873-9B83-5B30407C978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746406"/>
            <a:ext cx="41148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6AB26-B05C-4FDD-B738-4F835012C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AD335-0DDC-2736-8C04-32186534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232"/>
            <a:ext cx="12192000" cy="50009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98B77C-C539-DFA7-BCE8-637A5D1D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114"/>
            <a:ext cx="12192000" cy="5031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45344D-8DC9-12E8-40B7-DB08288FDF0E}"/>
                  </a:ext>
                </a:extLst>
              </p:cNvPr>
              <p:cNvSpPr txBox="1"/>
              <p:nvPr/>
            </p:nvSpPr>
            <p:spPr>
              <a:xfrm>
                <a:off x="-189186" y="-91016"/>
                <a:ext cx="11824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45344D-8DC9-12E8-40B7-DB08288FD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186" y="-91016"/>
                <a:ext cx="118241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D65E0-827B-B0FB-9F65-F6E38812AFBD}"/>
                  </a:ext>
                </a:extLst>
              </p:cNvPr>
              <p:cNvSpPr txBox="1"/>
              <p:nvPr/>
            </p:nvSpPr>
            <p:spPr>
              <a:xfrm>
                <a:off x="-189186" y="4998190"/>
                <a:ext cx="11824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D65E0-827B-B0FB-9F65-F6E38812A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186" y="4998190"/>
                <a:ext cx="118241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77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Lili</dc:creator>
  <cp:lastModifiedBy>Lili Ye (Student)</cp:lastModifiedBy>
  <cp:revision>1</cp:revision>
  <dcterms:created xsi:type="dcterms:W3CDTF">2022-07-20T17:28:11Z</dcterms:created>
  <dcterms:modified xsi:type="dcterms:W3CDTF">2022-12-20T15:31:57Z</dcterms:modified>
</cp:coreProperties>
</file>