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6" r:id="rId4"/>
    <p:sldId id="261" r:id="rId5"/>
    <p:sldId id="262" r:id="rId6"/>
    <p:sldId id="264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8C801C-3F7E-4EF7-A5B6-FCB588F0AA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614C4-CD9B-4751-B658-7B9220995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C5D69-B83B-481D-8320-DDAEF32C70E8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E4752-25A3-42AC-97ED-A688626BCD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563DD-CE9A-4B51-B84A-84F81F497D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72F77-AB8F-4FA8-9200-BFFB6956E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4D807-A3B0-4255-BB57-9ED07E0D080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B2D9D-EBC3-403A-8CCF-F12BA0FBFE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7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2D9D-EBC3-403A-8CCF-F12BA0FBFE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1169-9430-418F-9851-A37C0572C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3AED8-05AD-4F16-8372-31A400CC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31A1-B5FC-4BA3-A71C-A2E84B8A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F7C7-086B-4F5B-8354-F3BD6C7B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A3A5-E84A-450E-BB7D-92407AD8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9845-6F09-46B1-BFA8-1A0B9834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542B8-4183-461A-8409-C244A205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461A4-5C89-44C8-B827-B81B8D40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7E3C-9023-420E-9F18-647A689E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5125-6556-46D0-8997-6B5FBDE3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4C43A-2493-4DEB-976B-9FBFBBB7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D9F4A-DB2C-411D-BC97-6E11950EB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7196-423F-4F03-B37F-C46E74F4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6FBA-03ED-4E98-BF50-705F2A52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FFB3-1105-4015-B0A9-333A2E9B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4A2E-C3D2-4E5F-934A-EEB5F71D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C2AA-6E58-44D2-8F1A-9521317A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5580-F9C8-4604-A135-B96365B2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A27B-9760-4B30-89CC-88BD7783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1250-5F57-4409-8A5D-07A7C564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E2F0-BBEA-43F6-A66A-DE1B1A16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8CB0-FE55-495C-95A5-E4B0490A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F24F-9237-47FC-8157-1187FCC5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E92D-F72A-489A-B7D2-5913CE3D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1B02-5035-48D0-9387-F0AA08A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5F81-3F63-4AF5-B740-439DA8FC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7C81-4ED9-4EC7-8D21-7DB14DEF2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77581-B897-4882-97EF-87D5770B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4E9B7-8997-4978-A4EB-781393A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5C924-2683-4F15-8A5D-8AB44E78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9A01-3D64-47AE-878C-7F9612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2DE0-5C8D-4EFB-A911-3B0085FB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28BB-BD30-49FC-B584-DD56CD2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CBC8F-636D-44C6-821D-52E1BBAEE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58FDA-FC74-47B4-989D-647DD5C50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C1A15-2893-425F-B4B8-8DAFCC730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E78EE-EBD4-46BF-A1FE-96B3C0D5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28893-8106-4453-9479-1CF71F8F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33DB3-9274-46D5-A591-1773E8F9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8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481B-7D87-4BD2-8FED-A646AF5A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D996F-0D07-49D6-8B53-5E62856D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ADA74-D6CF-4BA7-A6B3-4484EAC6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9A447-1272-481E-AC3D-994E545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3CDEF-84C2-4F4E-A5E7-6E9C233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AEE32-CCCE-4BD9-A50F-2185E5C1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45151-6A52-4F11-84B7-43D06995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60D2-A6B7-466E-ADB0-E389B9A5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4D2C-31AF-40F4-A70D-3C7D480F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B1036-94D8-44E6-B523-71CBA8284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A46B-11B1-4A58-878D-FBE2E4CA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556D0-3C08-40DB-9DF3-711DAC35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5BF2A-B0EA-4377-AFF2-5AC36085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FD14-5767-4717-B10E-0803E02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4185A-13FA-435C-AD29-5A9EAAF5D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4C515-9FFF-4573-BF61-514A3E8D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E066-5BAA-478F-BDAE-8DDC3AE6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10450-40F3-4C82-A513-4CCCA0A9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D97F6-EB3C-4CFA-8317-5B9EFFBA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20561-4F73-46AC-AF7C-F82652F4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E5AA3-2645-4A87-B2FF-003A9204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8DDF-9C41-427F-ADFC-2516C6531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2BF6-D25E-4D60-849E-E02E86517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FDB1-8304-4EFF-8034-B86F9B120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DE93-9AE8-49B6-8D6D-8EC8B4CBD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29" y="1397977"/>
            <a:ext cx="9144000" cy="872206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test recommendation system using the patient symptoms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“GB-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Medibot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8DFE9-9059-4F5F-91F4-5CC3C7536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451302"/>
          </a:xfrm>
        </p:spPr>
        <p:txBody>
          <a:bodyPr>
            <a:noAutofit/>
          </a:bodyPr>
          <a:lstStyle/>
          <a:p>
            <a:pPr lvl="7" algn="l"/>
            <a:r>
              <a:rPr lang="en-US" sz="2400" dirty="0"/>
              <a:t>Group members:</a:t>
            </a:r>
          </a:p>
          <a:p>
            <a:pPr lvl="7"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Shoaib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-din  G1</a:t>
            </a:r>
          </a:p>
          <a:p>
            <a:pPr lvl="7"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liliyom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G3</a:t>
            </a:r>
          </a:p>
          <a:p>
            <a:pPr lvl="7"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3-Ania  shams       G3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49436-7666-22E5-5F3B-6C44271B0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EECA1-9B24-2EA8-39A3-46522712A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061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913F-4AB5-4BE3-8B1C-C947B809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003" y="566013"/>
            <a:ext cx="9599798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latin typeface="+mn-lt"/>
              </a:rPr>
              <a:t>                Confusion matrix:</a:t>
            </a:r>
            <a:endParaRPr lang="en-US" sz="3200" b="1" kern="1200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90A-5EF9-40A0-B000-934348AE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1.</a:t>
            </a:r>
            <a:fld id="{06F14D64-A6EF-40AC-9EC7-4579A749200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88CA6-B197-C7CC-6447-B6621E8BC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FFA8A-EAFD-BBB4-A5A0-1C7329DB1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D6C85D-283F-91E4-D921-88EEB12A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3519" y="1825625"/>
            <a:ext cx="5184962" cy="4351338"/>
          </a:xfrm>
        </p:spPr>
      </p:pic>
    </p:spTree>
    <p:extLst>
      <p:ext uri="{BB962C8B-B14F-4D97-AF65-F5344CB8AC3E}">
        <p14:creationId xmlns:p14="http://schemas.microsoft.com/office/powerpoint/2010/main" val="59128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B2C2-4AFC-89D1-CAEB-E660AB9C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422" y="365125"/>
            <a:ext cx="7426377" cy="1325563"/>
          </a:xfrm>
        </p:spPr>
        <p:txBody>
          <a:bodyPr/>
          <a:lstStyle/>
          <a:p>
            <a:r>
              <a:rPr lang="en-US" b="1" dirty="0" err="1"/>
              <a:t>Streamlit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459A-44D8-2292-7F95-B049DC72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Streamlit can provide a user-friendly interface, building a chatbot still involves robust NLP and AI components to understand and respond to user input effectively.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3F6A-9874-6249-6BAF-70EB9762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3C1E1-4400-316E-6F43-D0B17EA05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754AD-FA96-18B1-345D-917234045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911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20C0A-E65C-E40F-A260-57FD52C3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B117F-0291-8AF4-9FC3-7906C59E7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16" y="1514007"/>
            <a:ext cx="8387923" cy="46102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534E4-DD79-B8C2-2DF1-ABDDB819B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9648C-6A94-5C3C-4681-4000CAB7B0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90"/>
          <a:stretch/>
        </p:blipFill>
        <p:spPr bwMode="auto">
          <a:xfrm>
            <a:off x="10665179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838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2D71A-C611-9E98-096E-961D6A3F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553F4-6030-FB0C-4388-94C33F5DC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3" y="1362218"/>
            <a:ext cx="8952722" cy="5102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665DA-2161-A1C6-1A61-BD7207213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714"/>
          <a:stretch/>
        </p:blipFill>
        <p:spPr bwMode="auto">
          <a:xfrm>
            <a:off x="290749" y="120643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0FE37-164B-3CFE-0B61-064A4B755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90"/>
          <a:stretch/>
        </p:blipFill>
        <p:spPr bwMode="auto">
          <a:xfrm>
            <a:off x="10666596" y="209769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149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0640-2D4C-7813-D5F3-B7FD0ADD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994" y="365125"/>
            <a:ext cx="9850805" cy="1325563"/>
          </a:xfrm>
        </p:spPr>
        <p:txBody>
          <a:bodyPr/>
          <a:lstStyle/>
          <a:p>
            <a:r>
              <a:rPr lang="en-US" dirty="0">
                <a:latin typeface="Calibri (Body)"/>
              </a:rPr>
              <a:t>References:</a:t>
            </a:r>
            <a:endParaRPr lang="en-PK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DA8E-B65B-8F8B-73FB-BDADA582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https://doi.org/10.1109/ComPE53109.2021.9751805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CAE1-0962-8F0E-6040-A1F6C60D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1B9E9-7200-4983-8CCC-B36B2CBC4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007B4-8918-6EBC-0C00-255B17956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173404" y="178662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324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white rectangular sign with a thank you cut out of it&#10;&#10;Description automatically generated">
            <a:extLst>
              <a:ext uri="{FF2B5EF4-FFF2-40B4-BE49-F238E27FC236}">
                <a16:creationId xmlns:a16="http://schemas.microsoft.com/office/drawing/2014/main" id="{F4B6CD9E-AB31-90E7-1B51-C9CD0215D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42D9-0B54-8AE8-A492-CED92C2E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F14D64-A6EF-40AC-9EC7-4579A749200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02-8456-4A4E-8806-09AC67C7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88" y="365125"/>
            <a:ext cx="877941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 (Body)"/>
              </a:rPr>
              <a:t>                    Problem statement</a:t>
            </a:r>
            <a:r>
              <a:rPr lang="en-US" sz="3200" b="1" dirty="0"/>
              <a:t>:</a:t>
            </a:r>
            <a:endParaRPr lang="en-US" sz="3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C869-7182-4014-8FD1-1D9F5CD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06F14D64-A6EF-40AC-9EC7-4579A74920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AB74E-F0BB-45C2-9279-8151E8584FAE}"/>
              </a:ext>
            </a:extLst>
          </p:cNvPr>
          <p:cNvSpPr txBox="1"/>
          <p:nvPr/>
        </p:nvSpPr>
        <p:spPr>
          <a:xfrm>
            <a:off x="2209800" y="1524830"/>
            <a:ext cx="8509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We observe that individuals do not care about their health at all and do not have the patience to go through the process of meeting a doctor in hospitals i.e., reaching the hospital, making an appointment, waiting for hours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We can be able to diagnose a disease by just entering a symptoms to our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83E1F-BCD0-5548-3ECA-519B1BA6B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5C3E1-5F4D-02AE-4D58-4E3F447BF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123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02-8456-4A4E-8806-09AC67C7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994" y="365125"/>
            <a:ext cx="9850805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                                Steps to follow: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Here the steps that we are going to follow:</a:t>
            </a:r>
          </a:p>
          <a:p>
            <a:r>
              <a:rPr lang="en-US" sz="2400" b="1" dirty="0"/>
              <a:t>Data collection and creating Dataset.</a:t>
            </a:r>
          </a:p>
          <a:p>
            <a:r>
              <a:rPr lang="en-US" sz="2400" b="1" dirty="0"/>
              <a:t>Preprocess the Data.</a:t>
            </a:r>
          </a:p>
          <a:p>
            <a:r>
              <a:rPr lang="en-US" sz="2400" b="1" dirty="0"/>
              <a:t>Apply ML model and test its accuracy.</a:t>
            </a:r>
          </a:p>
          <a:p>
            <a:r>
              <a:rPr lang="en-US" sz="2400" dirty="0"/>
              <a:t>We will use pre-trained model of bard or Gpt-3 to optimize our model.</a:t>
            </a:r>
          </a:p>
          <a:p>
            <a:r>
              <a:rPr lang="en-US" sz="2400" dirty="0"/>
              <a:t>Fine-tune.</a:t>
            </a:r>
          </a:p>
          <a:p>
            <a:r>
              <a:rPr lang="en-US" sz="2400" dirty="0"/>
              <a:t>Testing </a:t>
            </a:r>
          </a:p>
          <a:p>
            <a:r>
              <a:rPr lang="en-US" sz="2400" dirty="0"/>
              <a:t>Developing to user interface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C869-7182-4014-8FD1-1D9F5CD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06F14D64-A6EF-40AC-9EC7-4579A74920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C9D07-8F3F-BF3C-130C-CFF5F9D03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173404" y="191258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B8B47-725D-2074-70B2-1072E6A6F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296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02-8456-4A4E-8806-09AC67C7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1" y="397091"/>
            <a:ext cx="8073452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                                       Dataset:</a:t>
            </a:r>
            <a:br>
              <a:rPr lang="en-US" sz="28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C869-7182-4014-8FD1-1D9F5CD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06F14D64-A6EF-40AC-9EC7-4579A74920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31983-4D43-C1E1-6019-B7E029A75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9807D-ACC9-1AC7-3938-6A58BE3DE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BB40F-37DD-9AC5-5FC6-B137B423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6" y="1722654"/>
            <a:ext cx="844032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3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EE15-E837-4CD0-9B26-0B5B37CC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46" y="365125"/>
            <a:ext cx="10814153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Label encoding:</a:t>
            </a:r>
            <a:br>
              <a:rPr lang="en-US" sz="32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22C0A-1DD4-4DD6-951C-27526B2E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06F14D64-A6EF-40AC-9EC7-4579A74920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FEBD5-9364-75BB-2948-3D3F2854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84F96-24D3-4823-989F-1500162E6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644D9-94AF-A956-480F-6653F92EF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449" y="2650295"/>
            <a:ext cx="7427401" cy="3709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6DD8DB-685F-D17D-CD5B-8EFF07E9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506" y="1051471"/>
            <a:ext cx="7683488" cy="17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913F-4AB5-4BE3-8B1C-C947B809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23" y="566013"/>
            <a:ext cx="10169578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dirty="0">
                <a:latin typeface="+mn-lt"/>
              </a:rPr>
              <a:t>          Dataset Overview and Exploratory Data Analysis (EDA):</a:t>
            </a:r>
            <a:endParaRPr lang="en-US" sz="3200" b="1" kern="1200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90A-5EF9-40A0-B000-934348AE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1.</a:t>
            </a:r>
            <a:fld id="{06F14D64-A6EF-40AC-9EC7-4579A749200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88CA6-B197-C7CC-6447-B6621E8BC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87DD99-FC60-AFCA-6C92-5F63906FF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1401" y="1825625"/>
            <a:ext cx="5469197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FFA8A-EAFD-BBB4-A5A0-1C7329DB1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090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913F-4AB5-4BE3-8B1C-C947B809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003" y="566013"/>
            <a:ext cx="9599798" cy="932688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                              1-count vectorizer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                              2-bag of words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90A-5EF9-40A0-B000-934348AE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1.</a:t>
            </a:r>
            <a:fld id="{06F14D64-A6EF-40AC-9EC7-4579A749200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88CA6-B197-C7CC-6447-B6621E8BC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FFA8A-EAFD-BBB4-A5A0-1C7329DB1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F98C6C-D0E3-D859-12F9-04EF58E24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5886" y="2362025"/>
            <a:ext cx="6148895" cy="293552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986B67-34CC-A3AE-1FFC-97FCB6FA8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643" y="5410237"/>
            <a:ext cx="5524714" cy="8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7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913F-4AB5-4BE3-8B1C-C947B809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003" y="566013"/>
            <a:ext cx="9599798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latin typeface="+mn-lt"/>
              </a:rPr>
              <a:t> Model Selection and Justification:</a:t>
            </a:r>
            <a:endParaRPr lang="en-US" sz="3200" b="1" kern="1200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90A-5EF9-40A0-B000-934348AE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1.</a:t>
            </a:r>
            <a:fld id="{06F14D64-A6EF-40AC-9EC7-4579A749200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88CA6-B197-C7CC-6447-B6621E8BC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FFA8A-EAFD-BBB4-A5A0-1C7329DB1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08F9C-6251-D0A5-2CBF-C4EC3886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use ML model (logistic regression of multi-classification)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accuracy is high but this model do not create any relation between the series of words.</a:t>
            </a:r>
          </a:p>
          <a:p>
            <a:r>
              <a:rPr lang="en-US" dirty="0"/>
              <a:t>Now we are going to use </a:t>
            </a:r>
            <a:r>
              <a:rPr lang="en-US" dirty="0" err="1"/>
              <a:t>bart</a:t>
            </a:r>
            <a:r>
              <a:rPr lang="en-US" dirty="0"/>
              <a:t> which is pretrained model on large amount of data, and is a transformer-based model.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7262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913F-4AB5-4BE3-8B1C-C947B809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003" y="566013"/>
            <a:ext cx="9599798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latin typeface="+mn-lt"/>
              </a:rPr>
              <a:t>Results:</a:t>
            </a:r>
            <a:endParaRPr lang="en-US" sz="3200" b="1" kern="1200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90A-5EF9-40A0-B000-934348AE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1.</a:t>
            </a:r>
            <a:fld id="{06F14D64-A6EF-40AC-9EC7-4579A749200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88CA6-B197-C7CC-6447-B6621E8BC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FFA8A-EAFD-BBB4-A5A0-1C7329DB1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C573D1-7ECB-5740-1730-7B7C1145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3264" y="2265277"/>
            <a:ext cx="9325472" cy="1970942"/>
          </a:xfrm>
        </p:spPr>
      </p:pic>
    </p:spTree>
    <p:extLst>
      <p:ext uri="{BB962C8B-B14F-4D97-AF65-F5344CB8AC3E}">
        <p14:creationId xmlns:p14="http://schemas.microsoft.com/office/powerpoint/2010/main" val="235402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294</Words>
  <Application>Microsoft Office PowerPoint</Application>
  <PresentationFormat>Widescreen</PresentationFormat>
  <Paragraphs>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Times New Roman</vt:lpstr>
      <vt:lpstr>Office Theme</vt:lpstr>
      <vt:lpstr>Medical test recommendation system using the patient symptoms “GB-Medibot”</vt:lpstr>
      <vt:lpstr>                    Problem statement:</vt:lpstr>
      <vt:lpstr>                                 Steps to follow:</vt:lpstr>
      <vt:lpstr>                                       Dataset: </vt:lpstr>
      <vt:lpstr>Label encoding: </vt:lpstr>
      <vt:lpstr>          Dataset Overview and Exploratory Data Analysis (EDA):</vt:lpstr>
      <vt:lpstr>                               1-count vectorizer                               2-bag of words</vt:lpstr>
      <vt:lpstr> Model Selection and Justification:</vt:lpstr>
      <vt:lpstr>Results:</vt:lpstr>
      <vt:lpstr>                Confusion matrix:</vt:lpstr>
      <vt:lpstr>Streamlit:</vt:lpstr>
      <vt:lpstr>PowerPoint Presentation</vt:lpstr>
      <vt:lpstr>PowerPoint Presentation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NASIM</dc:creator>
  <cp:lastModifiedBy>SHOAIB-UD-DIN</cp:lastModifiedBy>
  <cp:revision>94</cp:revision>
  <dcterms:created xsi:type="dcterms:W3CDTF">2017-08-17T05:28:55Z</dcterms:created>
  <dcterms:modified xsi:type="dcterms:W3CDTF">2023-10-25T11:20:33Z</dcterms:modified>
</cp:coreProperties>
</file>