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6" r:id="rId5"/>
    <p:sldId id="262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8C801C-3F7E-4EF7-A5B6-FCB588F0AA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14C4-CD9B-4751-B658-7B9220995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C5D69-B83B-481D-8320-DDAEF32C70E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4752-25A3-42AC-97ED-A688626BCD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563DD-CE9A-4B51-B84A-84F81F497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72F77-AB8F-4FA8-9200-BFFB6956E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D807-A3B0-4255-BB57-9ED07E0D080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B2D9D-EBC3-403A-8CCF-F12BA0FBFE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7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B2D9D-EBC3-403A-8CCF-F12BA0FBFE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169-9430-418F-9851-A37C0572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AED8-05AD-4F16-8372-31A400C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31A1-B5FC-4BA3-A71C-A2E84B8A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F7C7-086B-4F5B-8354-F3BD6C7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A3A5-E84A-450E-BB7D-92407AD8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845-6F09-46B1-BFA8-1A0B9834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542B8-4183-461A-8409-C244A205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61A4-5C89-44C8-B827-B81B8D4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7E3C-9023-420E-9F18-647A689E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125-6556-46D0-8997-6B5FBDE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4C43A-2493-4DEB-976B-9FBFBBB7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D9F4A-DB2C-411D-BC97-6E11950E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7196-423F-4F03-B37F-C46E74F4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6FBA-03ED-4E98-BF50-705F2A5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FFB3-1105-4015-B0A9-333A2E9B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4A2E-C3D2-4E5F-934A-EEB5F71D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C2AA-6E58-44D2-8F1A-9521317A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5580-F9C8-4604-A135-B96365B2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A27B-9760-4B30-89CC-88BD7783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1250-5F57-4409-8A5D-07A7C564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2F0-BBEA-43F6-A66A-DE1B1A16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8CB0-FE55-495C-95A5-E4B0490A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F24F-9237-47FC-8157-1187FCC5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E92D-F72A-489A-B7D2-5913CE3D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1B02-5035-48D0-9387-F0AA08A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5F81-3F63-4AF5-B740-439DA8F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7C81-4ED9-4EC7-8D21-7DB14DEF2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77581-B897-4882-97EF-87D5770B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E9B7-8997-4978-A4EB-781393A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C924-2683-4F15-8A5D-8AB44E7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9A01-3D64-47AE-878C-7F9612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2DE0-5C8D-4EFB-A911-3B0085FB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28BB-BD30-49FC-B584-DD56CD29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BC8F-636D-44C6-821D-52E1BBAE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8FDA-FC74-47B4-989D-647DD5C50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C1A15-2893-425F-B4B8-8DAFCC730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E78EE-EBD4-46BF-A1FE-96B3C0D5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28893-8106-4453-9479-1CF71F8F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33DB3-9274-46D5-A591-1773E8F9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81B-7D87-4BD2-8FED-A646AF5A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D996F-0D07-49D6-8B53-5E62856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DA74-D6CF-4BA7-A6B3-4484EAC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A447-1272-481E-AC3D-994E545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CDEF-84C2-4F4E-A5E7-6E9C233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EE32-CCCE-4BD9-A50F-2185E5C1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5151-6A52-4F11-84B7-43D06995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60D2-A6B7-466E-ADB0-E389B9A5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4D2C-31AF-40F4-A70D-3C7D480F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B1036-94D8-44E6-B523-71CBA8284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A46B-11B1-4A58-878D-FBE2E4C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56D0-3C08-40DB-9DF3-711DAC3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5BF2A-B0EA-4377-AFF2-5AC36085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FD14-5767-4717-B10E-0803E02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4185A-13FA-435C-AD29-5A9EAAF5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4C515-9FFF-4573-BF61-514A3E8D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3E066-5BAA-478F-BDAE-8DDC3AE6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0450-40F3-4C82-A513-4CCCA0A9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97F6-EB3C-4CFA-8317-5B9EFFB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20561-4F73-46AC-AF7C-F82652F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5AA3-2645-4A87-B2FF-003A9204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8DDF-9C41-427F-ADFC-2516C6531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2BF6-D25E-4D60-849E-E02E86517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FDB1-8304-4EFF-8034-B86F9B12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4D64-A6EF-40AC-9EC7-4579A74920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E93-9AE8-49B6-8D6D-8EC8B4CB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29" y="1397977"/>
            <a:ext cx="9144000" cy="87220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test recommendation system using the patient symptoms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“GB-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Medibot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DFE9-9059-4F5F-91F4-5CC3C753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451302"/>
          </a:xfrm>
        </p:spPr>
        <p:txBody>
          <a:bodyPr>
            <a:noAutofit/>
          </a:bodyPr>
          <a:lstStyle/>
          <a:p>
            <a:pPr lvl="7" algn="l"/>
            <a:r>
              <a:rPr lang="en-US" sz="2400" dirty="0"/>
              <a:t>Group members: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Shoaib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-din  G1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liliyom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G3</a:t>
            </a:r>
          </a:p>
          <a:p>
            <a:pPr lvl="7"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3-Ania  shams       G3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49436-7666-22E5-5F3B-6C44271B0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EECA1-9B24-2EA8-39A3-46522712A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06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88" y="365125"/>
            <a:ext cx="877941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 (Body)"/>
              </a:rPr>
              <a:t>Problem statement</a:t>
            </a:r>
            <a:r>
              <a:rPr lang="en-US" sz="3200" b="1" dirty="0"/>
              <a:t>:</a:t>
            </a:r>
            <a:endParaRPr lang="en-US" sz="3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AB74E-F0BB-45C2-9279-8151E8584FAE}"/>
              </a:ext>
            </a:extLst>
          </p:cNvPr>
          <p:cNvSpPr txBox="1"/>
          <p:nvPr/>
        </p:nvSpPr>
        <p:spPr>
          <a:xfrm>
            <a:off x="2209800" y="1524830"/>
            <a:ext cx="8509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observe that individuals do not care about their health at all and do not have the patience to go through the process of meeting a doctor in hospitals i.e., reaching the hospital, making an appointment, waiting for hours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can be able to diagnose a disease by just entering a symptoms to our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83E1F-BCD0-5548-3ECA-519B1BA6B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5C3E1-5F4D-02AE-4D58-4E3F447BF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397091"/>
            <a:ext cx="807345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Dataset Description and preprocessing techniques:</a:t>
            </a:r>
            <a:endParaRPr lang="en-US" sz="32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31983-4D43-C1E1-6019-B7E029A75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D4093-0031-82EC-4C75-8ADEDBD277DC}"/>
              </a:ext>
            </a:extLst>
          </p:cNvPr>
          <p:cNvSpPr txBox="1"/>
          <p:nvPr/>
        </p:nvSpPr>
        <p:spPr>
          <a:xfrm>
            <a:off x="2209800" y="1575864"/>
            <a:ext cx="850978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This project dataset is not open source on internet.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We decided to create a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Which must include Questions, diseases and Respective medical tests columns .</a:t>
            </a:r>
          </a:p>
          <a:p>
            <a:pPr algn="just"/>
            <a:r>
              <a:rPr lang="en-US" sz="2400" dirty="0"/>
              <a:t>    some of the preprocessing techniques we will follow: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Text Lowercasing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Tokenization</a:t>
            </a:r>
            <a:endParaRPr lang="en-US" b="1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Stop Word Removal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Punctuation Removal</a:t>
            </a:r>
            <a:endParaRPr lang="en-US" b="1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Special Character Removal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Whitespace Trimming</a:t>
            </a:r>
            <a:endParaRPr lang="en-US" b="1" dirty="0">
              <a:latin typeface="Söhne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Stemming and Lemmatization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Named Entity Recognition (NER)</a:t>
            </a:r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9807D-ACC9-1AC7-3938-6A58BE3D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23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C802-8456-4A4E-8806-09AC67C7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  Proposed Methodology: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Here the steps that we are going to follow:</a:t>
            </a:r>
          </a:p>
          <a:p>
            <a:r>
              <a:rPr lang="en-US" sz="2400" dirty="0"/>
              <a:t>Data collection and creating Dataset.</a:t>
            </a:r>
          </a:p>
          <a:p>
            <a:r>
              <a:rPr lang="en-US" sz="2400" dirty="0"/>
              <a:t>Preprocess the Data.</a:t>
            </a:r>
          </a:p>
          <a:p>
            <a:r>
              <a:rPr lang="en-US" sz="2400" dirty="0"/>
              <a:t>We will use pre-trained model of bard or Gpt-3 to optimize our model.</a:t>
            </a:r>
          </a:p>
          <a:p>
            <a:r>
              <a:rPr lang="en-US" sz="2400" dirty="0"/>
              <a:t>Fine-tune.</a:t>
            </a:r>
          </a:p>
          <a:p>
            <a:r>
              <a:rPr lang="en-US" sz="2400" dirty="0"/>
              <a:t>Testing </a:t>
            </a:r>
          </a:p>
          <a:p>
            <a:r>
              <a:rPr lang="en-US" sz="2400" dirty="0"/>
              <a:t>Developing to user interface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C869-7182-4014-8FD1-1D9F5CD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9D07-8F3F-BF3C-130C-CFF5F9D0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173404" y="191258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B8B47-725D-2074-70B2-1072E6A6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296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EE15-E837-4CD0-9B26-0B5B37C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70" y="365125"/>
            <a:ext cx="9628529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Flow chart: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2C0A-1DD4-4DD6-951C-27526B2E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1.</a:t>
            </a:r>
            <a:fld id="{06F14D64-A6EF-40AC-9EC7-4579A74920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FEBD5-9364-75BB-2948-3D3F2854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84F96-24D3-4823-989F-1500162E6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6BC59F61-424A-B236-0046-6094CEDE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06" y="518239"/>
            <a:ext cx="1480204" cy="60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057156-F2A9-48E8-C45D-C1960B3A162F}"/>
              </a:ext>
            </a:extLst>
          </p:cNvPr>
          <p:cNvSpPr txBox="1"/>
          <p:nvPr/>
        </p:nvSpPr>
        <p:spPr>
          <a:xfrm>
            <a:off x="5820006" y="6356350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Fig:Flow</a:t>
            </a:r>
            <a:r>
              <a:rPr lang="en-US" dirty="0"/>
              <a:t> chart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7176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913F-4AB5-4BE3-8B1C-C947B809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03" y="566013"/>
            <a:ext cx="9599798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Calibri (Body)"/>
              </a:rPr>
              <a:t>Progress Till Today: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90A-5EF9-40A0-B000-934348A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1.</a:t>
            </a:r>
            <a:fld id="{06F14D64-A6EF-40AC-9EC7-4579A74920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88CA6-B197-C7CC-6447-B6621E8BC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395680" y="223226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8C6A4D-420E-ADBF-A3D5-03A92A40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a data relevant to our project and creating a dataset.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FFA8A-EAFD-BBB4-A5A0-1C7329DB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090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640-2D4C-7813-D5F3-B7FD0AD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94" y="365125"/>
            <a:ext cx="9850805" cy="1325563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References:</a:t>
            </a:r>
            <a:endParaRPr lang="en-PK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DA8E-B65B-8F8B-73FB-BDADA582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https://doi.org/10.1109/ComPE53109.2021.9751805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7CE3-B043-D399-2728-9C6A8142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27/09/17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8344-7B69-9569-44FD-7BC8421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BSEE-FYP-B##-G##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CAE1-0962-8F0E-6040-A1F6C60D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4D64-A6EF-40AC-9EC7-4579A74920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1B9E9-7200-4983-8CCC-B36B2CBC4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0"/>
          <a:stretch/>
        </p:blipFill>
        <p:spPr bwMode="auto">
          <a:xfrm>
            <a:off x="10566663" y="223226"/>
            <a:ext cx="1229658" cy="1584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007B4-8918-6EBC-0C00-255B1795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14"/>
          <a:stretch/>
        </p:blipFill>
        <p:spPr bwMode="auto">
          <a:xfrm>
            <a:off x="173404" y="178662"/>
            <a:ext cx="1329591" cy="1673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324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white rectangular sign with a thank you cut out of it&#10;&#10;Description automatically generated">
            <a:extLst>
              <a:ext uri="{FF2B5EF4-FFF2-40B4-BE49-F238E27FC236}">
                <a16:creationId xmlns:a16="http://schemas.microsoft.com/office/drawing/2014/main" id="{F4B6CD9E-AB31-90E7-1B51-C9CD0215D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2D9-0B54-8AE8-A492-CED92C2E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F14D64-A6EF-40AC-9EC7-4579A749200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4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256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Söhne</vt:lpstr>
      <vt:lpstr>Times New Roman</vt:lpstr>
      <vt:lpstr>Office Theme</vt:lpstr>
      <vt:lpstr>Medical test recommendation system using the patient symptoms “GB-Medibot”</vt:lpstr>
      <vt:lpstr>Problem statement:</vt:lpstr>
      <vt:lpstr>Dataset Description and preprocessing techniques:</vt:lpstr>
      <vt:lpstr>       Proposed Methodology:</vt:lpstr>
      <vt:lpstr>Flow chart:</vt:lpstr>
      <vt:lpstr>Progress Till Today: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NASIM</dc:creator>
  <cp:lastModifiedBy>SHOAIB-UD-DIN</cp:lastModifiedBy>
  <cp:revision>88</cp:revision>
  <dcterms:created xsi:type="dcterms:W3CDTF">2017-08-17T05:28:55Z</dcterms:created>
  <dcterms:modified xsi:type="dcterms:W3CDTF">2023-10-19T04:50:26Z</dcterms:modified>
</cp:coreProperties>
</file>