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E1700-D11F-7045-A583-8E69C10FDA3D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F0676-F2BA-5F42-9D00-BCF232983A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348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F0676-F2BA-5F42-9D00-BCF232983AC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704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EF4CCD-557D-8C43-A351-CCF628645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3BBD75B-512B-694D-BDDD-5C3CDAD21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8FE906-ACEF-5C4E-930D-1B03B339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F2C8-287D-A545-B7E9-E011B26290D0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382601-6192-D748-8733-E29BBAF3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D28A3FA-5408-264A-8C92-120EE008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416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FD2E56-312C-724D-BDFE-ECE2579C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CE53A06-23CB-E34D-A120-E9B99013C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CBB017-96E7-B649-9D41-49F7929A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ED3F-D604-F34F-B2AF-8C634BC409CF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562724B-DBF7-7D4C-94C0-9A7B821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949D91-38D8-2141-99D0-FFD3BCB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29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E586542-DBBE-3146-91AC-EF867D593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C0A189A-355B-1040-A4F5-46E465C44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08E6B4-A481-634E-8502-1BACC374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F70-2A36-DC4C-BF92-2621A86E8A90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7494075-B1B2-0C46-8566-4D3F6D6D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84B45E-E511-044A-9213-2069C8D7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5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92230A-63F6-4E44-9FE4-9B6C2BB8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C0DA70-19D1-414C-85D9-C83972EC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7367C16-72FE-E744-86BD-EA70D83F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9C1E-AB14-7D44-BFC8-9E6081760EAB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85F4565-13F3-054F-8E69-A8694987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6EAF08-E825-0741-8C87-FFF7CA27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071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6189CA-BC37-134F-A7E3-369EAC57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D26A2E1-9AA9-E844-BC89-F6661C1E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B59034C-B528-AC44-BA9D-62E5CD26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8161-7891-BB43-9CFB-BFE0F484109A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8DE0F8-ECE6-EA42-B2E7-814E8F8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31DBFD-1BE3-A04D-A79D-E849854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193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0C1E56-FFD8-AD4F-85D1-2B057FC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88D011-935F-3048-A709-433BC946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579E69-472F-D248-8869-14C9BB259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A01C083-30B8-0645-8423-7F220395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7BC-0F17-A744-90FB-F6D316E31BFB}" type="datetime1">
              <a:rPr lang="nb-NO" smtClean="0"/>
              <a:t>25.08.2023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A54F5F-1D93-ED41-9A5E-F6496FE1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3CBC1B2-E469-8845-A1D1-38E17694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18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09CC90-54B8-FF40-AA8F-600AB6BE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8ED0803-C55F-EB4D-B5ED-B42ABFE9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7703316-345D-A344-B601-8A801E79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AF45A8-CBBA-9D4E-836E-BF7476312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8154B69-99E4-9042-8808-451C14EAF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6E2661D-D7F3-4748-9AEA-6290F489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0537-CD82-114B-A9FD-E4E38BAAA1BE}" type="datetime1">
              <a:rPr lang="nb-NO" smtClean="0"/>
              <a:t>25.08.2023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58F2B33-44EC-6748-BF17-453869EE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58F3E18-DB9C-0C42-9DAA-52455AE4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82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01EBB1-C0AC-DB49-B860-7BF08C1B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0FF3B1D-B0A3-534C-9404-7A6D9015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B926-51CD-1E4C-8312-96E37E9F0373}" type="datetime1">
              <a:rPr lang="nb-NO" smtClean="0"/>
              <a:t>25.08.2023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183E8C9-7B06-9B4F-9E04-901CBFE4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E989299-E217-7242-9D18-9EA3AD9C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107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FE0593A-DF89-9E4C-AB3E-CB4E8F38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FC2-D3D2-D74D-94DB-E8CAAEDBC0E4}" type="datetime1">
              <a:rPr lang="nb-NO" smtClean="0"/>
              <a:t>25.08.2023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B25168C-E853-9544-871B-55A8CC49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80BC935-0D7E-1C45-8DAC-FE304A70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23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403242-EEF5-C749-B7C0-C4A7B8BA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BA9DA8-8991-F849-9E70-2370C4505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3B955A1-4F54-CD46-88F3-81CB15656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297A876-7322-B14C-BF2F-34C1E412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E35-144C-754C-B881-6A9375DE152B}" type="datetime1">
              <a:rPr lang="nb-NO" smtClean="0"/>
              <a:t>25.08.2023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3F95F0E-3566-F149-8306-14992001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1DD5077-635A-E94D-88A1-9B6038CA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50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01365E-13F2-B343-A721-5198171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5522B35-B4E0-9E4D-8AE5-885197CB7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0365FD-0C42-9E4A-890D-95D34CBE3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D54C045-6BE7-C44D-A24B-F783A95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2C25-FAEC-9740-B375-01814A3990F6}" type="datetime1">
              <a:rPr lang="nb-NO" smtClean="0"/>
              <a:t>25.08.2023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CA1ED5C-BD44-0B4F-BB64-3011C61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444B380-2F0E-8A48-9770-3FDA2B76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161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D6D3108-00B2-F24C-8824-C6FEFF09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1ABFEC-7776-A649-BA2E-1238544F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28CCFB-D2E3-5641-928B-1A17ABB47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0F27-B3E1-CF46-A3FA-9B9B4B4FD0C3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552C78-4CA3-0149-AB41-529F6DF64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0AF707-0D5E-4548-8D39-C70FC7859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7617-8057-B64D-A876-013191F34D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41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n1140-hjelp@ifi.uio.no" TargetMode="External"/><Relationship Id="rId2" Type="http://schemas.openxmlformats.org/officeDocument/2006/relationships/hyperlink" Target="mailto:liljacs@ifi.uio.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tro-discourse.uio.no/c/in1140-23h/10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app/presentation/alepp7u8p7rs74edxxfnhy91h59imdxu/4esvca2k87np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io.no/studier/emner/matnat/ifi/IN1140/h23/undervisningsmateriale/gruppe_1/uke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9BBFD6-8520-4040-B37F-684972F3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nb-NO" dirty="0"/>
              <a:t>Velkommen til gruppetime i IN1140!🎉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6C9E08E-42A9-4401-9BB1-32CCEFA8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C50-689E-B348-A300-FCBF72403C55}" type="datetime1">
              <a:rPr lang="nb-NO" smtClean="0"/>
              <a:t>25.08.2023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D95D8CF-2EFC-5BDF-A647-39CBAA81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E916A5C-A8C7-ABDF-C187-4064355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53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058537-4EA0-C1D3-AA03-C182C709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 meg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63528A-EA7C-49D2-9399-070574AF8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81" y="1645602"/>
            <a:ext cx="7086600" cy="4351338"/>
          </a:xfrm>
        </p:spPr>
        <p:txBody>
          <a:bodyPr/>
          <a:lstStyle/>
          <a:p>
            <a:r>
              <a:rPr lang="nb-NO" dirty="0"/>
              <a:t>Lilja Storset, 24 år</a:t>
            </a:r>
          </a:p>
          <a:p>
            <a:r>
              <a:rPr lang="nb-NO" dirty="0"/>
              <a:t>Kommer fra Sunndalsøra </a:t>
            </a:r>
          </a:p>
          <a:p>
            <a:r>
              <a:rPr lang="nb-NO" dirty="0"/>
              <a:t>Sisteåret master i språkteknologi</a:t>
            </a:r>
          </a:p>
          <a:p>
            <a:r>
              <a:rPr lang="nb-NO" dirty="0"/>
              <a:t>Har vært forskningsassistent og er gruppelærer</a:t>
            </a:r>
          </a:p>
          <a:p>
            <a:r>
              <a:rPr lang="nb-NO" dirty="0"/>
              <a:t>Liker ananas på pizza! 🍍🍕  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7DBD9072-7856-CC01-1E3D-8004A344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A3A-C5E7-704D-8009-772A5A7218BE}" type="datetime1">
              <a:rPr lang="nb-NO" smtClean="0"/>
              <a:t>25.08.2023</a:t>
            </a:fld>
            <a:endParaRPr lang="nb-NO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F369D761-6F95-D25F-E0AD-9C5494E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4FA85A85-83E2-4710-3551-2136112F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2</a:t>
            </a:fld>
            <a:endParaRPr lang="nb-NO"/>
          </a:p>
        </p:txBody>
      </p:sp>
      <p:pic>
        <p:nvPicPr>
          <p:cNvPr id="5" name="Bilde 4" descr="Et bilde som inneholder utendørs, klær, himmel, sko&#10;&#10;Automatisk generert beskrivelse">
            <a:extLst>
              <a:ext uri="{FF2B5EF4-FFF2-40B4-BE49-F238E27FC236}">
                <a16:creationId xmlns:a16="http://schemas.microsoft.com/office/drawing/2014/main" id="{677833C8-C120-3329-2D29-193C6DB9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266" y="729049"/>
            <a:ext cx="2693448" cy="50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91CAE0-41A9-9446-A367-2C53E580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588"/>
          </a:xfrm>
        </p:spPr>
        <p:txBody>
          <a:bodyPr/>
          <a:lstStyle/>
          <a:p>
            <a:r>
              <a:rPr lang="nb-NO" dirty="0"/>
              <a:t>Formaliteter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1405FB-C09E-A34C-AC7A-16CC8654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4"/>
            <a:ext cx="10515600" cy="4351338"/>
          </a:xfrm>
        </p:spPr>
        <p:txBody>
          <a:bodyPr>
            <a:normAutofit/>
          </a:bodyPr>
          <a:lstStyle/>
          <a:p>
            <a:r>
              <a:rPr lang="nb-NO" sz="2400" dirty="0"/>
              <a:t> Gruppetimer kan byttes, hvis det er plass</a:t>
            </a:r>
          </a:p>
          <a:p>
            <a:r>
              <a:rPr lang="nb-NO" sz="2400" dirty="0"/>
              <a:t> Lever </a:t>
            </a:r>
            <a:r>
              <a:rPr lang="nb-NO" sz="2400" dirty="0" err="1"/>
              <a:t>obliger</a:t>
            </a:r>
            <a:r>
              <a:rPr lang="nb-NO" sz="2400" dirty="0"/>
              <a:t> i Devilry</a:t>
            </a:r>
          </a:p>
          <a:p>
            <a:r>
              <a:rPr lang="nb-NO" sz="2400" dirty="0"/>
              <a:t>Utsettelse</a:t>
            </a:r>
          </a:p>
          <a:p>
            <a:pPr marL="0" indent="0">
              <a:buNone/>
            </a:pPr>
            <a:endParaRPr lang="nb-NO" sz="4000" dirty="0">
              <a:latin typeface="+mj-lt"/>
            </a:endParaRPr>
          </a:p>
          <a:p>
            <a:pPr marL="0" indent="0">
              <a:buNone/>
            </a:pPr>
            <a:r>
              <a:rPr lang="nb-NO" sz="3200" dirty="0">
                <a:latin typeface="+mj-lt"/>
              </a:rPr>
              <a:t>Kontakt ✉️</a:t>
            </a:r>
          </a:p>
          <a:p>
            <a:pPr marL="0" indent="0">
              <a:buNone/>
            </a:pPr>
            <a:r>
              <a:rPr lang="nb-NO" sz="2400" dirty="0">
                <a:hlinkClick r:id="rId2"/>
              </a:rPr>
              <a:t>liljacs@ifi.uio.no</a:t>
            </a:r>
            <a:endParaRPr lang="nb-NO" sz="2400" dirty="0"/>
          </a:p>
          <a:p>
            <a:pPr marL="0" indent="0">
              <a:buNone/>
            </a:pPr>
            <a:r>
              <a:rPr lang="nb-NO" sz="2400" dirty="0">
                <a:hlinkClick r:id="rId3"/>
              </a:rPr>
              <a:t>In1140-hjelp@ifi.uio.no</a:t>
            </a:r>
            <a:endParaRPr lang="nb-NO" sz="2400" dirty="0"/>
          </a:p>
          <a:p>
            <a:pPr marL="0" indent="0">
              <a:buNone/>
            </a:pPr>
            <a:r>
              <a:rPr lang="nb-NO" sz="2400" dirty="0">
                <a:hlinkClick r:id="rId4"/>
              </a:rPr>
              <a:t>Astro-Discourse</a:t>
            </a:r>
            <a:endParaRPr lang="nb-NO" sz="2400" dirty="0"/>
          </a:p>
          <a:p>
            <a:pPr marL="0" indent="0">
              <a:buNone/>
            </a:pPr>
            <a:endParaRPr lang="nb-NO" sz="4000" dirty="0">
              <a:latin typeface="+mj-lt"/>
            </a:endParaRP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5E3DB3-928B-9974-4371-87850762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FD9B-FD64-CB4C-848F-752F46373A77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791C92A-3DA1-FC21-3DE5-33BE1737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16671C-C304-DF7E-7FBC-17667E9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19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61F7E3-A8F6-9A43-8119-49CE3BBF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i 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814CF3-168B-644B-896A-D11598E8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Bli kjent!</a:t>
            </a:r>
          </a:p>
          <a:p>
            <a:r>
              <a:rPr lang="nb-NO" dirty="0">
                <a:hlinkClick r:id="rId3"/>
              </a:rPr>
              <a:t>menti</a:t>
            </a:r>
            <a:endParaRPr lang="nb-NO" dirty="0"/>
          </a:p>
          <a:p>
            <a:r>
              <a:rPr lang="nb-NO" dirty="0">
                <a:hlinkClick r:id="rId4"/>
              </a:rPr>
              <a:t>Oppgaver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D817B7-8861-5411-138C-D2BA1FE4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61B1-1036-804D-B737-2A7151D51F49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5C870-4749-6680-0E97-39A7C86D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9707AA-CDA5-D44D-AAF0-0A1C1DD0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65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5C8D37-0F06-7740-A54A-E958AFFC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Bli kjent!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F67961-022E-6448-8874-FA26CCA2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heter du?</a:t>
            </a:r>
          </a:p>
          <a:p>
            <a:r>
              <a:rPr lang="nb-NO" dirty="0"/>
              <a:t>Hvor kommer du fra? 🏠</a:t>
            </a:r>
          </a:p>
          <a:p>
            <a:r>
              <a:rPr lang="nb-NO" dirty="0"/>
              <a:t>Har du studert noe før? 🎓</a:t>
            </a:r>
          </a:p>
          <a:p>
            <a:r>
              <a:rPr lang="nb-NO" dirty="0"/>
              <a:t>Hva liker du å gjøre på fritiden? 🧐</a:t>
            </a:r>
          </a:p>
          <a:p>
            <a:r>
              <a:rPr lang="nb-NO" dirty="0"/>
              <a:t>Har du noen gang programmert før? 👩‍💻</a:t>
            </a:r>
          </a:p>
          <a:p>
            <a:r>
              <a:rPr lang="nb-NO" dirty="0"/>
              <a:t>Liker du ananas på pizza? 🍕</a:t>
            </a:r>
          </a:p>
          <a:p>
            <a:r>
              <a:rPr lang="nb-NO" dirty="0"/>
              <a:t>...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12401C9-0303-439C-0705-26D91968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3769-6A9E-B34F-A8DC-D36546B3642A}" type="datetime1">
              <a:rPr lang="nb-NO" smtClean="0"/>
              <a:t>25.08.2023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A2103DF-BC34-0FB5-3EDB-39A0CFD5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IN1140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9A390B1-0B89-C825-080B-F05AFAC4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617-8057-B64D-A876-013191F34DA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22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161</Words>
  <Application>Microsoft Macintosh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Velkommen til gruppetime i IN1140!🎉</vt:lpstr>
      <vt:lpstr>Om meg</vt:lpstr>
      <vt:lpstr>Formaliteter </vt:lpstr>
      <vt:lpstr>Plan for i dag</vt:lpstr>
      <vt:lpstr>Bli kjent!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gruppetime i IN1140!🎉</dc:title>
  <dc:creator>Lilja Charlotte Storset</dc:creator>
  <cp:lastModifiedBy>Lilja Charlotte Storset</cp:lastModifiedBy>
  <cp:revision>10</cp:revision>
  <dcterms:created xsi:type="dcterms:W3CDTF">2021-08-13T11:12:48Z</dcterms:created>
  <dcterms:modified xsi:type="dcterms:W3CDTF">2023-08-28T11:09:55Z</dcterms:modified>
</cp:coreProperties>
</file>