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63" r:id="rId3"/>
    <p:sldId id="265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8"/>
    <p:restoredTop sz="97376"/>
  </p:normalViewPr>
  <p:slideViewPr>
    <p:cSldViewPr snapToGrid="0">
      <p:cViewPr>
        <p:scale>
          <a:sx n="83" d="100"/>
          <a:sy n="83" d="100"/>
        </p:scale>
        <p:origin x="160" y="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40C2-8123-9148-85AB-19B15EE1B2C9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CA0D7-7350-584A-A413-0716DC1EB3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360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Dialoger er et samarbeid mellom deltakere, og inkluderer vanligvis turtaking og </a:t>
            </a:r>
            <a:r>
              <a:rPr lang="nb-NO" dirty="0" err="1"/>
              <a:t>grounding</a:t>
            </a:r>
            <a:endParaRPr lang="nb-NO" dirty="0"/>
          </a:p>
          <a:p>
            <a:r>
              <a:rPr lang="nb-NO" dirty="0"/>
              <a:t>Sosiale konvensjoner: uskreven lov, felles sosial praksis, noe man gjør fordi alle andre gjør det</a:t>
            </a:r>
          </a:p>
          <a:p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ground</a:t>
            </a:r>
            <a:r>
              <a:rPr lang="nb-NO" dirty="0"/>
              <a:t>: den kunnskapen som er felles for deltakerne i en samtale. </a:t>
            </a:r>
          </a:p>
          <a:p>
            <a:r>
              <a:rPr lang="nb-NO" dirty="0" err="1"/>
              <a:t>Backchannels</a:t>
            </a:r>
            <a:r>
              <a:rPr lang="nb-NO" dirty="0"/>
              <a:t>: ting man gjør for å vise at man forstår den andre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D9FC-E9FC-794B-8809-782F5C308A02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10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Regelbasert: følger regler for mønstre og svar</a:t>
            </a:r>
          </a:p>
          <a:p>
            <a:r>
              <a:rPr lang="nb-NO" dirty="0" err="1"/>
              <a:t>IR_modeller</a:t>
            </a:r>
            <a:r>
              <a:rPr lang="nb-NO" dirty="0"/>
              <a:t>: datadrevet tilnærming der man svarer brukeren basert på et dialogkorpus</a:t>
            </a:r>
          </a:p>
          <a:p>
            <a:r>
              <a:rPr lang="nb-NO" dirty="0"/>
              <a:t>Seq2seq: nevrale modeller som kan generere nye ytringer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D9FC-E9FC-794B-8809-782F5C308A02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067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718043-B4FC-8BFA-4854-1F493C0E8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B72EBF9-1C20-29A5-7CEB-5FFB824D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C72C50-C930-738F-03F3-802016CE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A03BBA1-65DC-851B-8623-AEF7940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7CB152-D21E-E1AA-91D2-C952F300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39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34BFFD-9409-BED1-05A6-EAE4520A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C8C41DF-39A9-37C9-D920-055BAC15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3C214F-7FA9-FE8D-0461-55049352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00BEEE-EDE4-C1A8-6BA8-5392801C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41DC5B-F191-A955-7614-474DE0AB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37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9709EEE-CBA3-BAA9-7583-AB58746D3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E8E21E6-74B7-D544-0340-88EB3A6E9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8751AA-C7E7-2959-B234-FF99352C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6689E0C-3FE5-DC99-6E61-0855C48D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EEF58C-F288-C436-86E9-D82C8ABD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112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ED8380-25EE-5610-4EDB-49074C89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7B84FF-3150-9AFA-F6A6-0F7A29E6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D855D3E-0902-A325-4032-640FA287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DE909F-9CBA-777B-BA3A-B1ED76AC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7792E7-4E22-39B5-3C25-716A7D71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91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EAAD52-0118-F239-BA96-73999D56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CBDAD3F-B8E6-C1B3-CC6E-5AFC7188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8B964E3-CAED-4A9F-1505-1EBF5B92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9EEDA0-8862-303A-EBF0-79D55086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1B3522-4237-4B0A-BDA5-C6CA8347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368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5F682C-B319-0EAA-5D8A-E050B48F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D65B23-E024-3A68-C58D-D035DBBB6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ADF133-C1C1-DC56-910F-23264C0D8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735EEA-97DE-AA5A-A7BA-3BB68E69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5A3B8B3-3F8A-D26C-D457-4CB3BF54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4EFEE4A-F197-1D1A-6314-7AAC2B72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6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0048A4-B2BE-FBBA-65F5-DA84E9B7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CAD28D7-D1F6-1FD3-9A62-728FB9B7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B68D7C-5861-A561-3AB3-00091EBAB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FAB5FC2-7002-5668-8774-6213BCAF8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3C52CD0-370D-3A04-4752-A4BECB1D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526DBB4-8AD3-32EE-45BD-1676257A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29968FC-870B-A446-1380-875C5027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149E4BB-78C7-B768-23F3-78FE172C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1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C0AD7E-51B4-21BE-A404-91BF4FEA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86DFA51-BA6D-181E-C034-58457D5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8FF0049-1A7B-9942-08E1-A3B258DC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4D44141-B247-8A7C-CA9C-955D3569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666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AB95D02-3792-7074-7CE7-800BD5E7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BE4CF7B-238C-4AFF-4FE9-356FC5ED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7C880E5-BB81-AA65-2BBE-61C0FDA7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56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38DE85-0919-366A-5F24-87076AB1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E9CAD9-4BFC-E525-32AB-15CA62FD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EBE44CB-C104-FF09-FC56-D8BB9568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D9659D3-8DC5-497F-B1EE-A4030237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2C6F2D-BE4F-2837-45CF-8C634D21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F4ABC7B-6A1B-9669-CE91-0FFF321F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807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A78064-2C6B-775E-01F0-283019C4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098B98C-965D-27FD-A14B-85A4CE63A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7444661-B763-B9AC-43F1-1C0C832B7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2C377D8-2481-CD93-F749-19BBDEF5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DC63BD3-2F6B-65A5-B0AD-79D74D21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64BBC9F-3A64-A385-9E96-7C99807E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61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5391DF1-1FD2-195B-28E9-0B878B5C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E9F8431-EDEC-8D5B-9A00-25B352752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B041C-F8EF-A716-A3FA-E748C9FA9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DD27-9C26-5A47-9866-5BFF5D199D42}" type="datetimeFigureOut">
              <a:rPr lang="nb-NO" smtClean="0"/>
              <a:t>26.04.2023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18B312C-1D0E-2787-0293-9AFA2D80E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203AC0-7439-1EEF-A8CB-E26EE8427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0DDA-D181-9441-816D-44DB753839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40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E1A807-E6ED-61A6-8763-431009E6A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01390"/>
            <a:ext cx="8991600" cy="855220"/>
          </a:xfrm>
        </p:spPr>
        <p:txBody>
          <a:bodyPr>
            <a:normAutofit fontScale="90000"/>
          </a:bodyPr>
          <a:lstStyle/>
          <a:p>
            <a:r>
              <a:rPr lang="nb-NO" dirty="0"/>
              <a:t>INTERAKTIVE SYSTEMER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070FD9-F9D1-1694-865F-76F30179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319-874E-FD4F-8987-10917CCBAE60}" type="datetime1">
              <a:rPr lang="nb-NO" smtClean="0"/>
              <a:t>26.04.2023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101B4BC-237A-63EB-EDCD-761C4838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A9751CD1-15DF-42A6-2355-7E563AD81864}"/>
              </a:ext>
            </a:extLst>
          </p:cNvPr>
          <p:cNvSpPr txBox="1"/>
          <p:nvPr/>
        </p:nvSpPr>
        <p:spPr>
          <a:xfrm>
            <a:off x="1260285" y="4075609"/>
            <a:ext cx="9671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6"/>
                </a:solidFill>
              </a:rPr>
              <a:t>Dialogsystemer</a:t>
            </a:r>
            <a:r>
              <a:rPr lang="nb-NO" dirty="0"/>
              <a:t>: kunstige agenter utviklet til å samhandle med mennesker ved hjelp av naturlige språk </a:t>
            </a:r>
          </a:p>
          <a:p>
            <a:endParaRPr lang="nb-NO" dirty="0"/>
          </a:p>
        </p:txBody>
      </p:sp>
      <p:pic>
        <p:nvPicPr>
          <p:cNvPr id="11" name="Grafikk 10">
            <a:extLst>
              <a:ext uri="{FF2B5EF4-FFF2-40B4-BE49-F238E27FC236}">
                <a16:creationId xmlns:a16="http://schemas.microsoft.com/office/drawing/2014/main" id="{3752C4AD-C38A-6AFD-EAE9-FBBEA2F1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8972" y="301752"/>
            <a:ext cx="2782391" cy="27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3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8ABBD2-6F43-5B90-2CF9-4153F1B2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4983"/>
            <a:ext cx="7729728" cy="711708"/>
          </a:xfrm>
        </p:spPr>
        <p:txBody>
          <a:bodyPr>
            <a:normAutofit/>
          </a:bodyPr>
          <a:lstStyle/>
          <a:p>
            <a:pPr algn="ctr"/>
            <a:r>
              <a:rPr lang="nb-NO" dirty="0"/>
              <a:t>Dialoger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B78E55-9D08-4FD5-D8FC-DBF4098DC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114" y="1575783"/>
            <a:ext cx="4861013" cy="397133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nb-NO" dirty="0">
                <a:solidFill>
                  <a:schemeClr val="accent2"/>
                </a:solidFill>
              </a:rPr>
              <a:t>TURTAKING</a:t>
            </a:r>
          </a:p>
          <a:p>
            <a:pPr marL="0" indent="0">
              <a:buNone/>
            </a:pPr>
            <a:r>
              <a:rPr lang="nb-NO" dirty="0"/>
              <a:t>Beskrivelse av hvordan ordet fordeles mellom deltakerne i en dialog</a:t>
            </a:r>
          </a:p>
          <a:p>
            <a:pPr marL="0" indent="0">
              <a:buNone/>
            </a:pPr>
            <a:r>
              <a:rPr lang="nb-NO" dirty="0"/>
              <a:t>Ulike markører:</a:t>
            </a:r>
          </a:p>
          <a:p>
            <a:pPr>
              <a:buFontTx/>
              <a:buChar char="-"/>
            </a:pPr>
            <a:r>
              <a:rPr lang="nb-NO" dirty="0"/>
              <a:t>Intonasjon</a:t>
            </a:r>
          </a:p>
          <a:p>
            <a:pPr>
              <a:buFontTx/>
              <a:buChar char="-"/>
            </a:pPr>
            <a:r>
              <a:rPr lang="nb-NO" dirty="0"/>
              <a:t>Ikke-verbale signaler</a:t>
            </a:r>
          </a:p>
          <a:p>
            <a:pPr>
              <a:buFontTx/>
              <a:buChar char="-"/>
            </a:pPr>
            <a:r>
              <a:rPr lang="nb-NO" dirty="0"/>
              <a:t>Markører for stillhet og nøling: «</a:t>
            </a:r>
            <a:r>
              <a:rPr lang="nb-NO" dirty="0" err="1"/>
              <a:t>eh</a:t>
            </a:r>
            <a:r>
              <a:rPr lang="nb-NO" dirty="0"/>
              <a:t>..»</a:t>
            </a:r>
          </a:p>
          <a:p>
            <a:pPr>
              <a:buFontTx/>
              <a:buChar char="-"/>
            </a:pPr>
            <a:r>
              <a:rPr lang="nb-NO" dirty="0"/>
              <a:t>Sosiale konvensjoner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4AA98C-904A-F179-EDE9-88052028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639" y="1575782"/>
            <a:ext cx="4270247" cy="397133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nb-NO" dirty="0">
                <a:solidFill>
                  <a:schemeClr val="accent2"/>
                </a:solidFill>
              </a:rPr>
              <a:t>GROUNDING</a:t>
            </a:r>
          </a:p>
          <a:p>
            <a:pPr marL="0" indent="0">
              <a:buNone/>
            </a:pPr>
            <a:r>
              <a:rPr lang="nb-NO" dirty="0"/>
              <a:t>Deltakere skaper en felles forståelse seg i mellom gjennom </a:t>
            </a:r>
            <a:r>
              <a:rPr lang="nb-NO" i="1" dirty="0" err="1"/>
              <a:t>grounding</a:t>
            </a:r>
            <a:endParaRPr lang="nb-NO" i="1" dirty="0"/>
          </a:p>
          <a:p>
            <a:pPr marL="0" indent="0">
              <a:buNone/>
            </a:pPr>
            <a:r>
              <a:rPr lang="nb-NO" dirty="0" err="1"/>
              <a:t>Grounding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i="1" dirty="0"/>
              <a:t>:</a:t>
            </a:r>
          </a:p>
          <a:p>
            <a:pPr>
              <a:buFontTx/>
              <a:buChar char="-"/>
            </a:pPr>
            <a:r>
              <a:rPr lang="nb-NO" i="1" dirty="0" err="1"/>
              <a:t>Backchannels</a:t>
            </a:r>
            <a:r>
              <a:rPr lang="nb-NO" i="1" dirty="0"/>
              <a:t>: </a:t>
            </a:r>
            <a:r>
              <a:rPr lang="nb-NO" dirty="0"/>
              <a:t>«mm», «ja»..</a:t>
            </a:r>
          </a:p>
          <a:p>
            <a:pPr>
              <a:buFontTx/>
              <a:buChar char="-"/>
            </a:pPr>
            <a:r>
              <a:rPr lang="nb-NO" dirty="0"/>
              <a:t>Eksplisitte tilbakemeldinger: «Jeg vil fly til Roma» </a:t>
            </a:r>
            <a:r>
              <a:rPr lang="nb-NO" dirty="0">
                <a:sym typeface="Wingdings" pitchFamily="2" charset="2"/>
              </a:rPr>
              <a:t> « Vil du fly til Roma?»</a:t>
            </a:r>
            <a:endParaRPr lang="nb-NO" dirty="0"/>
          </a:p>
          <a:p>
            <a:pPr>
              <a:buFontTx/>
              <a:buChar char="-"/>
            </a:pPr>
            <a:r>
              <a:rPr lang="nb-NO" dirty="0"/>
              <a:t>Implisitte tilbakemeldinger: «Jeg vil fly til Roma» </a:t>
            </a:r>
            <a:r>
              <a:rPr lang="nb-NO" dirty="0">
                <a:sym typeface="Wingdings" pitchFamily="2" charset="2"/>
              </a:rPr>
              <a:t> «Hvor vil du fly fra?»</a:t>
            </a:r>
          </a:p>
          <a:p>
            <a:pPr>
              <a:buFontTx/>
              <a:buChar char="-"/>
            </a:pPr>
            <a:r>
              <a:rPr lang="nb-NO" dirty="0" err="1">
                <a:sym typeface="Wingdings" pitchFamily="2" charset="2"/>
              </a:rPr>
              <a:t>Klarifiseringsstrategier</a:t>
            </a:r>
            <a:r>
              <a:rPr lang="nb-NO" dirty="0">
                <a:sym typeface="Wingdings" pitchFamily="2" charset="2"/>
              </a:rPr>
              <a:t>: «Mente du at du vil fly til Roma eller Paris?»</a:t>
            </a:r>
          </a:p>
          <a:p>
            <a:pPr>
              <a:buFontTx/>
              <a:buChar char="-"/>
            </a:pPr>
            <a:r>
              <a:rPr lang="nb-NO" dirty="0">
                <a:sym typeface="Wingdings" pitchFamily="2" charset="2"/>
              </a:rPr>
              <a:t>Fiksingsstrategier: «Ok, dere ønsker altså ikke å fly til Paris. »</a:t>
            </a:r>
          </a:p>
          <a:p>
            <a:pPr>
              <a:buFontTx/>
              <a:buChar char="-"/>
            </a:pPr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F88BBCD-EDE3-925A-007E-B8BB0817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319-874E-FD4F-8987-10917CCBAE60}" type="datetime1">
              <a:rPr lang="nb-NO" smtClean="0"/>
              <a:t>26.04.2023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8F4E3A-664B-6FBD-BF8D-B772B66F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55A5F7-3036-859F-03A7-FBC72F62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1777"/>
            <a:ext cx="7729728" cy="739417"/>
          </a:xfrm>
        </p:spPr>
        <p:txBody>
          <a:bodyPr>
            <a:normAutofit/>
          </a:bodyPr>
          <a:lstStyle/>
          <a:p>
            <a:r>
              <a:rPr lang="nb-NO" dirty="0"/>
              <a:t>Modeller for dialogsystemer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745BD8-04E4-8672-FDCB-1DBF26E2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827" y="2104338"/>
            <a:ext cx="8522346" cy="2649324"/>
          </a:xfrm>
        </p:spPr>
        <p:txBody>
          <a:bodyPr>
            <a:normAutofit/>
          </a:bodyPr>
          <a:lstStyle/>
          <a:p>
            <a:r>
              <a:rPr lang="nb-NO" sz="2400" dirty="0"/>
              <a:t>Regelbaserte systemer: velger ytringer etter mønstre </a:t>
            </a:r>
          </a:p>
          <a:p>
            <a:r>
              <a:rPr lang="nb-NO" sz="2400" dirty="0"/>
              <a:t>IR-modeller: velger ytringer fra et dialogkorpus basert på likhet</a:t>
            </a:r>
          </a:p>
          <a:p>
            <a:r>
              <a:rPr lang="nb-NO" sz="2400" dirty="0"/>
              <a:t>Seq2Seq-modeller: kan </a:t>
            </a:r>
            <a:r>
              <a:rPr lang="nb-NO" sz="2400" i="1" dirty="0"/>
              <a:t>generere </a:t>
            </a:r>
            <a:r>
              <a:rPr lang="nb-NO" sz="2400" dirty="0"/>
              <a:t>nye ytringer, ord for ord</a:t>
            </a:r>
          </a:p>
          <a:p>
            <a:r>
              <a:rPr lang="nb-NO" sz="2400" dirty="0" err="1"/>
              <a:t>Intentgjenkjenning</a:t>
            </a:r>
            <a:r>
              <a:rPr lang="nb-NO" sz="2400" dirty="0"/>
              <a:t> (hybrid arkitektur): ser etter hva brukeren har som </a:t>
            </a:r>
            <a:r>
              <a:rPr lang="nb-NO" sz="2400" i="1" dirty="0"/>
              <a:t>intensjon</a:t>
            </a:r>
            <a:r>
              <a:rPr lang="nb-NO" sz="2400" dirty="0"/>
              <a:t> med ytringen, og gir tilbake forhåndsdefinerte svar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029F823-AB26-9149-C5BF-A8130CC6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06F4-1894-CE4F-9E58-429D5026D30D}" type="datetime1">
              <a:rPr lang="nb-NO" smtClean="0"/>
              <a:t>26.04.2023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898D5B-7B02-09C2-4C08-9D0A9CDC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IN2110 V22 </a:t>
            </a:r>
            <a:r>
              <a:rPr lang="en-US" dirty="0" err="1"/>
              <a:t>liljacs@ifi.uio.no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2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304</Words>
  <Application>Microsoft Macintosh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INTERAKTIVE SYSTEMER</vt:lpstr>
      <vt:lpstr>Dialoger</vt:lpstr>
      <vt:lpstr>Modeller for dialogsystemer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INTERAKTIVE SYSTEMER</dc:title>
  <dc:creator>Lilja Charlotte Storset</dc:creator>
  <cp:lastModifiedBy>Lilja Charlotte Storset</cp:lastModifiedBy>
  <cp:revision>2</cp:revision>
  <dcterms:created xsi:type="dcterms:W3CDTF">2023-04-20T08:25:11Z</dcterms:created>
  <dcterms:modified xsi:type="dcterms:W3CDTF">2023-04-26T12:11:52Z</dcterms:modified>
</cp:coreProperties>
</file>