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63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D7A979"/>
    <a:srgbClr val="FFD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9"/>
    <p:restoredTop sz="90768"/>
  </p:normalViewPr>
  <p:slideViewPr>
    <p:cSldViewPr snapToGrid="0" snapToObjects="1">
      <p:cViewPr>
        <p:scale>
          <a:sx n="94" d="100"/>
          <a:sy n="94" d="100"/>
        </p:scale>
        <p:origin x="2072" y="1728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16:58.3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89 24575,'31'0'0,"-6"0"0,-11 0 0,-4 0 0,-1-3 0,-2 2 0,6-2 0,-6 0 0,2 3 0,0-6 0,-3 5 0,6-4 0,-5 4 0,2-2 0,3 3 0,-5 0 0,5 0 0,-3-2 0,-2 1 0,5-2 0,-3 3 0,1 0 0,2 0 0,-5 0 0,4 0 0,-1 0 0,0-3 0,-1 3 0,0-3 0,0 3 0,1 0 0,2 0 0,-5 0 0,4-3 0,-4-3 0,0-1 0,-2-3 0,-4 1 0,2 2 0,-3-2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17:59.6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135 500 24575,'-6'-6'0,"-4"-2"0,6-1 0,-4 0 0,2-4 0,1 6 0,-4-7 0,5 8 0,-4-5 0,5 5 0,0-2 0,-2 5 0,5-2 0,-5 4 0,4-4 0,-1 2 0,-1-2 0,3 0 0,-5 2 0,4-2 0,-3 2 0,3-3 0,-4 1 0,4-3 0,-1 1 0,2-1 0,-2 3 0,1-1 0,-1 1 0,2-1 0,0 1 0,0 0 0,0-1 0,-3-2 0,2 2 0,-1-5 0,2 4 0,-3-1 0,3 3 0,-3-1 0,3 1 0,0-1 0,0 1 0,0 0 0,0-1 0,-2-2 0,1 2 0,-2-3 0,3-2 0,0-2 0,0 0 0,0-1 0,0 7 0,0-4 0,0-1 0,-2 2 0,1-1 0,-1 3 0,2 1 0,0-4 0,0 5 0,0-2 0,0 2 0,0 1 0,0 0 0,0-1 0,0 1 0,0-1 0,0 1 0,0-1 0,-3 3 0,3 1 0,-3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18:15.3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49 369 24575,'0'-9'0,"0"-1"0,0 4 0,0-5 0,0 2 0,0-5 0,0 4 0,0-3 0,0 7 0,-2-3 0,1 4 0,-1 0 0,-1 2 0,3-2 0,-3 2 0,1 0 0,1-2 0,-1 2 0,-1 0 0,3-2 0,-3 2 0,1 0 0,1-2 0,-1 2 0,2-2 0,0-1 0,0 1 0,0-1 0,-2 3 0,1-1 0,-1 0 0,2-1 0,0 0 0,0-1 0,0 1 0,0-3 0,0 2 0,0-2 0,0 3 0,0-1 0,0 1 0,0-1 0,2 3 0,-1-2 0,1 2 0,-2-2 0,0 0 0,0-1 0,0 1 0,0-1 0,0 1 0,0-1 0,0 1 0,-3 2 0,3-2 0,-3 2 0,3-2 0,0-1 0,0 1 0,0-1 0,0 1 0,0-1 0,0 1 0,0 0 0,0-1 0,0 1 0,0 4 0,0 6 0,0 2 0,0 8 0,0-5 0,0 1 0,0 0 0,0-5 0,0 2 0,0-2 0,0-1 0,0 0 0,0 1 0,0-1 0,0 0 0,0 1 0,0-1 0,0 0 0,0 1 0,0-1 0,0 0 0,0 1 0,0-1 0,0 0 0,0 1 0,0-1 0,0 1 0,0-1 0,0 0 0,0 1 0,-2-1 0,1 0 0,-1 1 0,0-1 0,1 0 0,-1 1 0,-1-1 0,3 0 0,-3 1 0,3-1 0,0 0 0,0-4 0,0-2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17:38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17:39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18:18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22 154 24575,'0'-9'0,"0"2"0,3 1 0,-3 1 0,3-1 0,-1 1 0,-1-1 0,1 1 0,-2-3 0,0 2 0,0-3 0,0 4 0,-2-3 0,-1 2 0,0-2 0,0 3 0,3-1 0,-2 3 0,1-2 0,-1 2 0,-1-2 0,3 0 0,-3-1 0,1 3 0,1-2 0,-4 5 0,5-5 0,-3 4 0,3-1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18:23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24575,'12'0'0,"2"0"0,2 3 0,3 1 0,-6-1 0,1 3 0,-5-6 0,3 3 0,-4-1 0,1-1 0,-4 4 0,0-5 0,1 5 0,-1-4 0,0 3 0,1-3 0,-1 1 0,-2 1 0,2-3 0,-2 3 0,2-3 0,1 0 0,-1 0 0,0 0 0,1 0 0,-1 0 0,0 0 0,1 0 0,-1 0 0,0 0 0,3 0 0,1 0 0,10 0 0,1 3 0,4-3 0,-5 3 0,-7-3 0,-1 0 0,-5 0 0,5 0 0,-2 0 0,0 0 0,5 0 0,-4 0 0,8 0 0,-8 0 0,1 0 0,-5 0 0,-1 0 0,0 0 0,1 0 0,-1 3 0,0-3 0,7 3 0,-2-3 0,4 0 0,5 3 0,-6-2 0,17 1 0,-19-2 0,14 0 0,-18 0 0,11 0 0,-8 0 0,8 0 0,5 4 0,-5-4 0,11 4 0,-15-4 0,1 2 0,-1-1 0,-7 1 0,11 1 0,-8-2 0,8 1 0,1 1 0,-2-2 0,1 2 0,-9-3 0,-1 0 0,-5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2:31:00.9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23 24575,'71'0'0,"-9"0"0,-10 5 0,17-4 0,-9 4 0,22-5 0,-38 0 0,2 0 0,-17 0 0,-10-4 0,-2 3 0,-5-2 0,1 3 0,10 0 0,6 0 0,0 0 0,5-4 0,-10 2 0,-6-2 0,-6 4 0,-4 0 0,0 0 0,12 0 0,-8-3 0,12 2 0,-15-3 0,13 4 0,-3 0 0,9 0 0,1 0 0,17 0 0,-8 0 0,15 0 0,-27 0 0,-3-3 0,-15 2 0,0-3 0,3 4 0,-2 0 0,7 0 0,-7 0 0,3 0 0,-4 0 0,4 0 0,-3 0 0,8 0 0,1 0 0,-4 0 0,4 0 0,-11 0 0,1 0 0,4 0 0,-3 0 0,7 0 0,-7 0 0,3 0 0,-4 0 0,0 0 0,3 4 0,-2-4 0,3 4 0,5-4 0,-3 0 0,1 0 0,-7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2:31:28.0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0 161 24575,'32'0'0,"13"0"0,-1 5 0,6-4 0,15 4 0,-15-5 0,10 0 0,-17 0 0,-13 0 0,-12 0 0,-10 0 0,0 0 0,3 4 0,-2-3 0,2 2 0,-3-3 0,0 0 0,5 0 0,0 4 0,4-3 0,6 3 0,-4-4 0,8 0 0,-13 4 0,12-3 0,-11 2 0,3-3 0,-6 0 0,-4 0 0,0 0 0,4 0 0,1 0 0,4 0 0,5 0 0,-3 0 0,-1 0 0,-6 0 0,-4 0 0,9 0 0,-3 0 0,19 0 0,-13 0 0,4 0 0,-8 0 0,-7 0 0,3 0 0,-4 0 0,0 0 0,4 0 0,1 0 0,4 0 0,-4 0 0,-1 0 0,-4 0 0,0 0 0,4-3 0,1 2 0,4-3 0,0 0 0,-3 4 0,-2-4 0,-4 4 0,4 0 0,-3 0 0,3 0 0,-4-4 0,0 3 0,4-2 0,1-1 0,-1 3 0,5-3 0,-4 0 0,1 3 0,-2-3 0,-4 0 0,0 4 0,3-4 0,-2 0 0,3 3 0,-4-2 0,0 3 0,12-4 0,-9 3 0,10-2 0,-13 3 0,0 0 0,8 0 0,-6 0 0,5 0 0,-7 0 0,0 0 0,4 0 0,-3 0 0,2 0 0,-3 0 0,0-4 0,8 3 0,-6-2 0,6 3 0,-8 0 0,0 0 0,8 0 0,-6 0 0,5 0 0,-7 0 0,0 0 0,4 0 0,-3-4 0,2 3 0,1-3 0,-2 4 0,2 0 0,-4 0 0,0 0 0,8 0 0,-3 0 0,4 0 0,-2 0 0,-6 0 0,4 0 0,-5 0 0,0 0 0,4 0 0,1-3 0,0 2 0,-2-3 0,-3 4 0,0 0 0,4-3 0,-3 2 0,2-3 0,-3 1 0,0 2 0,0-7 0,0 4 0,0-1 0,0-2 0,0 3 0,-4-4 0,7 3 0,-6-2 0,7 6 0,-4-6 0,0 6 0,4-3 0,-4 1 0,4 2 0,-4-3 0,4 4 0,-3 0 0,7-3 0,-3 2 0,0-3 0,-1 4 0,-4 0 0,0 0 0,3-4 0,-2 4 0,3-4 0,-4 4 0,0 0 0,8 0 0,-6 0 0,5 0 0,-7 0 0,0-4 0,4 3 0,1-2 0,0 3 0,-1 0 0,-4 0 0,0 0 0,3 0 0,-2 0 0,6 0 0,-6 0 0,3 0 0,0 0 0,1 0 0,5 0 0,-5 0 0,-1 0 0,-4 0 0,0 0 0,4 0 0,-3 0 0,2 0 0,-3 0 0,0 0 0,4 0 0,-3 0 0,6 0 0,-6 0 0,4 0 0,-5 0 0,0 0 0,3 0 0,-2 0 0,3 0 0,-4 0 0,0 0 0,3 0 0,-2 0 0,2 0 0,-3 0 0,0 0 0,4 0 0,-3 3 0,2-2 0,-3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17:03.5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0 104 24575,'3'-24'0,"-1"4"0,1 17 0,-3-4 0,5-4 0,-4 2 0,1-4 0,-4 5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17:18.3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2019 24575,'20'-9'0,"0"2"0,-14 4 0,3 3 0,1-5 0,-1 4 0,5-4 0,-3 5 0,1-3 0,-3 0 0,-1 3 0,2-3 0,-3 3 0,5-2 0,0 1 0,-6-3 0,7 3 0,-8-4 0,4 5 0,1-5 0,-28-6 0,12 7 0,-26-9 0,20 10 0,-3-3 0,3 0 0,0 0 0,3 2 0,1 2 0,0-1 0,38 3 0,-24-3 0,34 3 0,-31 0 0,0 0 0,2 0 0,-2 3 0,3-2 0,-1 1 0,-2-2 0,5 0 0,-5 0 0,2 0 0,0 0 0,-4 0 0,3 0 0,-2 3 0,1-3 0,1 3 0,-1-3 0,2 0 0,1 0 0,-1 0 0,1 0 0,-3 0 0,2 0 0,0 2 0,-2-1 0,4 1 0,-4-2 0,0 0 0,2 0 0,-2 0 0,0 0 0,2 0 0,1 0 0,0 0 0,1 0 0,-2 0 0,-5 0 0,4-2 0,-1 1 0,2-1 0,4 2 0,1 0 0,3 0 0,0 0 0,4 0 0,-4 0 0,4-3 0,-4 2 0,0-1 0,-3 2 0,-1 0 0,-6 0 0,-1 0 0,7 0 0,-1 0 0,8 0 0,-3 0 0,0 0 0,-6 0 0,1 0 0,-8 0 0,5 0 0,-2 0 0,6 0 0,1 0 0,3 0 0,4 0 0,-7 0 0,3 0 0,-4 0 0,-3 0 0,6 0 0,-2 0 0,7 0 0,-3 0 0,-1 0 0,-7 0 0,-1 0 0,1 0 0,4 0 0,7 0 0,0 0 0,4 0 0,-3 0 0,-2 0 0,-6 0 0,-4 0 0,-1 0 0,-2 0 0,6 0 0,-2 0 0,-1-3 0,2 3 0,-7-3 0,7 3 0,-5 0 0,9 0 0,3 0 0,6-3 0,0 2 0,-4-4 0,-3 4 0,-8-2 0,-1 3 0,1 0 0,4 0 0,10 0 0,-1 0 0,2 0 0,4 0 0,-14 0 0,3 0 0,-9 0 0,-5 0 0,8 0 0,11 0 0,-3 0 0,9 0 0,-8 0 0,-9 0 0,7 0 0,-15 0 0,9 0 0,4 0 0,-1 0 0,16 0 0,-13 0 0,0 0 0,-7 0 0,-2 0 0,1 0 0,1 0 0,9 0 0,-5 0 0,8 0 0,-13 0 0,-1 0 0,-1 0 0,-1 0 0,25 0 0,-12 0 0,18 0 0,-6 0 0,-15 0 0,3 0 0,-18 0 0,1 0 0,11 0 0,-6-3 0,30 3 0,-17-3 0,13 0 0,2 2 0,-16-4 0,17 4 0,-4-5 0,-5 5 0,13-6 0,-23 6 0,2-5 0,-11 5 0,6-1 0,-4-1 0,7 0 0,-11-1 0,-1-1 0,-7-3 0,-4-4 0,-4-2 0,0 0 0,-13-3 0,11 5 0,-8-2 0,4 3 0,5 4 0,-5-1 0,7 5 0,-3-2 0,-1-1 0,0 2 0,1-5 0,3 5 0,0-4 0,-3 0 0,2 2 0,-2-4 0,5 4 0,-2-2 0,-1 0 0,0 2 0,-1-4 0,4 4 0,0-4 0,3 1 0,0 1 0,0-2 0,3 1 0,-3 1 0,3-3 0,-3 3 0,0-1 0,0-4 0,0 7 0,0-5 0,0 1 0,0 3 0,-3-9 0,2 10 0,-1-8 0,2 5 0,0 0 0,0-4 0,0 6 0,5-4 0,1 6 0,9 1 0,4-1 0,23 4 0,14-2 0,9 3 0,26 4 0,1 2 0,-39-1 0,-1 0 0,44 8 0,-30-4 0,-6 7 0,-7-7 0,10 3 0,0-8 0,-14 0 0,-12-4 0,-18 0 0,-11 0 0,-34 6 0,0-1 0,-34 13 0,21-6 0,-6 10 0,13-7 0,4 2 0,6-4 0,-2 3 0,10-2 0,-2-3 0,10-4 0,3-4 0,36 8 0,18-7 0,21-5 0,8-3 0,-20-1 0,3-2 0,4 0 0,6-2 0,-7 0 0,-4 1 0,-5 0 0,-2 0 0,-7 2 0,-7 1 0,-45 2 0,-37 3 0,-32 0 0,3 8 0,-5 1-436,8-5 1,-1 1 435,-28 10 0,-5 4-492,4-3 0,2 1 353,13-2 0,0 1 139,-6 4 0,7-1 0,6-4 0,20 1 0,35-10 0,11 0 814,56-7-814,52-9 0,-31 0 0,6-2-178,-1 2 0,6-1 1,-2-1 177,-7 0 0,-2-1 0,1 1 0,6 0 0,1 1 0,-6 1 0,0-1 0,-9 2 0,9-2 0,-68 14 0,-8-2 0,-16 8 0,4-2 983,-28 16-114,7-6-869,-24 15 0,19-15 0,7 0 0,21-8 0,16-9 0,26-10 0,33-16 0,18-14 0,-26 18 0,0-1 0,30-23 0,-6 13 0,-24 5 0,-18 15 0,-17 7 0,-8 11 0,-2 5 0,8 23 0,-1 12 0,8 18 0,-9-4 0,-3-8 0,-6-14 0,-3-10 0,0-18 0,0-63 0,4-2 0,0 1 0,2-3 0,16-24 0,-4 14 0,11 3 0,-10 29 0,-4 8 0,-5 17 0,-2 17 0,-1 6 0,30 35 0,9 18 0,-4-11 0,2 6 0,-5 1 0,1 5-328,4 0 0,4 5 0,-4-3-23,-2 7 1,-1-2 350,14 14 0,-5-9 0,-12-12 0,-17-34 0,-16-29 0,-56-83 0,27 24 0,-7 4 0,-8-10 0,4 3-492,1-1 0,2 0 461,-16-20 0,1 1 31,12 17 0,3 5 983,-12-30-375,23 25-608,13 20 0,7 9 0,4 13 0,3 8 983,0 9-826,5 6-157,10 12 0,20 19 0,7 13 0,-6-6 0,1 5 0,-6 0 0,1 2 0,9 15 0,-1 1 0,-13-15 0,-4 0 0,-1 0 0,-3-2 0,4 4 0,-11-20 0,-12-27 0,-37-68 0,0 8 0,-17-12 0,-7-4 0,20 28 0,-2 2 0,-18-15 0,0 2 0,17 18 0,4 4 0,-16-13 0,17 10 0,21 24 0,9 14 0,4 37 0,4 9 0,0 8 0,0 5 0,-2-10 0,-1 2 0,-3 17 0,-3-1 0,-5 21 0,-5-39 0,-4-4 0,-12 5 0,-21 25 0,9-29 0,3-4 0,11-22 0,15-15 0,3-7 0,8-18 0,10-19 0,20-32 0,12-11 0,9 19 0,7 1 0,-12 14 0,2 0 0,28-17 0,0 2 0,-33 24 0,-3 4 0,32-25 0,-53 33 0,-21 16 0,-25 6 0,-3 11 0,-42 21 0,10 8 0,14-6 0,2 1 0,-14 15 0,-11 7 0,47-26 0,4-6 0,28-19 0,26-17 0,15-5 0,27-8 0,-9 10 0,-23 10 0,-17 7 0,-37 16 0,-9 3 0,-28 17 0,11-8 0,-3 0 0,11-7 0,16-11 0,-6 2 0,12-8 0,2-2 0,4-26 0,2 9 0,20-33 0,10 11 0,7-4 0,-9 10 0,-17 17 0,-75 46 0,23-8 0,-5 3 0,-10 4 0,-6 4 0,2-1-492,-12 10 0,0 1 460,15-10 1,-1 1-1,4 1 32,-8 10 0,5 1 0,4-1 0,5 0 0,-14 23 0,37-33 0,20-27 0,51-74 0,12-17 0,-11 12 0,9-13 0,-2 2-328,-7 12 0,-1 2 0,2-7 131,-6 7 0,3-7 1,1-2-1,-2 3 0,-5 7-131,0 1 0,-5 6 0,2-5 82,1-4 0,2-7 0,-3 3 0,-8 12-738,5-25 898,-10 30 0,-4 7 86,-12 23 0,-7 24 0,-8 37 983,-9 54 0,-3-8-492,2-3 1,-2 5-1,2-22 1,-3 2-1,-10 27 1,-5 4-237,-4-7 0,-5-1-255,12-29 0,-2-1 0,-1-4 0,-15 14 0,-1-7 0,4-14 0,3-7 0,-17 4 0,26-28 0,24-16 0,9-3 0,1-13 0,-2-5 746,-3-22-746,3 1 0,0-9 0,8-5 0,6 4 0,2-3 0,0 4 0,3-3 0,6-8 0,2-5 0,0 4 0,0 1 0,-1 2 0,7-14 0,-1 2 0,-8 20 0,-2 4 0,2-21 0,2-10 0,-18 47 0,0-6 0,-4-1 0,0-1 0,0-21 0,0 8 0,0 6 0,0-8 0,-3 21 0,2-3 0,-2 17 0,3 5 0,-3 9 0,16 26 0,-2 7 0,26 48 0,-15-29 0,2 5 0,8 14 0,2 3 0,0 0 0,-1-2 0,-3-3 0,-1-4 0,17 23 0,-20-32 0,-11-29 0,-9-15 0,-6-46 0,0-26 0,-4-27 0,-1 32 0,0 1 0,-2-27 0,-3 21 0,1-1 0,2-23 0,-7-7 0,9 30 0,-2 34 0,7-7 0,-6 12 0,5 0 0,-2 6 0,3-9 0,0 1 0,0-6 0,3-4 0,-2 18 0,2-12 0,0 23 0,-3-4 0,26 41 0,0 11 0,16 17 0,-13-14 0,2 3 0,3 2 0,2 1 0,6 6 0,2-1 0,-4-1 0,-1-4 0,13 14 0,-17-21 0,-21-23 0,-4-5 0,-17-51 0,-3 8 0,-13-43 0,-3 11 0,-16-20 0,18 38 0,-1 1 0,-1 0 0,-1 2 0,-19-31 0,17 28 0,10 17 0,8 20 0,4 6 0,-4 12 0,-16 18 0,-9 15 0,-6 5 0,-7 4 0,0 4 0,-8-1 0,7 0 0,1-5 0,19-22 0,3-4 0,11-12 0,7-9 0,3-20 0,-1-17 0,3-17 0,3-1 0,6-7 0,10 6 0,-4-15 0,4 19 0,-8 8 0,-3 26 0,-3 9 0,-25 34 0,-8 5 0,-25 30 0,3-4 0,10-13 0,-3 3-430,-2 4 0,-1 3 430,-4 5 0,-1 0 0,-1 4 0,6-5 0,-2 7 0,14-20 0,32-43 0,6-10 0,7-23 0,4 1 860,13-22-860,5-2 0,4-6 0,1-6 0,1 0 0,-6 8 0,-9 19 0,-9 11 0,-8 23 0,-39 43 0,-17 22 0,-12 13 0,23-26 0,-1-2 0,-18 12 0,-7 14 0,19-28 0,18-7 0,18-23 0,4-1 0,6-13 0,-3-37 0,5-38 0,-2-7 0,5 13 0,1-3 0,-3 16 0,1 1 0,3-3 0,1 0 0,-5-4 0,1 5 0,3-2 0,-4-10 0,0 47 0,0 3 0,-3 16 0,-12 16 0,-4 4 0,-18 23 0,5 5 0,-5 10 0,2 9 0,5-5 0,9-6 0,6-12 0,11-19 0,1-7 0,3-15 0,9-31 0,-4 0 0,5-43 0,-7 24 0,-3-28 0,-3 24 0,-1-1 0,-4 18 0,5 21 0,-3 7 0,-11 45 0,-1 4 0,-9 37 0,10-23 0,4 43 0,9-23 0,0-17 0,3 2 0,5 29 0,0-16 0,9 0 0,-1-19 0,4 4 0,-4-18 0,-5-14 0,-4-18 0,-11-39 0,-1 0 0,-9-27 0,-2-3 0,3 7 0,-15-36 0,10 29 0,-9-14 0,8 30 0,4 5 0,1 9 0,5 4 0,5 12 0,0 4 0,5 12 0,-12 18 0,3 2 0,-7 15 0,1 1 0,2 1 0,-11 19 0,13-2 0,-5-9 0,14 3 0,-1-4 0,5-4 0,-3-1 0,4-24 0,0-11 0,0-30 0,0 11 0,0-26 0,3 20 0,-2-10 0,2 7 0,-3-7 0,0 15 0,0-6 0,-3 9 0,0-2 0,-3 3 0,0 3 0,0 1 0,1 0 0,-4-1 0,3 0 0,-5-5 0,1 1 0,0-3 0,2 3 0,2 2 0,0 5 0,3-2 0,-4 0 0,3 0 0,-1-1 0,0-1 0,4 38 0,2-16 0,-1 31 0,6-28 0,-6 0 0,3-3 0,0 5 0,0-4 0,0 1 0,2-3 0,-4-5 0,4 5 0,-2 1 0,3 3 0,-3 0 0,3 0 0,-6-6 0,3-1 0,-1 2 0,1-3 0,0 5 0,0-1 0,-3 1 0,0 2 0,0 1 0,0-2 0,0-1 0,0-1 0,0 1 0,0 1 0,0-1 0,0-4 0,-15-23 0,11 5 0,-11-16 0,12 11 0,2 3 0,-4 1 0,4-1 0,-4 0 0,4 3 0,-4 1 0,5-2 0,-5 3 0,4-6 0,-1 5 0,-1-1 0,3-1 0,-3 2 0,3-1 0,-2-4 0,1 6 0,-1-3 0,0-1 0,1 5 0,-1-7 0,2 5 0,-3-1 0,3-2 0,-5 5 0,4-4 0,-4 1 0,5 1 0,-3-3 0,1 3 0,1-1 0,-1-1 0,-1 2 0,3-1 0,-3-1 0,3 2 0,-2-1 0,1-1 0,-3 1 0,3 0 0,-4-1 0,2-2 0,-3 3 0,3-1 0,-2 2 0,5 33 0,-3-20 0,3 27 0,3-29 0,-3 1 0,7 9 0,-6-3 0,7 6 0,-8-8 0,3 0 0,2 7 0,-4-5 0,7 7 0,-8-11 0,6 5 0,-3 0 0,0-1 0,2 0 0,-2-2 0,0 0 0,2 3 0,-4-2 0,4-1 0,-5 3 0,5-5 0,-4 8 0,3-8 0,-3 5 0,4-2 0,-4 0 0,4 2 0,-4-2 0,4-1 0,-5 3 0,3-5 0,-1 8 0,1-5 0,0 3 0,-1-4 0,1 2 0,-3-3 0,5 6 0,-2-5 0,2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17:20.4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75 0 24575,'-24'9'0,"-1"-1"0,16-5 0,-2 0 0,6-3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17:26.3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1 945 24575,'30'-16'0,"7"-2"0,-12 7 0,15-7 0,-10 6 0,13-9 0,-9 5 0,22-8 0,-3 3 0,-4 5 0,0 1 0,-16 1 0,0 2 0,-13-1 0,-2 7 0,-2-3 0,8 1 0,3-5 0,8 5 0,-5-5 0,5 5 0,-4-5 0,1 2 0,0 0 0,3 1 0,2 2 0,4-3 0,10-1 0,6-8 0,12 2 0,1-3 0,5 3 0,5 0 0,3 0 0,-33 6 0,1 0 0,4 1 0,0 1 0,-3 0 0,1 0 0,2 0 0,-2 2 0,8 1 0,8-1 0,-34 8 0,21-4 0,1 3 0,-12-2 0,14 3 0,-32-3 0,9 2 0,-23-2 0,-2 3 0,-37 24 0,-13 8 0,-15 11 0,-11 1 0,-3-4 0,-14 3 0,22-9 0,-3 1 0,7-7 0,0 0 0,4 2 0,2 1 0,2-1 0,6-3 0,3 0 0,6 4 0,27-25 0,40-22 0,38-7 0,-27 7 0,5-1-492,39-6 0,12-1 164,-20 2 0,4-2 0,0 0 0,-1 2 0,1 1 0,0-1 170,5-4 0,0-1 0,-9 3 158,-12 4 0,-11 3 0,11-5 0,-55 18 0,-17 2 0,-80 19 0,24 2 0,-6 2 0,-23 4 0,-6 2-313,24-3 1,-1 2 0,3-1 312,-13 5 0,4-1 0,6-2 0,7-3 983,-7 6 0,41-18 0,31-10-695,45-2-288,6-7 0,7-2 0,2 2 0,7 0 0,20-7 0,13-3 0,3-1-246,-21 4 0,3 0 0,0-1 0,1 1 0,2 0 0,0-1 0,0 1 0,-1 0 0,-3-1 0,2 1 0,-5 0 0,-11 2 604,4 1 0,-14 1-358,0 1 0,-61 11 0,-65 22 0,15-7 0,-8 1 0,-5 3 0,-7 1 0,-5 2-246,5-1 0,-3 0 0,-2 1 0,1 1 0,-1 0 0,0 1 0,1 0 0,0 0-82,-19 8 0,1 1 0,6-3 518,16-4 1,4-2 0,8-3-191,-32 15 0,41-20 0,40-15 0,59-25 0,38-12 0,-27 13 0,4 1 0,7-3-246,12-5 0,8-3 0,4-1 0,1 2 49,-15 7 0,3 1 1,0 0-1,-1 1 0,-2 1-49,6-3 0,-3 1 0,-1 1 0,0 0 367,1 3 0,1 0 0,-3 1 0,-10 2-121,10-4 0,-10 3 84,-19 6 0,-9 1-84,-15 1 0,-120 26 0,1 6 0,27-9 0,-10 3 0,2 0 491,-13 6 1,-1 0-165,18-7 1,-3-1 0,1 1-1,-1 0 1,-1 0 0,6-3 163,-3-3 1,4-1-1,3 3 1,11-5 491,27-8-64,76-31-919,-3 9 0,12-3 0,10-4 0,9-4 0,1 0-328,-5 1 0,1 0 0,2 1 0,15-1 0,3 2 0,-11 2 145,-14 0 1,-9 3 1165,30 4-889,-97 18-94,-59 11 0,-34 9 0,5-6 0,-8 0-246,22-3 0,-6 0 0,-3 0 0,0-1 62,-3 0 1,-3-2-1,2 0 1,4 0-145,-4 0 0,4-1 0,-3 1 88,8-1 1,-5 2 0,4-1 0,13 0 239,7-1 0,7 0 491,-14 3 1,15-2 491,39-5-972,17-3-11,31-12 0,17-5 0,10-2 0,16-4 0,6-1-171,-18 6 0,3 0 1,3 0 170,21-3 0,4 0 0,-2 3 0,-15 4 0,-2 2 0,0-1 0,3 0 0,1-1 0,-8 3 0,-2 2 0,-13 3 983,-11 1 0,-47 10-810,-94 25-173,41-12 0,-6 1-328,-4 1 0,-7 2 0,-5 0 82,1-3 0,-5 0 0,-3 0 0,-1 2 49,6-1 0,-2 1 1,-1 0-1,0 1 0,0-1 0,0-1 0,0-1 1,1 1-1,0-1 0,3 2-49,-14 3 0,1 2 0,5-2 0,11-2 683,-6 0 1,17-2-438,15 1 0,125-44 0,0 8 0,18-4-246,-13 0 0,10-5 0,5-1 0,-2 3 0,-8 3 0,-1 2 0,4 0 0,10-3 123,-21 5 0,8-2 0,4-1 0,4-1 0,1 0 0,-1 1 0,-4 2 0,-6 1-41,2 1 0,-5 2 0,-2 1 0,-1 1 0,2-1 0,4-1 23,3-1 1,6-1-1,2 0 1,0-1-1,-3 1 1,-7 3-1,-8 1 468,28-2 1,-12 3 0,-10 2 163,4-3 1,-30 8-308,-52 8-184,-70 25 0,-17-2 0,-13 4 0,27-7 0,-2 1 0,-9 2-197,-4 0 0,-11 3 1,-5 1-1,-2 1 0,4-1 0,7-3 0,0-1 1,1 1-1,-1-1 0,-2 2 160,6-1 1,-2 1-1,-2 0 1,1 1 0,2-2-1,4-1 282,-17 5 1,2-1 0,6-2 0,9-2 245,-21 10 1,19-6 491,13-5 0,86-25-466,54-16-517,-12 0 0,11-4 0,3 0-328,3-1 0,2 0 0,9-3 211,-1 1 1,10-3 0,4-1 0,1 0 0,-4 2 312,-13 3 1,-3 2-1,1 1 1,1-1 0,3-1-38,4-2 0,6 0 1,1-2-1,0 2 1,-5 0-1,-7 3-159,3 1 0,-7 2 0,-3 1 0,-4-1 0,12-3 0,-5-1 0,-19 8 313,-16 7-313,-68 15 0,-66 22 0,19-9 0,-11 4 0,1 0-328,13-4 0,1-1 0,-8 3 131,-5 2 0,-11 2 1,-5 2-1,1 0 0,7-3 79,2-2 1,4-1-1,1-1 1,-3 1 117,6-1 0,-4 1 0,1 1 0,1-2 0,6-2 0,-18 5 0,6-2 0,8-3 0,-3 1 0,17-4 983,30-5-426,18-6 426,49-7 0,28-9-656,18-5 1,23-4 0,5-2-574,-20 5 0,1 0 0,6-1 0,7-1 105,-17 2 1,6 0-1,5-1 1,2 0-1,0-1 1,-1 2-1,-5 1 60,2-1 1,-1 2-1,-2 0 1,-1 0-1,-2 1 1,-1 1 80,6-1 0,1 0 0,-3 1 0,-6 1 0,-8 2 327,8-6 1,-8 1 0,-31 17 655,-38 33-534,-69-2 1,-37 1-696,27-5 0,-9 4 0,-4 0 0,0-1 0,-4-1 0,0-1 0,-3 0 0,-4 1 82,18-6 0,-4 2 0,-1-1 0,-1 1 0,4-2 0,4-3-82,-9 2 0,5-2 0,3-1 0,-1-1-82,-22 9 0,1-1 0,12-5 371,14-6 0,13-5-43,5-8 0,62-15 0,17-6 983,44-15-492,-17 14 1,9 1-165,11-3 1,12-2 0,4 1-569,-4 2 1,4 1-1,4 0 1,-1 0 240,4-4 0,2 0 0,0 0 0,-1 0 0,4 1 0,1 0 0,-4 1 0,-6 1 0,-6-1 0,-7 2 0,-7 1 0,2-1 0,-14 3 0,-14 3 0,-108 21 0,-42 9-492,29-5 0,-10 3 295,6-3 0,-13 3 1,-8 1-1,-3 1 0,3 0 33,17-4 0,1 1 0,-2 1 0,0-1 0,-1 0 0,-1 0 23,4-1 1,-3-1-1,0 1 1,-1-1-1,1 1 1,1-1-1,4 1-56,-21 4 0,1 1 1,3-1-1,4-1 0,8-1 147,-12 0 0,8-2 0,15-2 1033,-20 9 0,106-20-492,43-4 1,23-4-165,12-2 1,14-2 0,1-2-574,-23 3 0,0-2 0,5 0 0,11-2 123,-15 3 0,10-1 0,5-1 0,5 0 0,2-1 0,0 1 0,-3-1 0,-3 1-18,3-1 1,-3 0-1,-1 0 1,0 0-1,1 1 1,3-1-1,2 0 31,-9 1 1,3 1 0,4-1 0,0 0-1,1 0 1,-2 1 0,-3 0 0,-3 0-1,-6 2-54,9-2 0,-3 1 0,-4 1 0,-4 1 0,-4-1 0,-5 2 491,37-7 1,-10 1 0,-36 10 655,-47 13-869,-55 8 1,-29 4-115,2-5 0,-9-1 0,0 2-328,-3 3 0,-1 1 0,-4-3 121,-19-4 1,-6-4 0,7-2 206,22-1 0,4-1 0,2-3 491,-22-3 1,8-2 491,-16 5 0,61-7 0,61-18 0,70-14-656,-33 13 1,9-2 0,4 0-37,18-4 0,5 0 0,-2 2-291,-9 4 0,-1 0 0,-4 3 0,-9 1 0,-3 2 0,-13 3 983,1 3 0,-46 15-28,-81 15-955,6 2 0,6-8 0,2 0 0,-3 2 983,11-8 0,38-8-391,11-4-592,18-10 0,3 2 0,56-24 0,-6 10 0,5-8 0,-30 19 0,-41 8 0,-50 6 0,-33 5 0,5 0 0,-5 2 0,12 0 0,-3 2 0,-1 1 0,-5 0 0,3 1-323,-9 4 0,4-1 323,0 0 0,6-3 0,-6 0 0,70-12 0,64-28 0,17-3 0,18-6 0,-25 11 0,7-2 0,3-2 0,2 1-197,-4 2 0,3-1 1,1 1-1,-1-1 0,-2 2-49,4-3 0,-1 2 0,-2 0 0,-3 2-82,18-5 0,-2 2 0,-19 6 749,0 0-421,-21 4 0,-62 22 0,-46 11 0,-16 1 0,-6 6 0,-8 3-207,3-5 0,-2 1 207,21-4 0,-2 1 0,-1-1 327,-5 0 1,-1-1 0,3-2 104,-11 2 0,5-1-432,5-1 0,7-3 0,1-2 0,54-8 0,25-9 0,64-20 0,4-3 0,14-3-328,-15 8 0,5 1 0,-2 0 18,-5-1 1,-1 0 0,-2 3 309,-6 4 0,-3 3 0,-12 3 983,-1-2-841,-25 11-142,-50 12 0,-20 1 0,-46 14 0,31-14 0,-7 1 0,-1 3 0,-6 1 0,-4-2 40,-11-3 1,-4-2 0,1 1-41,7 2 0,0 0 0,-2-1 0,-16-2 0,-2-2 0,6 0 0,23-1 0,4-1 0,2 0 0,-20 1 0,6 0 0,21-2 0,14-5 0,28-9 0,46-12 0,9-4 0,6-1 0,-2 3 0,2 2 0,4-3 0,-3 2 983,2 0 0,-35 22-540,-16 4-443,-42 13 0,-39 2 0,-12 2 0,14-6 0,48-7 0,48-4 0,48-5 0,-3-3 0,7-2 0,9 1 0,8-1-328,-1-2 0,8-3 0,-1 2 0,-5 3 0,-2 1 0,2 0 93,10 1 0,1 0 0,-8 1 235,-1-1 0,-10 3 0,20 7 0,-99 4 0,-29 13 0,-51 15 0,37-15 0,-5 1 0,-27 7 0,-4 2 0,10-2 0,2 1 0,6-1 0,5-1 0,-27 19 0,61-24 983,45-13-492,24-15 1,16-8-257,8 4 1,11 0 0,5-2-482,1-2 0,7-4 0,2 1 0,-4 1 0,-12 4 0,-2 1 0,0 0 0,1 0 4,12-2 1,4-1 0,-5 1 0,-15 3 241,-10 4 0,-9 2 0,12-5 0,-24 10 0,-60 22 0,-20-4 0,-13 8 0,-7 2 0,1-3 0,-1 0 0,-8 3 0,0-1 0,10-3 0,6-2 0,-12 4 0,37-12 0,18-8 0,105 4 0,-40-8 0,7-2 0,3 3 0,6 0 0,-6-1 0,0 0 0,-6-1 983,30 0 0,-96 5-16,-76 11-967,18-6 0,-7 2 0,-21 4 0,-9 2-246,28-6 0,-5 2 0,-2 0 0,4-1-82,-10 1 0,3-2 0,-1 2 15,-5 3 1,0 1-1,9-2 313,5-5 0,15 0 0,17 1 0,39-10 0,7-3 0,10 0 0,11 0 983,12-4 0,36 3-43,21-7-940,-33 7 0,3 1 0,-5-3 0,0 1 0,6 2 0,-3 0 0,23 0 0,-20 0 0,-35 2 0,-31-1 0,-70 21 0,8-4 0,-19-1 0,-4 0 0,34-5 0,2-1 0,-15-2 0,6-1 0,14 1 0,20-6 0,27-5 0,24-6 0,9 4 0,9-3 0,-18 7 0,-14 0 0,-52 10 0,15-8 0,-21 11 0,34-13 0,9 3 0,28-6 0,-16 0 0,14-1 0,-22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17:43.5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17:45.3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17:52.0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57 24575,'6'-6'0,"3"1"0,-5 2 0,4 0 0,-3 3 0,-2-2 0,2 1 0,-2-1 0,2 2 0,0 0 0,1 0 0,-1 0 0,0 0 0,1 0 0,-1 0 0,3-3 0,1 3 0,0-3 0,-1 3 0,-2 0 0,-1 0 0,0 0 0,1 0 0,-1 0 0,0 0 0,1 0 0,-1 0 0,0 0 0,1 0 0,-1 0 0,0 0 0,1 0 0,-1 0 0,0 0 0,1 0 0,-1 0 0,0 0 0,1 0 0,-1 0 0,1 0 0,-1 0 0,0 0 0,1 0 0,-1 0 0,0 0 0,1 0 0,-1 0 0,0 0 0,1 0 0,-1 0 0,0 0 0,1 0 0,-3-3 0,1 3 0,-1-3 0,0 1 0,2 1 0,-2-1 0,2 2 0,4 0 0,0 0 0,2 0 0,-2 0 0,-1 0 0,-2 0 0,-1 0 0,-2-2 0,2 1 0,-2-1 0,2 2 0,0 0 0,1 0 0,-1 0 0,1 0 0,-1 0 0,0 0 0,1 0 0,-1 0 0,0 0 0,1 0 0,-1 0 0,0 0 0,1 0 0,-1 0 0,0 0 0,1 2 0,-1-1 0,3 1 0,-2-2 0,2 0 0,-2 0 0,-1 0 0,3 0 0,-2 0 0,3 0 0,-4 0 0,0 0 0,1 0 0,-1 0 0,0 0 0,1 0 0,-1 0 0,0 0 0,1 0 0,-1 0 0,0 0 0,1 0 0,-1 0 0,0 0 0,1 0 0,-1 0 0,1 0 0,-1 0 0,0 0 0,1 0 0,-1 0 0,0 0 0,1 0 0,-1 0 0,0 0 0,1 0 0,-1 0 0,0 0 0,1 0 0,-1 0 0,3 0 0,-2 0 0,3 0 0,-4 0 0,0 0 0,1 0 0,-1 0 0,3 0 0,-2 0 0,2 0 0,1 0 0,-3 0 0,2 0 0,-3 0 0,0 0 0,1 0 0,2 0 0,-2 0 0,2 0 0,-2 0 0,-1 0 0,0 0 0,1 0 0,-1 0 0,0 0 0,1 0 0,-1-2 0,3 1 0,4-1 0,1 2 0,-1 0 0,-4 0 0,-2 0 0,-1 0 0,0 0 0,1 0 0,-1 0 0,3 0 0,-2 0 0,2 0 0,-2 0 0,-1 0 0,3 0 0,1 0 0,3 0 0,-3 0 0,-1 0 0,-3 0 0,1 0 0,-1 0 0,0 0 0,1 0 0,-1 2 0,3-2 0,-2 3 0,2-3 0,1 0 0,-3 0 0,2 0 0,-3 0 0,1 0 0,-1 0 0,0 0 0,1 0 0,-1 0 0,0 0 0,1 0 0,-1 2 0,0-1 0,1 1 0,-1-2 0,0 0 0,1 0 0,-1 3 0,3-3 0,-2 3 0,3-3 0,-4 0 0,0 0 0,1 0 0,2 0 0,1 0 0,2 0 0,-2 0 0,0 0 0,-4 0 0,0 2 0,1-1 0,2 1 0,-2-2 0,2 0 0,-3 0 0,1 0 0,-1 0 0,0 0 0,1 0 0,-1 0 0,0 0 0,4 0 0,-3 0 0,2 0 0,-3 0 0,1 0 0,-1 0 0,3 0 0,-2 0 0,-5 0 0,-7 0 0,-6 0 0,-2 0 0,5 0 0,1 0 0,3 0 0,-1 0 0,1 0 0,-1 0 0,1 0 0,-3 0 0,2 0 0,-3 0 0,4 0 0,-1-3 0,1 3 0,0-3 0,-1 3 0,3-2 0,-2 1 0,2-1 0,-2 2 0,-1-2 0,1 1 0,-3-4 0,-1 4 0,0-4 0,-2 5 0,4-3 0,-4 3 0,5 0 0,-2 0 0,5-2 0,-2 1 0,2-1 0,-2 2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17:57.4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16 362 24575,'-6'-5'0,"1"-1"0,5 1 0,-2 2 0,1-2 0,-1 2 0,2-3 0,0 1 0,0 0 0,0-1 0,0 1 0,2 2 0,-1-2 0,4 2 0,-5-3 0,5 3 0,-4-4 0,1 3 0,0-2 0,-1 1 0,1 2 0,1-2 0,-3-1 0,3 1 0,-1 2 0,-1-2 0,1 2 0,0-2 0,-1-1 0,1 1 0,-2-1 0,3 1 0,-3-1 0,3 1 0,-3 0 0,0-1 0,0 1 0,2 2 0,-1-2 0,1 2 0,-2-3 0,0 1 0,3 0 0,-3-1 0,3 1 0,-3-1 0,0 1 0,0-1 0,0 1 0,2 2 0,-2-2 0,3 2 0,-3-2 0,0-1 0,0 1 0,0-1 0,0 1 0,0-3 0,0 1 0,0-4 0,0 2 0,0 0 0,0 1 0,0 3 0,0-1 0,0 6 0,-3 5 0,0-1 0,0 6 0,1-7 0,2 2 0,-2-2 0,1 2 0,-1-2 0,2 2 0,-3-2 0,3 2 0,-3-2 0,3 2 0,0 0 0,0 1 0,0-1 0,-2-2 0,1 2 0,-1-2 0,2 2 0,0 0 0,0 1 0,0-1 0,0 0 0,0 1 0,0-1 0,0 1 0,0-1 0,0 0 0,0 1 0,2-1 0,-1 0 0,1 1 0,-2-1 0,0 0 0,0 1 0,0-1 0,0 0 0,0 1 0,0-1 0,-2-2 0,-1-1 0,-3-2 0,-2 0 0,2 0 0,1-2 0,2-1 0,3-2 0,0-1 0,0 1 0,0-1 0,0 1 0,3-1 0,-3 1 0,3 0 0,-3-1 0,0 1 0,0-1 0,0 1 0,0-1 0,0 1 0,0-1 0,0 1 0,0 0 0,0-1 0,0 1 0,0-1 0,0 1 0,0-1 0,0 1 0,0 0 0,0-1 0,2 1 0,-1-1 0,1 1 0,0-1 0,-1 1 0,1-3 0,1 2 0,-3-3 0,3 4 0,-3-1 0,0 1 0,0-1 0,0 1 0,0 2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E367E-F62F-1C40-8411-978D1140462A}" type="datetimeFigureOut">
              <a:rPr lang="nb-NO" smtClean="0"/>
              <a:t>10.03.2023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770EC-3232-3844-80DF-966B4FF49F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375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770EC-3232-3844-80DF-966B4FF49FE6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641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Dette er en transisjonsmodell repr. Som en graf, kan også være matrise. Emisjon er tilstand gitt observasjon, p(ord gitt ordklasse).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770EC-3232-3844-80DF-966B4FF49FE6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26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770EC-3232-3844-80DF-966B4FF49FE6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81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Bayes</a:t>
            </a:r>
            <a:r>
              <a:rPr lang="nb-NO" dirty="0"/>
              <a:t> regel: p(</a:t>
            </a:r>
            <a:r>
              <a:rPr lang="nb-NO" dirty="0" err="1"/>
              <a:t>a|b</a:t>
            </a:r>
            <a:r>
              <a:rPr lang="nb-NO" dirty="0"/>
              <a:t>) = p(</a:t>
            </a:r>
            <a:r>
              <a:rPr lang="nb-NO" dirty="0" err="1"/>
              <a:t>b|a</a:t>
            </a:r>
            <a:r>
              <a:rPr lang="nb-NO" dirty="0"/>
              <a:t>)p(a)/p(b)</a:t>
            </a:r>
          </a:p>
          <a:p>
            <a:r>
              <a:rPr lang="nb-NO" dirty="0"/>
              <a:t>Marginalisering: Summering over alle mulige utfall</a:t>
            </a:r>
          </a:p>
          <a:p>
            <a:r>
              <a:rPr lang="nb-NO" dirty="0"/>
              <a:t>Betinget sannsynlighet: Sannsynligheten for et utfall gitt at et annet allerede har skjedd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770EC-3232-3844-80DF-966B4FF49FE6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5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F29E-1387-AC46-BBB5-28327D588FBD}" type="datetime1">
              <a:rPr lang="nb-NO" smtClean="0"/>
              <a:t>10.03.2023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V22 liljacs@uio.no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B8E-E4B0-4343-AB90-E27819B1BD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117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A207-410E-9444-A2CF-322CFAD1D02F}" type="datetime1">
              <a:rPr lang="nb-NO" smtClean="0"/>
              <a:t>10.03.2023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V22 liljacs@uio.no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B8E-E4B0-4343-AB90-E27819B1BD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189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F6E2-F32A-A648-9C30-8FEBBB5D9A60}" type="datetime1">
              <a:rPr lang="nb-NO" smtClean="0"/>
              <a:t>10.03.2023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V22 liljacs@uio.no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B8E-E4B0-4343-AB90-E27819B1BD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795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073F-E0EE-AB4D-87F6-0824C96292A8}" type="datetime1">
              <a:rPr lang="nb-NO" smtClean="0"/>
              <a:t>10.03.2023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V22 liljacs@uio.no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B8E-E4B0-4343-AB90-E27819B1BD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89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09FB-AEF1-B040-9F37-20715E97614C}" type="datetime1">
              <a:rPr lang="nb-NO" smtClean="0"/>
              <a:t>10.03.2023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V22 liljacs@uio.no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B8E-E4B0-4343-AB90-E27819B1BD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079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12FC-BE47-0349-B278-E2A23D71F090}" type="datetime1">
              <a:rPr lang="nb-NO" smtClean="0"/>
              <a:t>10.03.2023</a:t>
            </a:fld>
            <a:endParaRPr lang="nb-N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V22 liljacs@uio.no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B8E-E4B0-4343-AB90-E27819B1BD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219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272F-E12B-0C49-91EE-8DF06153F5C7}" type="datetime1">
              <a:rPr lang="nb-NO" smtClean="0"/>
              <a:t>10.03.2023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V22 liljacs@uio.no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B8E-E4B0-4343-AB90-E27819B1BDE7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3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6271-1023-4643-9D2A-B85215365FF3}" type="datetime1">
              <a:rPr lang="nb-NO" smtClean="0"/>
              <a:t>10.03.2023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V22 liljacs@uio.no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B8E-E4B0-4343-AB90-E27819B1BD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85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ACB4-BF7E-F94D-B1D6-57B1613A8AD8}" type="datetime1">
              <a:rPr lang="nb-NO" smtClean="0"/>
              <a:t>10.03.2023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V22 liljacs@uio.no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B8E-E4B0-4343-AB90-E27819B1BD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8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41D6-3470-B34A-9B99-30F5AD77CFEE}" type="datetime1">
              <a:rPr lang="nb-NO" smtClean="0"/>
              <a:t>10.03.2023</a:t>
            </a:fld>
            <a:endParaRPr lang="nb-N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nb-NO"/>
              <a:t>IN2110 V22 liljacs@uio.no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B8E-E4B0-4343-AB90-E27819B1BD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408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A3AC2CD-542F-C84D-910E-0C5ADAFF09F0}" type="datetime1">
              <a:rPr lang="nb-NO" smtClean="0"/>
              <a:t>10.03.2023</a:t>
            </a:fld>
            <a:endParaRPr lang="nb-N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nb-NO"/>
              <a:t>IN2110 V22 liljacs@uio.no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B8E-E4B0-4343-AB90-E27819B1BD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0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04B8E-29A5-2F42-9D6A-84A10BAA93B1}" type="datetime1">
              <a:rPr lang="nb-NO" smtClean="0"/>
              <a:t>10.03.2023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nb-NO"/>
              <a:t>IN2110 V22 liljacs@uio.no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B364B8E-E4B0-4343-AB90-E27819B1BD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960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26" Type="http://schemas.openxmlformats.org/officeDocument/2006/relationships/customXml" Target="../ink/ink14.xml"/><Relationship Id="rId3" Type="http://schemas.openxmlformats.org/officeDocument/2006/relationships/customXml" Target="../ink/ink1.xml"/><Relationship Id="rId21" Type="http://schemas.openxmlformats.org/officeDocument/2006/relationships/image" Target="../media/image10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5" Type="http://schemas.openxmlformats.org/officeDocument/2006/relationships/customXml" Target="../ink/ink13.xml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image" Target="../media/image11.png"/><Relationship Id="rId28" Type="http://schemas.openxmlformats.org/officeDocument/2006/relationships/customXml" Target="../ink/ink15.xml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customXml" Target="../ink/ink11.xml"/><Relationship Id="rId27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7.xml"/><Relationship Id="rId5" Type="http://schemas.openxmlformats.org/officeDocument/2006/relationships/image" Target="../media/image15.png"/><Relationship Id="rId4" Type="http://schemas.openxmlformats.org/officeDocument/2006/relationships/customXml" Target="../ink/ink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20E26D49-599E-344B-8EC3-A66C852653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11535" y="1054099"/>
            <a:ext cx="10568930" cy="4749802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01E08C83-00DF-7943-9A4B-1DC77175A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3545" y="3065079"/>
            <a:ext cx="8544910" cy="727841"/>
          </a:xfrm>
        </p:spPr>
        <p:txBody>
          <a:bodyPr>
            <a:normAutofit fontScale="90000"/>
          </a:bodyPr>
          <a:lstStyle/>
          <a:p>
            <a:r>
              <a:rPr lang="nb-NO" dirty="0"/>
              <a:t>Sekvensmodeller</a:t>
            </a:r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12D878D-7C37-B34F-825F-72D041EE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V22 liljacs@uio.no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21F1001-AF27-164A-BD5F-6032B264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B8E-E4B0-4343-AB90-E27819B1BDE7}" type="slidenum">
              <a:rPr lang="nb-NO" smtClean="0"/>
              <a:t>1</a:t>
            </a:fld>
            <a:endParaRPr lang="nb-N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A2ABEFFB-3FD9-4C4E-9A1D-3F827CF8FA97}"/>
                  </a:ext>
                </a:extLst>
              </p14:cNvPr>
              <p14:cNvContentPartPr/>
              <p14:nvPr/>
            </p14:nvContentPartPr>
            <p14:xfrm>
              <a:off x="8808531" y="3910080"/>
              <a:ext cx="139320" cy="3240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A2ABEFFB-3FD9-4C4E-9A1D-3F827CF8FA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5891" y="3847080"/>
                <a:ext cx="2649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A2D7B54D-99AE-7841-B392-F3348910F1AF}"/>
                  </a:ext>
                </a:extLst>
              </p14:cNvPr>
              <p14:cNvContentPartPr/>
              <p14:nvPr/>
            </p14:nvContentPartPr>
            <p14:xfrm>
              <a:off x="8974440" y="3902353"/>
              <a:ext cx="6120" cy="3744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A2D7B54D-99AE-7841-B392-F3348910F1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11440" y="3839713"/>
                <a:ext cx="1317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B7FEFC38-AB11-7146-96A1-B60973A45D35}"/>
                  </a:ext>
                </a:extLst>
              </p14:cNvPr>
              <p14:cNvContentPartPr/>
              <p14:nvPr/>
            </p14:nvContentPartPr>
            <p14:xfrm>
              <a:off x="9541800" y="3225913"/>
              <a:ext cx="1895040" cy="878400"/>
            </p14:xfrm>
          </p:contentPart>
        </mc:Choice>
        <mc:Fallback xmlns=""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B7FEFC38-AB11-7146-96A1-B60973A45D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78800" y="3163273"/>
                <a:ext cx="2020680" cy="10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71E53FE1-95EE-5445-B63F-EE22CC26F45E}"/>
                  </a:ext>
                </a:extLst>
              </p14:cNvPr>
              <p14:cNvContentPartPr/>
              <p14:nvPr/>
            </p14:nvContentPartPr>
            <p14:xfrm>
              <a:off x="8992800" y="1799233"/>
              <a:ext cx="27000" cy="828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71E53FE1-95EE-5445-B63F-EE22CC26F4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30160" y="1736233"/>
                <a:ext cx="1526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E7B8BA3F-3DAB-BB46-86EA-815500ABDFB5}"/>
                  </a:ext>
                </a:extLst>
              </p14:cNvPr>
              <p14:cNvContentPartPr/>
              <p14:nvPr/>
            </p14:nvContentPartPr>
            <p14:xfrm>
              <a:off x="8964360" y="1492873"/>
              <a:ext cx="2601720" cy="470160"/>
            </p14:xfrm>
          </p:contentPart>
        </mc:Choice>
        <mc:Fallback xmlns=""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E7B8BA3F-3DAB-BB46-86EA-815500ABDF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01720" y="1429873"/>
                <a:ext cx="272736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Håndskrift 19">
                <a:extLst>
                  <a:ext uri="{FF2B5EF4-FFF2-40B4-BE49-F238E27FC236}">
                    <a16:creationId xmlns:a16="http://schemas.microsoft.com/office/drawing/2014/main" id="{309E1925-1C5E-334B-8914-B7B363679542}"/>
                  </a:ext>
                </a:extLst>
              </p14:cNvPr>
              <p14:cNvContentPartPr/>
              <p14:nvPr/>
            </p14:nvContentPartPr>
            <p14:xfrm>
              <a:off x="8945280" y="3847993"/>
              <a:ext cx="360" cy="360"/>
            </p14:xfrm>
          </p:contentPart>
        </mc:Choice>
        <mc:Fallback xmlns="">
          <p:pic>
            <p:nvPicPr>
              <p:cNvPr id="20" name="Håndskrift 19">
                <a:extLst>
                  <a:ext uri="{FF2B5EF4-FFF2-40B4-BE49-F238E27FC236}">
                    <a16:creationId xmlns:a16="http://schemas.microsoft.com/office/drawing/2014/main" id="{309E1925-1C5E-334B-8914-B7B36367954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27640" y="383035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Håndskrift 21">
                <a:extLst>
                  <a:ext uri="{FF2B5EF4-FFF2-40B4-BE49-F238E27FC236}">
                    <a16:creationId xmlns:a16="http://schemas.microsoft.com/office/drawing/2014/main" id="{6C1E512D-4F15-F746-BA3E-5E0106E8EDCE}"/>
                  </a:ext>
                </a:extLst>
              </p14:cNvPr>
              <p14:cNvContentPartPr/>
              <p14:nvPr/>
            </p14:nvContentPartPr>
            <p14:xfrm>
              <a:off x="9561240" y="3845473"/>
              <a:ext cx="360" cy="360"/>
            </p14:xfrm>
          </p:contentPart>
        </mc:Choice>
        <mc:Fallback xmlns="">
          <p:pic>
            <p:nvPicPr>
              <p:cNvPr id="22" name="Håndskrift 21">
                <a:extLst>
                  <a:ext uri="{FF2B5EF4-FFF2-40B4-BE49-F238E27FC236}">
                    <a16:creationId xmlns:a16="http://schemas.microsoft.com/office/drawing/2014/main" id="{6C1E512D-4F15-F746-BA3E-5E0106E8ED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43600" y="382747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Håndskrift 23">
                <a:extLst>
                  <a:ext uri="{FF2B5EF4-FFF2-40B4-BE49-F238E27FC236}">
                    <a16:creationId xmlns:a16="http://schemas.microsoft.com/office/drawing/2014/main" id="{97D0F881-F5DC-4846-A951-62059519A5B7}"/>
                  </a:ext>
                </a:extLst>
              </p14:cNvPr>
              <p14:cNvContentPartPr/>
              <p14:nvPr/>
            </p14:nvContentPartPr>
            <p14:xfrm>
              <a:off x="9537120" y="3838273"/>
              <a:ext cx="503280" cy="20520"/>
            </p14:xfrm>
          </p:contentPart>
        </mc:Choice>
        <mc:Fallback xmlns="">
          <p:pic>
            <p:nvPicPr>
              <p:cNvPr id="24" name="Håndskrift 23">
                <a:extLst>
                  <a:ext uri="{FF2B5EF4-FFF2-40B4-BE49-F238E27FC236}">
                    <a16:creationId xmlns:a16="http://schemas.microsoft.com/office/drawing/2014/main" id="{97D0F881-F5DC-4846-A951-62059519A5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19480" y="3820633"/>
                <a:ext cx="5389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1A68CDE7-1E75-DF42-9C2B-3658C6BD4803}"/>
                  </a:ext>
                </a:extLst>
              </p14:cNvPr>
              <p14:cNvContentPartPr/>
              <p14:nvPr/>
            </p14:nvContentPartPr>
            <p14:xfrm>
              <a:off x="10419840" y="3706513"/>
              <a:ext cx="21600" cy="130320"/>
            </p14:xfrm>
          </p:contentPart>
        </mc:Choice>
        <mc:Fallback xmlns=""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1A68CDE7-1E75-DF42-9C2B-3658C6BD48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01840" y="3688873"/>
                <a:ext cx="572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Håndskrift 26">
                <a:extLst>
                  <a:ext uri="{FF2B5EF4-FFF2-40B4-BE49-F238E27FC236}">
                    <a16:creationId xmlns:a16="http://schemas.microsoft.com/office/drawing/2014/main" id="{A5175E5A-FA69-4542-A602-2DFD73C981E0}"/>
                  </a:ext>
                </a:extLst>
              </p14:cNvPr>
              <p14:cNvContentPartPr/>
              <p14:nvPr/>
            </p14:nvContentPartPr>
            <p14:xfrm>
              <a:off x="10438920" y="3319513"/>
              <a:ext cx="48960" cy="180000"/>
            </p14:xfrm>
          </p:contentPart>
        </mc:Choice>
        <mc:Fallback xmlns="">
          <p:pic>
            <p:nvPicPr>
              <p:cNvPr id="27" name="Håndskrift 26">
                <a:extLst>
                  <a:ext uri="{FF2B5EF4-FFF2-40B4-BE49-F238E27FC236}">
                    <a16:creationId xmlns:a16="http://schemas.microsoft.com/office/drawing/2014/main" id="{A5175E5A-FA69-4542-A602-2DFD73C981E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20920" y="3301873"/>
                <a:ext cx="846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Håndskrift 27">
                <a:extLst>
                  <a:ext uri="{FF2B5EF4-FFF2-40B4-BE49-F238E27FC236}">
                    <a16:creationId xmlns:a16="http://schemas.microsoft.com/office/drawing/2014/main" id="{B551ABAD-4089-614D-9A0D-0CA7D605EED7}"/>
                  </a:ext>
                </a:extLst>
              </p14:cNvPr>
              <p14:cNvContentPartPr/>
              <p14:nvPr/>
            </p14:nvContentPartPr>
            <p14:xfrm>
              <a:off x="10414440" y="3326353"/>
              <a:ext cx="18000" cy="133200"/>
            </p14:xfrm>
          </p:contentPart>
        </mc:Choice>
        <mc:Fallback xmlns="">
          <p:pic>
            <p:nvPicPr>
              <p:cNvPr id="28" name="Håndskrift 27">
                <a:extLst>
                  <a:ext uri="{FF2B5EF4-FFF2-40B4-BE49-F238E27FC236}">
                    <a16:creationId xmlns:a16="http://schemas.microsoft.com/office/drawing/2014/main" id="{B551ABAD-4089-614D-9A0D-0CA7D605EE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96440" y="3308353"/>
                <a:ext cx="53640" cy="1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uppe 29">
            <a:extLst>
              <a:ext uri="{FF2B5EF4-FFF2-40B4-BE49-F238E27FC236}">
                <a16:creationId xmlns:a16="http://schemas.microsoft.com/office/drawing/2014/main" id="{4EB29966-FE03-6C47-A05B-7606C9501BB5}"/>
              </a:ext>
            </a:extLst>
          </p:cNvPr>
          <p:cNvGrpSpPr/>
          <p:nvPr/>
        </p:nvGrpSpPr>
        <p:grpSpPr>
          <a:xfrm>
            <a:off x="8928720" y="3835033"/>
            <a:ext cx="39960" cy="55440"/>
            <a:chOff x="8928720" y="3835033"/>
            <a:chExt cx="39960" cy="5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Håndskrift 15">
                  <a:extLst>
                    <a:ext uri="{FF2B5EF4-FFF2-40B4-BE49-F238E27FC236}">
                      <a16:creationId xmlns:a16="http://schemas.microsoft.com/office/drawing/2014/main" id="{EC5675AE-16B5-7547-B5B6-DE9212A3155C}"/>
                    </a:ext>
                  </a:extLst>
                </p14:cNvPr>
                <p14:cNvContentPartPr/>
                <p14:nvPr/>
              </p14:nvContentPartPr>
              <p14:xfrm>
                <a:off x="8928720" y="3842953"/>
                <a:ext cx="360" cy="360"/>
              </p14:xfrm>
            </p:contentPart>
          </mc:Choice>
          <mc:Fallback xmlns="">
            <p:pic>
              <p:nvPicPr>
                <p:cNvPr id="16" name="Håndskrift 15">
                  <a:extLst>
                    <a:ext uri="{FF2B5EF4-FFF2-40B4-BE49-F238E27FC236}">
                      <a16:creationId xmlns:a16="http://schemas.microsoft.com/office/drawing/2014/main" id="{EC5675AE-16B5-7547-B5B6-DE9212A3155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11080" y="38249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Håndskrift 16">
                  <a:extLst>
                    <a:ext uri="{FF2B5EF4-FFF2-40B4-BE49-F238E27FC236}">
                      <a16:creationId xmlns:a16="http://schemas.microsoft.com/office/drawing/2014/main" id="{3DF88FD1-B133-2242-8267-77EDC3FFFE06}"/>
                    </a:ext>
                  </a:extLst>
                </p14:cNvPr>
                <p14:cNvContentPartPr/>
                <p14:nvPr/>
              </p14:nvContentPartPr>
              <p14:xfrm>
                <a:off x="8955720" y="3844753"/>
                <a:ext cx="360" cy="360"/>
              </p14:xfrm>
            </p:contentPart>
          </mc:Choice>
          <mc:Fallback xmlns="">
            <p:pic>
              <p:nvPicPr>
                <p:cNvPr id="17" name="Håndskrift 16">
                  <a:extLst>
                    <a:ext uri="{FF2B5EF4-FFF2-40B4-BE49-F238E27FC236}">
                      <a16:creationId xmlns:a16="http://schemas.microsoft.com/office/drawing/2014/main" id="{3DF88FD1-B133-2242-8267-77EDC3FFFE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38080" y="38271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Håndskrift 28">
                  <a:extLst>
                    <a:ext uri="{FF2B5EF4-FFF2-40B4-BE49-F238E27FC236}">
                      <a16:creationId xmlns:a16="http://schemas.microsoft.com/office/drawing/2014/main" id="{B88801CB-F651-F74E-AC34-DEAFFF5EDC7A}"/>
                    </a:ext>
                  </a:extLst>
                </p14:cNvPr>
                <p14:cNvContentPartPr/>
                <p14:nvPr/>
              </p14:nvContentPartPr>
              <p14:xfrm>
                <a:off x="8956440" y="3835033"/>
                <a:ext cx="12240" cy="55440"/>
              </p14:xfrm>
            </p:contentPart>
          </mc:Choice>
          <mc:Fallback xmlns="">
            <p:pic>
              <p:nvPicPr>
                <p:cNvPr id="29" name="Håndskrift 28">
                  <a:extLst>
                    <a:ext uri="{FF2B5EF4-FFF2-40B4-BE49-F238E27FC236}">
                      <a16:creationId xmlns:a16="http://schemas.microsoft.com/office/drawing/2014/main" id="{B88801CB-F651-F74E-AC34-DEAFFF5EDC7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38440" y="3817393"/>
                  <a:ext cx="4788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Håndskrift 30">
                <a:extLst>
                  <a:ext uri="{FF2B5EF4-FFF2-40B4-BE49-F238E27FC236}">
                    <a16:creationId xmlns:a16="http://schemas.microsoft.com/office/drawing/2014/main" id="{DDA6CCDE-0DB1-6C40-A373-E83F0B30F0C7}"/>
                  </a:ext>
                </a:extLst>
              </p14:cNvPr>
              <p14:cNvContentPartPr/>
              <p14:nvPr/>
            </p14:nvContentPartPr>
            <p14:xfrm>
              <a:off x="9561240" y="3840433"/>
              <a:ext cx="327240" cy="32760"/>
            </p14:xfrm>
          </p:contentPart>
        </mc:Choice>
        <mc:Fallback xmlns="">
          <p:pic>
            <p:nvPicPr>
              <p:cNvPr id="31" name="Håndskrift 30">
                <a:extLst>
                  <a:ext uri="{FF2B5EF4-FFF2-40B4-BE49-F238E27FC236}">
                    <a16:creationId xmlns:a16="http://schemas.microsoft.com/office/drawing/2014/main" id="{DDA6CCDE-0DB1-6C40-A373-E83F0B30F0C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43240" y="3822433"/>
                <a:ext cx="362880" cy="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616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AEAB700E-A368-014D-872A-1994E28E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524" y="388485"/>
            <a:ext cx="4270248" cy="507474"/>
          </a:xfrm>
        </p:spPr>
        <p:txBody>
          <a:bodyPr>
            <a:normAutofit/>
          </a:bodyPr>
          <a:lstStyle/>
          <a:p>
            <a:r>
              <a:rPr lang="nb-NO" sz="2400" dirty="0"/>
              <a:t>Lineær regresjon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3B5C521-B076-5949-9983-57227ED30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524" y="1172566"/>
            <a:ext cx="4270248" cy="3815692"/>
          </a:xfrm>
        </p:spPr>
        <p:txBody>
          <a:bodyPr>
            <a:normAutofit/>
          </a:bodyPr>
          <a:lstStyle/>
          <a:p>
            <a:pPr algn="ctr">
              <a:buFontTx/>
              <a:buChar char="-"/>
            </a:pPr>
            <a:r>
              <a:rPr lang="nb-NO" sz="2400" dirty="0"/>
              <a:t>Lineær modell</a:t>
            </a:r>
          </a:p>
          <a:p>
            <a:pPr algn="ctr">
              <a:buFontTx/>
              <a:buChar char="-"/>
            </a:pPr>
            <a:r>
              <a:rPr lang="nb-NO" sz="2400" dirty="0"/>
              <a:t>Gir kontinuerlige, uendelige verdier som output</a:t>
            </a:r>
          </a:p>
          <a:p>
            <a:pPr algn="ctr">
              <a:buFontTx/>
              <a:buChar char="-"/>
            </a:pPr>
            <a:r>
              <a:rPr lang="nb-NO" sz="2400" dirty="0"/>
              <a:t>Passer til </a:t>
            </a:r>
            <a:r>
              <a:rPr lang="nb-NO" sz="2400" i="1" dirty="0"/>
              <a:t>regresjonsproblemer</a:t>
            </a:r>
          </a:p>
          <a:p>
            <a:pPr lvl="1" algn="ctr">
              <a:buFontTx/>
              <a:buChar char="-"/>
            </a:pPr>
            <a:r>
              <a:rPr lang="nb-NO" sz="2000" dirty="0"/>
              <a:t>Når outputverdien er kontinuerlig f.eks. lønn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DE1D5AA-BEEA-AC46-ADA9-962A1BBCE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496" y="1178819"/>
            <a:ext cx="5041713" cy="2579210"/>
          </a:xfrm>
        </p:spPr>
        <p:txBody>
          <a:bodyPr>
            <a:normAutofit/>
          </a:bodyPr>
          <a:lstStyle/>
          <a:p>
            <a:pPr algn="ctr">
              <a:buFontTx/>
              <a:buChar char="-"/>
            </a:pPr>
            <a:r>
              <a:rPr lang="nb-NO" sz="2400" dirty="0"/>
              <a:t>Lineær modell</a:t>
            </a:r>
          </a:p>
          <a:p>
            <a:pPr algn="ctr">
              <a:buFontTx/>
              <a:buChar char="-"/>
            </a:pPr>
            <a:r>
              <a:rPr lang="nb-NO" sz="2400" dirty="0"/>
              <a:t>Statistisk klassifikasjonsmodell</a:t>
            </a:r>
          </a:p>
          <a:p>
            <a:pPr algn="ctr">
              <a:buFontTx/>
              <a:buChar char="-"/>
            </a:pPr>
            <a:r>
              <a:rPr lang="nb-NO" sz="2400" dirty="0"/>
              <a:t>Gir </a:t>
            </a:r>
            <a:r>
              <a:rPr lang="nb-NO" sz="2400" dirty="0" err="1"/>
              <a:t>probabilitiske</a:t>
            </a:r>
            <a:r>
              <a:rPr lang="nb-NO" sz="2400" dirty="0"/>
              <a:t> verdier som output</a:t>
            </a:r>
          </a:p>
          <a:p>
            <a:pPr algn="ctr">
              <a:buFontTx/>
              <a:buChar char="-"/>
            </a:pPr>
            <a:r>
              <a:rPr lang="nb-NO" sz="2400" i="1" dirty="0"/>
              <a:t>Sigmoid-funksjonen</a:t>
            </a:r>
          </a:p>
          <a:p>
            <a:pPr lvl="1" algn="ctr">
              <a:buFontTx/>
              <a:buChar char="-"/>
            </a:pPr>
            <a:r>
              <a:rPr lang="nb-NO" sz="2000" dirty="0"/>
              <a:t>Gjør outputverdiene til mellom 0 og 1</a:t>
            </a:r>
          </a:p>
          <a:p>
            <a:pPr marL="228600" lvl="1" indent="0">
              <a:buNone/>
            </a:pPr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5D3E0A3-ABD9-4941-A682-5AF24DB1B5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4229" y="388485"/>
            <a:ext cx="4270248" cy="507473"/>
          </a:xfrm>
        </p:spPr>
        <p:txBody>
          <a:bodyPr>
            <a:normAutofit/>
          </a:bodyPr>
          <a:lstStyle/>
          <a:p>
            <a:r>
              <a:rPr lang="nb-NO" sz="2400" dirty="0"/>
              <a:t>Logistisk regresjon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C4DACD9B-B326-A84E-A4C6-8CA1CF6AB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25" r="47666" b="-1"/>
          <a:stretch/>
        </p:blipFill>
        <p:spPr>
          <a:xfrm>
            <a:off x="1233464" y="3765394"/>
            <a:ext cx="3878365" cy="2998942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2FD8325C-BF68-904C-A142-C054A83132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86" t="9300"/>
          <a:stretch/>
        </p:blipFill>
        <p:spPr>
          <a:xfrm>
            <a:off x="7177494" y="3776083"/>
            <a:ext cx="3683715" cy="30009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Håndskrift 22">
                <a:extLst>
                  <a:ext uri="{FF2B5EF4-FFF2-40B4-BE49-F238E27FC236}">
                    <a16:creationId xmlns:a16="http://schemas.microsoft.com/office/drawing/2014/main" id="{F01AB0A0-8F6F-5C4A-8917-1967F4D56984}"/>
                  </a:ext>
                </a:extLst>
              </p14:cNvPr>
              <p14:cNvContentPartPr/>
              <p14:nvPr/>
            </p14:nvContentPartPr>
            <p14:xfrm>
              <a:off x="2275097" y="3809656"/>
              <a:ext cx="523800" cy="12600"/>
            </p14:xfrm>
          </p:contentPart>
        </mc:Choice>
        <mc:Fallback xmlns="">
          <p:pic>
            <p:nvPicPr>
              <p:cNvPr id="23" name="Håndskrift 22">
                <a:extLst>
                  <a:ext uri="{FF2B5EF4-FFF2-40B4-BE49-F238E27FC236}">
                    <a16:creationId xmlns:a16="http://schemas.microsoft.com/office/drawing/2014/main" id="{F01AB0A0-8F6F-5C4A-8917-1967F4D569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2097" y="3746656"/>
                <a:ext cx="6494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Håndskrift 24">
                <a:extLst>
                  <a:ext uri="{FF2B5EF4-FFF2-40B4-BE49-F238E27FC236}">
                    <a16:creationId xmlns:a16="http://schemas.microsoft.com/office/drawing/2014/main" id="{8B1D5ADB-9534-B04C-9B86-535134064ACF}"/>
                  </a:ext>
                </a:extLst>
              </p14:cNvPr>
              <p14:cNvContentPartPr/>
              <p14:nvPr/>
            </p14:nvContentPartPr>
            <p14:xfrm>
              <a:off x="2886737" y="3775096"/>
              <a:ext cx="988920" cy="70920"/>
            </p14:xfrm>
          </p:contentPart>
        </mc:Choice>
        <mc:Fallback xmlns="">
          <p:pic>
            <p:nvPicPr>
              <p:cNvPr id="25" name="Håndskrift 24">
                <a:extLst>
                  <a:ext uri="{FF2B5EF4-FFF2-40B4-BE49-F238E27FC236}">
                    <a16:creationId xmlns:a16="http://schemas.microsoft.com/office/drawing/2014/main" id="{8B1D5ADB-9534-B04C-9B86-535134064A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23737" y="3712456"/>
                <a:ext cx="1114560" cy="19656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Plassholder for bunntekst 25">
            <a:extLst>
              <a:ext uri="{FF2B5EF4-FFF2-40B4-BE49-F238E27FC236}">
                <a16:creationId xmlns:a16="http://schemas.microsoft.com/office/drawing/2014/main" id="{6D4EABFD-4C72-3642-A7E9-56612383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V22 liljacs@uio.no</a:t>
            </a:r>
          </a:p>
        </p:txBody>
      </p:sp>
      <p:sp>
        <p:nvSpPr>
          <p:cNvPr id="27" name="Plassholder for lysbildenummer 26">
            <a:extLst>
              <a:ext uri="{FF2B5EF4-FFF2-40B4-BE49-F238E27FC236}">
                <a16:creationId xmlns:a16="http://schemas.microsoft.com/office/drawing/2014/main" id="{FB5BAE7B-C717-F542-AED9-02776BEC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B8E-E4B0-4343-AB90-E27819B1BDE7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608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886B80-2019-0942-BD00-64756C99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4191"/>
            <a:ext cx="7729728" cy="753782"/>
          </a:xfrm>
        </p:spPr>
        <p:txBody>
          <a:bodyPr/>
          <a:lstStyle/>
          <a:p>
            <a:r>
              <a:rPr lang="nb-NO" dirty="0"/>
              <a:t>Sekvensmodeller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7B745C-DB93-654D-8009-A9A49FD37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18" y="1322269"/>
            <a:ext cx="11477767" cy="9826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2400" dirty="0"/>
              <a:t>En modell av sekvenser hvor hvert element er assosiert med en merkelapp</a:t>
            </a:r>
          </a:p>
          <a:p>
            <a:pPr marL="0" indent="0" algn="ctr">
              <a:buNone/>
            </a:pPr>
            <a:r>
              <a:rPr lang="nb-NO" sz="2400" dirty="0"/>
              <a:t>Brukes for å generere eller predikere sekvensiell data, f.eks. tekst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4FCDB78-8DA0-1141-9152-A61784F19CF2}"/>
              </a:ext>
            </a:extLst>
          </p:cNvPr>
          <p:cNvSpPr/>
          <p:nvPr/>
        </p:nvSpPr>
        <p:spPr>
          <a:xfrm>
            <a:off x="2454927" y="4185025"/>
            <a:ext cx="839338" cy="812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bg2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3762CBE-738F-FC4C-AC25-7D4A0E51B64C}"/>
              </a:ext>
            </a:extLst>
          </p:cNvPr>
          <p:cNvSpPr/>
          <p:nvPr/>
        </p:nvSpPr>
        <p:spPr>
          <a:xfrm>
            <a:off x="3813656" y="4185025"/>
            <a:ext cx="839338" cy="812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4F23E6E-99BD-544C-81E8-62A391F1C706}"/>
              </a:ext>
            </a:extLst>
          </p:cNvPr>
          <p:cNvSpPr/>
          <p:nvPr/>
        </p:nvSpPr>
        <p:spPr>
          <a:xfrm>
            <a:off x="5070189" y="4185025"/>
            <a:ext cx="839338" cy="812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31B8769-06DC-BB4F-99BF-13D77B0C5EBD}"/>
              </a:ext>
            </a:extLst>
          </p:cNvPr>
          <p:cNvSpPr/>
          <p:nvPr/>
        </p:nvSpPr>
        <p:spPr>
          <a:xfrm>
            <a:off x="6309306" y="4185025"/>
            <a:ext cx="839338" cy="812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BC27D24-10B3-934B-9F73-7288CFCFE217}"/>
              </a:ext>
            </a:extLst>
          </p:cNvPr>
          <p:cNvSpPr txBox="1"/>
          <p:nvPr/>
        </p:nvSpPr>
        <p:spPr>
          <a:xfrm>
            <a:off x="2586696" y="5201361"/>
            <a:ext cx="5757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b-NO" dirty="0"/>
              <a:t>Kari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B4E5D9E-2022-6744-9D80-E9F940FCBF97}"/>
              </a:ext>
            </a:extLst>
          </p:cNvPr>
          <p:cNvSpPr/>
          <p:nvPr/>
        </p:nvSpPr>
        <p:spPr>
          <a:xfrm>
            <a:off x="7611142" y="4185025"/>
            <a:ext cx="839338" cy="812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9F87D19-12E9-0946-986C-C6A12D2EFC7A}"/>
              </a:ext>
            </a:extLst>
          </p:cNvPr>
          <p:cNvSpPr txBox="1"/>
          <p:nvPr/>
        </p:nvSpPr>
        <p:spPr>
          <a:xfrm>
            <a:off x="3750003" y="5201361"/>
            <a:ext cx="9815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studerer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FDC01D84-6429-A44E-9196-5ED53AB4B198}"/>
              </a:ext>
            </a:extLst>
          </p:cNvPr>
          <p:cNvSpPr txBox="1"/>
          <p:nvPr/>
        </p:nvSpPr>
        <p:spPr>
          <a:xfrm>
            <a:off x="5290925" y="5201361"/>
            <a:ext cx="3978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på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474E2EE4-BE38-3D45-91ED-399DCD27AC23}"/>
              </a:ext>
            </a:extLst>
          </p:cNvPr>
          <p:cNvSpPr txBox="1"/>
          <p:nvPr/>
        </p:nvSpPr>
        <p:spPr>
          <a:xfrm>
            <a:off x="6275439" y="5201361"/>
            <a:ext cx="92044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Institutt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E230720B-B678-7A4E-9EE0-5D005E113AB5}"/>
              </a:ext>
            </a:extLst>
          </p:cNvPr>
          <p:cNvSpPr txBox="1"/>
          <p:nvPr/>
        </p:nvSpPr>
        <p:spPr>
          <a:xfrm>
            <a:off x="7769681" y="5201361"/>
            <a:ext cx="52225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for 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8595BAC-03FE-AA4A-828D-C7C0DCE174DC}"/>
              </a:ext>
            </a:extLst>
          </p:cNvPr>
          <p:cNvSpPr txBox="1"/>
          <p:nvPr/>
        </p:nvSpPr>
        <p:spPr>
          <a:xfrm>
            <a:off x="8704430" y="5202809"/>
            <a:ext cx="12564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Informatikk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8777FFE-66B0-5C40-8D18-55E2E1C72567}"/>
              </a:ext>
            </a:extLst>
          </p:cNvPr>
          <p:cNvSpPr/>
          <p:nvPr/>
        </p:nvSpPr>
        <p:spPr>
          <a:xfrm>
            <a:off x="8912978" y="4194236"/>
            <a:ext cx="839338" cy="812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Pil høyre 17">
            <a:extLst>
              <a:ext uri="{FF2B5EF4-FFF2-40B4-BE49-F238E27FC236}">
                <a16:creationId xmlns:a16="http://schemas.microsoft.com/office/drawing/2014/main" id="{B2A40940-9817-3F45-A085-D9177CBBDD05}"/>
              </a:ext>
            </a:extLst>
          </p:cNvPr>
          <p:cNvSpPr/>
          <p:nvPr/>
        </p:nvSpPr>
        <p:spPr>
          <a:xfrm>
            <a:off x="3294265" y="4614930"/>
            <a:ext cx="330981" cy="45719"/>
          </a:xfrm>
          <a:prstGeom prst="rightArrow">
            <a:avLst/>
          </a:prstGeom>
          <a:ln w="25400" cmpd="sng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Pil høyre 18">
            <a:extLst>
              <a:ext uri="{FF2B5EF4-FFF2-40B4-BE49-F238E27FC236}">
                <a16:creationId xmlns:a16="http://schemas.microsoft.com/office/drawing/2014/main" id="{EB7CF494-54FD-3B42-A7C8-594D9C3464CE}"/>
              </a:ext>
            </a:extLst>
          </p:cNvPr>
          <p:cNvSpPr/>
          <p:nvPr/>
        </p:nvSpPr>
        <p:spPr>
          <a:xfrm>
            <a:off x="4661089" y="4614930"/>
            <a:ext cx="330981" cy="45719"/>
          </a:xfrm>
          <a:prstGeom prst="rightArrow">
            <a:avLst/>
          </a:prstGeom>
          <a:ln w="25400" cmpd="sng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Pil høyre 19">
            <a:extLst>
              <a:ext uri="{FF2B5EF4-FFF2-40B4-BE49-F238E27FC236}">
                <a16:creationId xmlns:a16="http://schemas.microsoft.com/office/drawing/2014/main" id="{A79147C2-D0EE-BC4E-A170-4207B825C73C}"/>
              </a:ext>
            </a:extLst>
          </p:cNvPr>
          <p:cNvSpPr/>
          <p:nvPr/>
        </p:nvSpPr>
        <p:spPr>
          <a:xfrm>
            <a:off x="5909527" y="4614930"/>
            <a:ext cx="330981" cy="45719"/>
          </a:xfrm>
          <a:prstGeom prst="rightArrow">
            <a:avLst/>
          </a:prstGeom>
          <a:ln w="25400" cmpd="sng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Pil høyre 20">
            <a:extLst>
              <a:ext uri="{FF2B5EF4-FFF2-40B4-BE49-F238E27FC236}">
                <a16:creationId xmlns:a16="http://schemas.microsoft.com/office/drawing/2014/main" id="{55113D9E-2801-6D45-86FC-05D8A1E8F15A}"/>
              </a:ext>
            </a:extLst>
          </p:cNvPr>
          <p:cNvSpPr/>
          <p:nvPr/>
        </p:nvSpPr>
        <p:spPr>
          <a:xfrm>
            <a:off x="7148644" y="4614929"/>
            <a:ext cx="330981" cy="45719"/>
          </a:xfrm>
          <a:prstGeom prst="rightArrow">
            <a:avLst/>
          </a:prstGeom>
          <a:ln w="25400" cmpd="sng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Pil høyre 21">
            <a:extLst>
              <a:ext uri="{FF2B5EF4-FFF2-40B4-BE49-F238E27FC236}">
                <a16:creationId xmlns:a16="http://schemas.microsoft.com/office/drawing/2014/main" id="{13B4C0EF-8B61-6945-92A8-BA1D4ECF6AC0}"/>
              </a:ext>
            </a:extLst>
          </p:cNvPr>
          <p:cNvSpPr/>
          <p:nvPr/>
        </p:nvSpPr>
        <p:spPr>
          <a:xfrm>
            <a:off x="8450480" y="4618339"/>
            <a:ext cx="330981" cy="45719"/>
          </a:xfrm>
          <a:prstGeom prst="rightArrow">
            <a:avLst/>
          </a:prstGeom>
          <a:ln w="25400" cmpd="sng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E75453FB-75F7-844C-812A-E8C21A2E13E1}"/>
              </a:ext>
            </a:extLst>
          </p:cNvPr>
          <p:cNvSpPr txBox="1"/>
          <p:nvPr/>
        </p:nvSpPr>
        <p:spPr>
          <a:xfrm>
            <a:off x="3328779" y="2734811"/>
            <a:ext cx="5559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Eksempel: </a:t>
            </a:r>
            <a:r>
              <a:rPr lang="nb-NO" sz="2400" dirty="0" err="1"/>
              <a:t>Named</a:t>
            </a:r>
            <a:r>
              <a:rPr lang="nb-NO" sz="2400" dirty="0"/>
              <a:t> </a:t>
            </a:r>
            <a:r>
              <a:rPr lang="nb-NO" sz="2400" dirty="0" err="1"/>
              <a:t>Entity</a:t>
            </a:r>
            <a:r>
              <a:rPr lang="nb-NO" sz="2400" dirty="0"/>
              <a:t> </a:t>
            </a:r>
            <a:r>
              <a:rPr lang="nb-NO" sz="2400" dirty="0" err="1"/>
              <a:t>Recogniton</a:t>
            </a:r>
            <a:r>
              <a:rPr lang="nb-NO" sz="2400" dirty="0"/>
              <a:t> (NER)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0949DB45-008A-A048-B39E-DDA96C5BEB31}"/>
              </a:ext>
            </a:extLst>
          </p:cNvPr>
          <p:cNvSpPr txBox="1"/>
          <p:nvPr/>
        </p:nvSpPr>
        <p:spPr>
          <a:xfrm>
            <a:off x="2527821" y="366152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B-PER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6ACE965-7D81-DA49-A20D-EC60D60395E4}"/>
              </a:ext>
            </a:extLst>
          </p:cNvPr>
          <p:cNvSpPr txBox="1"/>
          <p:nvPr/>
        </p:nvSpPr>
        <p:spPr>
          <a:xfrm>
            <a:off x="4000919" y="366152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O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F4E45CBE-6FD0-CF41-86F8-9C575C46DD98}"/>
              </a:ext>
            </a:extLst>
          </p:cNvPr>
          <p:cNvSpPr txBox="1"/>
          <p:nvPr/>
        </p:nvSpPr>
        <p:spPr>
          <a:xfrm>
            <a:off x="5290925" y="366152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O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D3DCF405-91E4-F048-B01A-19E585C34D92}"/>
              </a:ext>
            </a:extLst>
          </p:cNvPr>
          <p:cNvSpPr txBox="1"/>
          <p:nvPr/>
        </p:nvSpPr>
        <p:spPr>
          <a:xfrm>
            <a:off x="6289865" y="3661525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B-ORG</a:t>
            </a:r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F6239A11-F7FD-A043-BDCF-AAC8D2BD38B1}"/>
              </a:ext>
            </a:extLst>
          </p:cNvPr>
          <p:cNvSpPr txBox="1"/>
          <p:nvPr/>
        </p:nvSpPr>
        <p:spPr>
          <a:xfrm>
            <a:off x="7621082" y="366152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I-ORG</a:t>
            </a:r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59DD4677-F3F8-A240-89BB-E050509223D5}"/>
              </a:ext>
            </a:extLst>
          </p:cNvPr>
          <p:cNvSpPr txBox="1"/>
          <p:nvPr/>
        </p:nvSpPr>
        <p:spPr>
          <a:xfrm>
            <a:off x="8922919" y="366152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I-ORG</a:t>
            </a:r>
          </a:p>
        </p:txBody>
      </p:sp>
      <p:sp>
        <p:nvSpPr>
          <p:cNvPr id="30" name="Plassholder for bunntekst 29">
            <a:extLst>
              <a:ext uri="{FF2B5EF4-FFF2-40B4-BE49-F238E27FC236}">
                <a16:creationId xmlns:a16="http://schemas.microsoft.com/office/drawing/2014/main" id="{7694C65E-A20F-6A4C-BC9D-F1FC58ED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V22 liljacs@uio.no</a:t>
            </a:r>
          </a:p>
        </p:txBody>
      </p:sp>
      <p:sp>
        <p:nvSpPr>
          <p:cNvPr id="31" name="Plassholder for lysbildenummer 30">
            <a:extLst>
              <a:ext uri="{FF2B5EF4-FFF2-40B4-BE49-F238E27FC236}">
                <a16:creationId xmlns:a16="http://schemas.microsoft.com/office/drawing/2014/main" id="{78D09D50-2E66-494A-8AF9-EF828A09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B8E-E4B0-4343-AB90-E27819B1BDE7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505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>
            <a:extLst>
              <a:ext uri="{FF2B5EF4-FFF2-40B4-BE49-F238E27FC236}">
                <a16:creationId xmlns:a16="http://schemas.microsoft.com/office/drawing/2014/main" id="{4E665A67-D184-FB43-980D-81E93A1D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4191"/>
            <a:ext cx="7729728" cy="753782"/>
          </a:xfrm>
        </p:spPr>
        <p:txBody>
          <a:bodyPr/>
          <a:lstStyle/>
          <a:p>
            <a:r>
              <a:rPr lang="nb-NO" dirty="0" err="1"/>
              <a:t>HIdden</a:t>
            </a:r>
            <a:r>
              <a:rPr lang="nb-NO" dirty="0"/>
              <a:t> Markov Model (</a:t>
            </a:r>
            <a:r>
              <a:rPr lang="nb-NO" dirty="0" err="1"/>
              <a:t>HMm</a:t>
            </a:r>
            <a:r>
              <a:rPr lang="nb-NO" dirty="0"/>
              <a:t>)</a:t>
            </a: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80408FB1-C428-F14F-953A-B59B1C0B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16" y="1385352"/>
            <a:ext cx="11477767" cy="136972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b-NO" sz="2000" dirty="0"/>
              <a:t>En sekvensmodell bestående av </a:t>
            </a:r>
            <a:r>
              <a:rPr lang="nb-NO" sz="2000" dirty="0" err="1">
                <a:solidFill>
                  <a:schemeClr val="accent2"/>
                </a:solidFill>
              </a:rPr>
              <a:t>markovkjeder</a:t>
            </a:r>
            <a:r>
              <a:rPr lang="nb-NO" sz="2000" dirty="0"/>
              <a:t>:  statistisk modell over sekvenser av «tilstander» (merkelapper)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b-NO" sz="2000" dirty="0"/>
              <a:t>Tilstandene er </a:t>
            </a:r>
            <a:r>
              <a:rPr lang="nb-NO" sz="2000" dirty="0">
                <a:solidFill>
                  <a:schemeClr val="accent2"/>
                </a:solidFill>
              </a:rPr>
              <a:t>skjulte </a:t>
            </a:r>
            <a:r>
              <a:rPr lang="nb-NO" sz="2000" dirty="0">
                <a:solidFill>
                  <a:schemeClr val="tx1"/>
                </a:solidFill>
              </a:rPr>
              <a:t>(f.eks. ordklasser)</a:t>
            </a:r>
            <a:r>
              <a:rPr lang="nb-NO" sz="2000" dirty="0"/>
              <a:t>, men vi kan se observasjonene (f.eks. ord)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b-NO" sz="2000" dirty="0" err="1">
                <a:solidFill>
                  <a:schemeClr val="accent2"/>
                </a:solidFill>
              </a:rPr>
              <a:t>Markovantagelsen</a:t>
            </a:r>
            <a:r>
              <a:rPr lang="nb-NO" sz="2000" dirty="0"/>
              <a:t>: For å predikere den neste tilstanden </a:t>
            </a:r>
            <a:r>
              <a:rPr lang="nb-NO" sz="2000" i="1" dirty="0"/>
              <a:t>st+1</a:t>
            </a:r>
            <a:r>
              <a:rPr lang="nb-NO" sz="2000" dirty="0"/>
              <a:t>, trenger vi kun å vite den nåværende tilstanden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FF53451-9A5D-4D44-B2BC-3ACD1831C698}"/>
              </a:ext>
            </a:extLst>
          </p:cNvPr>
          <p:cNvSpPr/>
          <p:nvPr/>
        </p:nvSpPr>
        <p:spPr>
          <a:xfrm>
            <a:off x="5256661" y="4994229"/>
            <a:ext cx="839338" cy="812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bg2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B9C552C-8D26-0146-8D25-AAA55816CC71}"/>
              </a:ext>
            </a:extLst>
          </p:cNvPr>
          <p:cNvSpPr/>
          <p:nvPr/>
        </p:nvSpPr>
        <p:spPr>
          <a:xfrm>
            <a:off x="4369615" y="3798872"/>
            <a:ext cx="839338" cy="812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1E1AA0F-AA13-4245-A616-C55A90C70F82}"/>
              </a:ext>
            </a:extLst>
          </p:cNvPr>
          <p:cNvSpPr/>
          <p:nvPr/>
        </p:nvSpPr>
        <p:spPr>
          <a:xfrm>
            <a:off x="6143711" y="3798872"/>
            <a:ext cx="839338" cy="812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3" name="Rett pil 42">
            <a:extLst>
              <a:ext uri="{FF2B5EF4-FFF2-40B4-BE49-F238E27FC236}">
                <a16:creationId xmlns:a16="http://schemas.microsoft.com/office/drawing/2014/main" id="{A2D43E63-0122-7748-9C2B-15409842EB0B}"/>
              </a:ext>
            </a:extLst>
          </p:cNvPr>
          <p:cNvCxnSpPr>
            <a:stCxn id="19" idx="3"/>
          </p:cNvCxnSpPr>
          <p:nvPr/>
        </p:nvCxnSpPr>
        <p:spPr>
          <a:xfrm flipH="1">
            <a:off x="5937662" y="4491991"/>
            <a:ext cx="328967" cy="50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pil 43">
            <a:extLst>
              <a:ext uri="{FF2B5EF4-FFF2-40B4-BE49-F238E27FC236}">
                <a16:creationId xmlns:a16="http://schemas.microsoft.com/office/drawing/2014/main" id="{ADDFB217-0009-2E45-9968-19A2D4D066D4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5086035" y="4491991"/>
            <a:ext cx="328967" cy="50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 46">
            <a:extLst>
              <a:ext uri="{FF2B5EF4-FFF2-40B4-BE49-F238E27FC236}">
                <a16:creationId xmlns:a16="http://schemas.microsoft.com/office/drawing/2014/main" id="{614F2880-E164-6A4D-A842-101900C3630C}"/>
              </a:ext>
            </a:extLst>
          </p:cNvPr>
          <p:cNvCxnSpPr>
            <a:cxnSpLocks/>
          </p:cNvCxnSpPr>
          <p:nvPr/>
        </p:nvCxnSpPr>
        <p:spPr>
          <a:xfrm flipH="1" flipV="1">
            <a:off x="4880758" y="4702629"/>
            <a:ext cx="354342" cy="51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pil 48">
            <a:extLst>
              <a:ext uri="{FF2B5EF4-FFF2-40B4-BE49-F238E27FC236}">
                <a16:creationId xmlns:a16="http://schemas.microsoft.com/office/drawing/2014/main" id="{365B8B69-9043-5D47-8FB3-6FC98080E340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5302020" y="4203476"/>
            <a:ext cx="841691" cy="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tt pil 52">
            <a:extLst>
              <a:ext uri="{FF2B5EF4-FFF2-40B4-BE49-F238E27FC236}">
                <a16:creationId xmlns:a16="http://schemas.microsoft.com/office/drawing/2014/main" id="{27678BC6-BB1D-1142-9C50-889C7C98282F}"/>
              </a:ext>
            </a:extLst>
          </p:cNvPr>
          <p:cNvCxnSpPr>
            <a:cxnSpLocks/>
          </p:cNvCxnSpPr>
          <p:nvPr/>
        </p:nvCxnSpPr>
        <p:spPr>
          <a:xfrm>
            <a:off x="5147494" y="4001984"/>
            <a:ext cx="979817" cy="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tt pil 55">
            <a:extLst>
              <a:ext uri="{FF2B5EF4-FFF2-40B4-BE49-F238E27FC236}">
                <a16:creationId xmlns:a16="http://schemas.microsoft.com/office/drawing/2014/main" id="{DC6D377D-55DA-9A43-9BE0-129000803846}"/>
              </a:ext>
            </a:extLst>
          </p:cNvPr>
          <p:cNvCxnSpPr>
            <a:cxnSpLocks/>
          </p:cNvCxnSpPr>
          <p:nvPr/>
        </p:nvCxnSpPr>
        <p:spPr>
          <a:xfrm flipV="1">
            <a:off x="6048290" y="4610912"/>
            <a:ext cx="376261" cy="61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Buet linje 63">
            <a:extLst>
              <a:ext uri="{FF2B5EF4-FFF2-40B4-BE49-F238E27FC236}">
                <a16:creationId xmlns:a16="http://schemas.microsoft.com/office/drawing/2014/main" id="{E6573A3D-DEB8-D14C-8F9F-A03ED6BC2E81}"/>
              </a:ext>
            </a:extLst>
          </p:cNvPr>
          <p:cNvCxnSpPr>
            <a:cxnSpLocks/>
            <a:stCxn id="18" idx="0"/>
            <a:endCxn id="18" idx="1"/>
          </p:cNvCxnSpPr>
          <p:nvPr/>
        </p:nvCxnSpPr>
        <p:spPr>
          <a:xfrm rot="16200000" flipH="1" flipV="1">
            <a:off x="4581448" y="3709956"/>
            <a:ext cx="118921" cy="296751"/>
          </a:xfrm>
          <a:prstGeom prst="curvedConnector3">
            <a:avLst>
              <a:gd name="adj1" fmla="val -192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Buet linje 69">
            <a:extLst>
              <a:ext uri="{FF2B5EF4-FFF2-40B4-BE49-F238E27FC236}">
                <a16:creationId xmlns:a16="http://schemas.microsoft.com/office/drawing/2014/main" id="{09A0E584-71F5-A34E-A381-880107A4507B}"/>
              </a:ext>
            </a:extLst>
          </p:cNvPr>
          <p:cNvCxnSpPr>
            <a:cxnSpLocks/>
            <a:stCxn id="19" idx="7"/>
            <a:endCxn id="19" idx="0"/>
          </p:cNvCxnSpPr>
          <p:nvPr/>
        </p:nvCxnSpPr>
        <p:spPr>
          <a:xfrm rot="16200000" flipV="1">
            <a:off x="6652296" y="3709957"/>
            <a:ext cx="118921" cy="296751"/>
          </a:xfrm>
          <a:prstGeom prst="curvedConnector3">
            <a:avLst>
              <a:gd name="adj1" fmla="val 292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Buet linje 79">
            <a:extLst>
              <a:ext uri="{FF2B5EF4-FFF2-40B4-BE49-F238E27FC236}">
                <a16:creationId xmlns:a16="http://schemas.microsoft.com/office/drawing/2014/main" id="{0939B88D-9CD7-8F42-A6EC-9A33870622F9}"/>
              </a:ext>
            </a:extLst>
          </p:cNvPr>
          <p:cNvCxnSpPr>
            <a:cxnSpLocks/>
            <a:stCxn id="17" idx="5"/>
            <a:endCxn id="17" idx="4"/>
          </p:cNvCxnSpPr>
          <p:nvPr/>
        </p:nvCxnSpPr>
        <p:spPr>
          <a:xfrm rot="5400000">
            <a:off x="5765246" y="5598433"/>
            <a:ext cx="118921" cy="296751"/>
          </a:xfrm>
          <a:prstGeom prst="curvedConnector3">
            <a:avLst>
              <a:gd name="adj1" fmla="val 292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Plassholder for bunntekst 85">
            <a:extLst>
              <a:ext uri="{FF2B5EF4-FFF2-40B4-BE49-F238E27FC236}">
                <a16:creationId xmlns:a16="http://schemas.microsoft.com/office/drawing/2014/main" id="{FBB1C6C7-CB8C-B64E-8BAC-5A55356E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V22 liljacs@uio.no</a:t>
            </a:r>
          </a:p>
        </p:txBody>
      </p:sp>
      <p:sp>
        <p:nvSpPr>
          <p:cNvPr id="87" name="Plassholder for lysbildenummer 86">
            <a:extLst>
              <a:ext uri="{FF2B5EF4-FFF2-40B4-BE49-F238E27FC236}">
                <a16:creationId xmlns:a16="http://schemas.microsoft.com/office/drawing/2014/main" id="{7C3B8A03-C4C9-3A4D-A855-45359122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B8E-E4B0-4343-AB90-E27819B1BDE7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267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5D0FB62-EFE1-B742-A5FB-6CCF44DED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7352" y="1530282"/>
            <a:ext cx="5986777" cy="43437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2000" dirty="0"/>
              <a:t>Vi må definere: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b-NO" sz="2000" dirty="0"/>
              <a:t> Et sett med </a:t>
            </a:r>
            <a:r>
              <a:rPr lang="nb-NO" sz="2000" dirty="0">
                <a:solidFill>
                  <a:schemeClr val="accent2"/>
                </a:solidFill>
              </a:rPr>
              <a:t>mulige tilstander</a:t>
            </a:r>
            <a:r>
              <a:rPr lang="nb-NO" sz="2000" dirty="0"/>
              <a:t>, f.eks. ordklasser inkl. Start- og </a:t>
            </a:r>
            <a:r>
              <a:rPr lang="nb-NO" sz="2000" dirty="0" err="1"/>
              <a:t>slutttilstander</a:t>
            </a:r>
            <a:endParaRPr lang="nb-NO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nb-NO" sz="2000" dirty="0"/>
              <a:t> En </a:t>
            </a:r>
            <a:r>
              <a:rPr lang="nb-NO" sz="2000" dirty="0">
                <a:solidFill>
                  <a:schemeClr val="accent2"/>
                </a:solidFill>
              </a:rPr>
              <a:t>sannsynlighetsfordeling av mulige starttilstander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b-NO" sz="2000" dirty="0"/>
              <a:t> En </a:t>
            </a:r>
            <a:r>
              <a:rPr lang="nb-NO" sz="2000" dirty="0">
                <a:solidFill>
                  <a:schemeClr val="accent2"/>
                </a:solidFill>
              </a:rPr>
              <a:t>transisjonsmodell</a:t>
            </a:r>
            <a:r>
              <a:rPr lang="nb-NO" sz="2000" dirty="0"/>
              <a:t> med sannsynlighetene for å bevege oss fra en tilstand til en annen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b-NO" sz="2000" dirty="0"/>
              <a:t> En </a:t>
            </a:r>
            <a:r>
              <a:rPr lang="nb-NO" sz="2000" dirty="0">
                <a:solidFill>
                  <a:schemeClr val="accent2"/>
                </a:solidFill>
              </a:rPr>
              <a:t>emisjonsmodell</a:t>
            </a:r>
            <a:r>
              <a:rPr lang="nb-NO" sz="2000" dirty="0"/>
              <a:t> med sannsynlighetene for en observasjon mens vi er i en tilstand </a:t>
            </a:r>
          </a:p>
          <a:p>
            <a:pPr marL="0" indent="0">
              <a:buNone/>
            </a:pPr>
            <a:endParaRPr lang="nb-NO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Sylinder 8">
                <a:extLst>
                  <a:ext uri="{FF2B5EF4-FFF2-40B4-BE49-F238E27FC236}">
                    <a16:creationId xmlns:a16="http://schemas.microsoft.com/office/drawing/2014/main" id="{38F1CDC8-8991-2349-A03F-D97C4FEBD753}"/>
                  </a:ext>
                </a:extLst>
              </p:cNvPr>
              <p:cNvSpPr txBox="1"/>
              <p:nvPr/>
            </p:nvSpPr>
            <p:spPr>
              <a:xfrm>
                <a:off x="8362484" y="2444236"/>
                <a:ext cx="2489464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9" name="TekstSylinder 8">
                <a:extLst>
                  <a:ext uri="{FF2B5EF4-FFF2-40B4-BE49-F238E27FC236}">
                    <a16:creationId xmlns:a16="http://schemas.microsoft.com/office/drawing/2014/main" id="{38F1CDC8-8991-2349-A03F-D97C4FEBD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484" y="2444236"/>
                <a:ext cx="2489464" cy="669094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5EC417D6-2916-FD42-9434-B51BC4E1FD50}"/>
                  </a:ext>
                </a:extLst>
              </p:cNvPr>
              <p:cNvSpPr txBox="1"/>
              <p:nvPr/>
            </p:nvSpPr>
            <p:spPr>
              <a:xfrm>
                <a:off x="8465895" y="4262962"/>
                <a:ext cx="2260200" cy="685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b-N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5EC417D6-2916-FD42-9434-B51BC4E1F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895" y="4262962"/>
                <a:ext cx="2260200" cy="685765"/>
              </a:xfrm>
              <a:prstGeom prst="rect">
                <a:avLst/>
              </a:prstGeom>
              <a:blipFill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kstSylinder 12">
            <a:extLst>
              <a:ext uri="{FF2B5EF4-FFF2-40B4-BE49-F238E27FC236}">
                <a16:creationId xmlns:a16="http://schemas.microsoft.com/office/drawing/2014/main" id="{B9661DB2-F3F5-7A48-A30E-1F9AEC4711CA}"/>
              </a:ext>
            </a:extLst>
          </p:cNvPr>
          <p:cNvSpPr txBox="1"/>
          <p:nvPr/>
        </p:nvSpPr>
        <p:spPr>
          <a:xfrm>
            <a:off x="8341485" y="3702133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/>
              <a:t>Emisjonssannsynlighet: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9852772B-DFEA-EA4B-9BBF-4D35F98622E8}"/>
              </a:ext>
            </a:extLst>
          </p:cNvPr>
          <p:cNvSpPr txBox="1"/>
          <p:nvPr/>
        </p:nvSpPr>
        <p:spPr>
          <a:xfrm>
            <a:off x="8207634" y="1882747"/>
            <a:ext cx="277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/>
              <a:t>Transisjonssannsynlighet:</a:t>
            </a:r>
          </a:p>
        </p:txBody>
      </p:sp>
      <p:sp>
        <p:nvSpPr>
          <p:cNvPr id="17" name="Tittel 1">
            <a:extLst>
              <a:ext uri="{FF2B5EF4-FFF2-40B4-BE49-F238E27FC236}">
                <a16:creationId xmlns:a16="http://schemas.microsoft.com/office/drawing/2014/main" id="{AA739251-A306-6846-BCF4-87E95822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0234"/>
            <a:ext cx="7729728" cy="753782"/>
          </a:xfrm>
        </p:spPr>
        <p:txBody>
          <a:bodyPr/>
          <a:lstStyle/>
          <a:p>
            <a:r>
              <a:rPr lang="nb-NO" dirty="0" err="1"/>
              <a:t>HIdden</a:t>
            </a:r>
            <a:r>
              <a:rPr lang="nb-NO" dirty="0"/>
              <a:t> Markov Model (</a:t>
            </a:r>
            <a:r>
              <a:rPr lang="nb-NO" dirty="0" err="1"/>
              <a:t>HMm</a:t>
            </a:r>
            <a:r>
              <a:rPr lang="nb-NO" dirty="0"/>
              <a:t>)</a:t>
            </a:r>
          </a:p>
        </p:txBody>
      </p:sp>
      <p:sp>
        <p:nvSpPr>
          <p:cNvPr id="18" name="Plassholder for bunntekst 17">
            <a:extLst>
              <a:ext uri="{FF2B5EF4-FFF2-40B4-BE49-F238E27FC236}">
                <a16:creationId xmlns:a16="http://schemas.microsoft.com/office/drawing/2014/main" id="{B0425DA8-C319-EA44-88BA-8AAA94E2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IN2110 V22 liljacs@uio.no</a:t>
            </a:r>
          </a:p>
        </p:txBody>
      </p:sp>
      <p:sp>
        <p:nvSpPr>
          <p:cNvPr id="19" name="Plassholder for lysbildenummer 18">
            <a:extLst>
              <a:ext uri="{FF2B5EF4-FFF2-40B4-BE49-F238E27FC236}">
                <a16:creationId xmlns:a16="http://schemas.microsoft.com/office/drawing/2014/main" id="{E043F96F-96AC-E241-A267-4DA17325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B8E-E4B0-4343-AB90-E27819B1BDE7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605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25A2E8-895C-1AF8-F9A0-E6D54041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8" y="393700"/>
            <a:ext cx="7731125" cy="7239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Regneeksempel</a:t>
            </a:r>
          </a:p>
        </p:txBody>
      </p:sp>
      <p:sp>
        <p:nvSpPr>
          <p:cNvPr id="6146" name="Plassholder for innhold 2">
            <a:extLst>
              <a:ext uri="{FF2B5EF4-FFF2-40B4-BE49-F238E27FC236}">
                <a16:creationId xmlns:a16="http://schemas.microsoft.com/office/drawing/2014/main" id="{F809BB9B-91B8-8EC4-1C56-926BF6AE9B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30438" y="1514475"/>
            <a:ext cx="7731125" cy="791655"/>
          </a:xfrm>
        </p:spPr>
        <p:txBody>
          <a:bodyPr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nb-NO" altLang="nb-NO" sz="2000" dirty="0">
                <a:solidFill>
                  <a:schemeClr val="tx1"/>
                </a:solidFill>
              </a:rPr>
              <a:t>Vi kan regne ut sannsynligheten for en neste tilstand med emisjons- og transisjonssannsynligheter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E5658E3-E628-10AE-6AB7-005329FCC649}"/>
              </a:ext>
            </a:extLst>
          </p:cNvPr>
          <p:cNvSpPr/>
          <p:nvPr/>
        </p:nvSpPr>
        <p:spPr>
          <a:xfrm>
            <a:off x="5256082" y="4933166"/>
            <a:ext cx="839788" cy="81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b-NO" dirty="0">
              <a:solidFill>
                <a:schemeClr val="bg2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41F37AA-022B-FAD1-58D4-EC92DA1F0A08}"/>
              </a:ext>
            </a:extLst>
          </p:cNvPr>
          <p:cNvSpPr/>
          <p:nvPr/>
        </p:nvSpPr>
        <p:spPr>
          <a:xfrm>
            <a:off x="4368670" y="3737778"/>
            <a:ext cx="839787" cy="81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b-NO"/>
          </a:p>
        </p:txBody>
      </p:sp>
      <p:cxnSp>
        <p:nvCxnSpPr>
          <p:cNvPr id="28" name="Rett pil 27">
            <a:extLst>
              <a:ext uri="{FF2B5EF4-FFF2-40B4-BE49-F238E27FC236}">
                <a16:creationId xmlns:a16="http://schemas.microsoft.com/office/drawing/2014/main" id="{FB270F0A-17F6-E395-63E1-2201C9710317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5086220" y="4431516"/>
            <a:ext cx="328612" cy="50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pil 28">
            <a:extLst>
              <a:ext uri="{FF2B5EF4-FFF2-40B4-BE49-F238E27FC236}">
                <a16:creationId xmlns:a16="http://schemas.microsoft.com/office/drawing/2014/main" id="{32BE9F15-598E-53D3-4D42-0603300EF2EA}"/>
              </a:ext>
            </a:extLst>
          </p:cNvPr>
          <p:cNvCxnSpPr>
            <a:cxnSpLocks/>
          </p:cNvCxnSpPr>
          <p:nvPr/>
        </p:nvCxnSpPr>
        <p:spPr>
          <a:xfrm flipH="1" flipV="1">
            <a:off x="4879845" y="4641066"/>
            <a:ext cx="354012" cy="51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Buet linje 32">
            <a:extLst>
              <a:ext uri="{FF2B5EF4-FFF2-40B4-BE49-F238E27FC236}">
                <a16:creationId xmlns:a16="http://schemas.microsoft.com/office/drawing/2014/main" id="{38F12DB6-23FD-56E0-3922-871A59072BF2}"/>
              </a:ext>
            </a:extLst>
          </p:cNvPr>
          <p:cNvCxnSpPr>
            <a:cxnSpLocks/>
            <a:stCxn id="25" idx="0"/>
            <a:endCxn id="25" idx="1"/>
          </p:cNvCxnSpPr>
          <p:nvPr/>
        </p:nvCxnSpPr>
        <p:spPr>
          <a:xfrm rot="16200000" flipH="1" flipV="1">
            <a:off x="4581394" y="3648879"/>
            <a:ext cx="119063" cy="296862"/>
          </a:xfrm>
          <a:prstGeom prst="curvedConnector3">
            <a:avLst>
              <a:gd name="adj1" fmla="val -192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Buet linje 34">
            <a:extLst>
              <a:ext uri="{FF2B5EF4-FFF2-40B4-BE49-F238E27FC236}">
                <a16:creationId xmlns:a16="http://schemas.microsoft.com/office/drawing/2014/main" id="{D108E54A-5414-BA46-4D8D-D93B5DC94DD5}"/>
              </a:ext>
            </a:extLst>
          </p:cNvPr>
          <p:cNvCxnSpPr>
            <a:cxnSpLocks/>
            <a:stCxn id="24" idx="5"/>
            <a:endCxn id="24" idx="4"/>
          </p:cNvCxnSpPr>
          <p:nvPr/>
        </p:nvCxnSpPr>
        <p:spPr>
          <a:xfrm rot="5400000">
            <a:off x="5764082" y="5538003"/>
            <a:ext cx="119063" cy="296863"/>
          </a:xfrm>
          <a:prstGeom prst="curvedConnector3">
            <a:avLst>
              <a:gd name="adj1" fmla="val 292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A9972945-911E-81D8-BC04-E5624714C379}"/>
              </a:ext>
            </a:extLst>
          </p:cNvPr>
          <p:cNvSpPr txBox="1"/>
          <p:nvPr/>
        </p:nvSpPr>
        <p:spPr>
          <a:xfrm>
            <a:off x="4406770" y="3979078"/>
            <a:ext cx="762000" cy="369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b-NO" dirty="0">
                <a:latin typeface="+mn-lt"/>
              </a:rPr>
              <a:t>Subst.</a:t>
            </a:r>
          </a:p>
        </p:txBody>
      </p: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3576A3EA-E944-03AE-043D-88618851F1B5}"/>
              </a:ext>
            </a:extLst>
          </p:cNvPr>
          <p:cNvSpPr txBox="1"/>
          <p:nvPr/>
        </p:nvSpPr>
        <p:spPr>
          <a:xfrm>
            <a:off x="5186232" y="5210978"/>
            <a:ext cx="981075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b-NO" dirty="0">
                <a:latin typeface="+mn-lt"/>
              </a:rPr>
              <a:t>Verb</a:t>
            </a:r>
          </a:p>
        </p:txBody>
      </p:sp>
      <p:sp>
        <p:nvSpPr>
          <p:cNvPr id="6166" name="TekstSylinder 44">
            <a:extLst>
              <a:ext uri="{FF2B5EF4-FFF2-40B4-BE49-F238E27FC236}">
                <a16:creationId xmlns:a16="http://schemas.microsoft.com/office/drawing/2014/main" id="{29E94B3E-0BAE-B305-172A-2C0D52C28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682" y="3213903"/>
            <a:ext cx="3429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/>
            <a:r>
              <a:rPr lang="nb-NO" altLang="nb-NO" sz="1000" dirty="0"/>
              <a:t>0.3</a:t>
            </a:r>
          </a:p>
        </p:txBody>
      </p:sp>
      <p:sp>
        <p:nvSpPr>
          <p:cNvPr id="6167" name="TekstSylinder 45">
            <a:extLst>
              <a:ext uri="{FF2B5EF4-FFF2-40B4-BE49-F238E27FC236}">
                <a16:creationId xmlns:a16="http://schemas.microsoft.com/office/drawing/2014/main" id="{9DE412C2-8782-83BA-B389-933EC33E3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845" y="6152366"/>
            <a:ext cx="3413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/>
            <a:r>
              <a:rPr lang="nb-NO" altLang="nb-NO" sz="1000"/>
              <a:t>0.1</a:t>
            </a:r>
          </a:p>
        </p:txBody>
      </p:sp>
      <p:sp>
        <p:nvSpPr>
          <p:cNvPr id="6170" name="TekstSylinder 48">
            <a:extLst>
              <a:ext uri="{FF2B5EF4-FFF2-40B4-BE49-F238E27FC236}">
                <a16:creationId xmlns:a16="http://schemas.microsoft.com/office/drawing/2014/main" id="{69037456-281A-D5D4-2048-CC3CD68EF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320" y="4899828"/>
            <a:ext cx="3429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/>
            <a:r>
              <a:rPr lang="nb-NO" altLang="nb-NO" sz="1000"/>
              <a:t>0.6</a:t>
            </a:r>
          </a:p>
        </p:txBody>
      </p:sp>
      <p:sp>
        <p:nvSpPr>
          <p:cNvPr id="6171" name="TekstSylinder 49">
            <a:extLst>
              <a:ext uri="{FF2B5EF4-FFF2-40B4-BE49-F238E27FC236}">
                <a16:creationId xmlns:a16="http://schemas.microsoft.com/office/drawing/2014/main" id="{448FB833-1E4B-9BED-34C7-4FADBCD68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520" y="4469616"/>
            <a:ext cx="3413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/>
            <a:r>
              <a:rPr lang="nb-NO" altLang="nb-NO" sz="1000"/>
              <a:t>0.6</a:t>
            </a:r>
          </a:p>
        </p:txBody>
      </p:sp>
      <p:sp>
        <p:nvSpPr>
          <p:cNvPr id="6172" name="TekstSylinder 50">
            <a:extLst>
              <a:ext uri="{FF2B5EF4-FFF2-40B4-BE49-F238E27FC236}">
                <a16:creationId xmlns:a16="http://schemas.microsoft.com/office/drawing/2014/main" id="{B4C1344F-619E-A7DC-DFCE-2587BD34B981}"/>
              </a:ext>
            </a:extLst>
          </p:cNvPr>
          <p:cNvSpPr txBox="1">
            <a:spLocks noChangeArrowheads="1"/>
          </p:cNvSpPr>
          <p:nvPr/>
        </p:nvSpPr>
        <p:spPr bwMode="auto">
          <a:xfrm rot="3359507">
            <a:off x="3116835" y="5240607"/>
            <a:ext cx="2365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/>
            <a:r>
              <a:rPr lang="nb-NO" altLang="nb-NO" sz="1600" dirty="0">
                <a:solidFill>
                  <a:schemeClr val="tx2"/>
                </a:solidFill>
              </a:rPr>
              <a:t>Transisjonssannsynligheter</a:t>
            </a:r>
          </a:p>
        </p:txBody>
      </p:sp>
      <p:cxnSp>
        <p:nvCxnSpPr>
          <p:cNvPr id="53" name="Rett pil 52">
            <a:extLst>
              <a:ext uri="{FF2B5EF4-FFF2-40B4-BE49-F238E27FC236}">
                <a16:creationId xmlns:a16="http://schemas.microsoft.com/office/drawing/2014/main" id="{D3E64CBB-E78E-589F-73A2-960E36F96862}"/>
              </a:ext>
            </a:extLst>
          </p:cNvPr>
          <p:cNvCxnSpPr>
            <a:cxnSpLocks/>
          </p:cNvCxnSpPr>
          <p:nvPr/>
        </p:nvCxnSpPr>
        <p:spPr>
          <a:xfrm flipV="1">
            <a:off x="4441695" y="5145891"/>
            <a:ext cx="325437" cy="184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Plassholder for dato 85">
            <a:extLst>
              <a:ext uri="{FF2B5EF4-FFF2-40B4-BE49-F238E27FC236}">
                <a16:creationId xmlns:a16="http://schemas.microsoft.com/office/drawing/2014/main" id="{7F8B2E8C-F071-F6A2-0A1B-F686366370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821429" y="6238816"/>
            <a:ext cx="2753746" cy="323968"/>
          </a:xfrm>
        </p:spPr>
        <p:txBody>
          <a:bodyPr/>
          <a:lstStyle/>
          <a:p>
            <a:pPr>
              <a:defRPr/>
            </a:pPr>
            <a:fld id="{5D1C63A7-4B9F-894D-A1D4-8089BB0AFA4F}" type="datetime1">
              <a:rPr lang="nb-NO"/>
              <a:pPr>
                <a:defRPr/>
              </a:pPr>
              <a:t>10.03.2023</a:t>
            </a:fld>
            <a:endParaRPr lang="en-US" dirty="0"/>
          </a:p>
        </p:txBody>
      </p:sp>
      <p:sp>
        <p:nvSpPr>
          <p:cNvPr id="87" name="Plassholder for bunntekst 86">
            <a:extLst>
              <a:ext uri="{FF2B5EF4-FFF2-40B4-BE49-F238E27FC236}">
                <a16:creationId xmlns:a16="http://schemas.microsoft.com/office/drawing/2014/main" id="{2BCFD6CB-5B66-BABA-BDDC-89A8D34A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pPr>
              <a:defRPr/>
            </a:pPr>
            <a:r>
              <a:rPr lang="en-US"/>
              <a:t>IN2110 V22 liljacs@uio.no</a:t>
            </a:r>
            <a:endParaRPr lang="en-US" dirty="0"/>
          </a:p>
        </p:txBody>
      </p:sp>
      <p:sp>
        <p:nvSpPr>
          <p:cNvPr id="6180" name="Plassholder for lysbildenummer 87">
            <a:extLst>
              <a:ext uri="{FF2B5EF4-FFF2-40B4-BE49-F238E27FC236}">
                <a16:creationId xmlns:a16="http://schemas.microsoft.com/office/drawing/2014/main" id="{1302CDBA-78F9-0EE2-6C90-53D3749169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1D1D1D">
              <a:alpha val="70195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111FB3-5A7B-314D-8149-DF3EBDCEF07B}" type="slidenum">
              <a:rPr lang="en-US" altLang="nb-NO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nb-NO">
              <a:solidFill>
                <a:srgbClr val="FFFFFF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D0A4D06-02EA-0922-1391-4DD1ECC854B0}"/>
              </a:ext>
            </a:extLst>
          </p:cNvPr>
          <p:cNvSpPr/>
          <p:nvPr/>
        </p:nvSpPr>
        <p:spPr>
          <a:xfrm>
            <a:off x="5563263" y="2530004"/>
            <a:ext cx="839787" cy="81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b-NO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2F6FACD-7ABA-A931-2436-5B201F05802C}"/>
              </a:ext>
            </a:extLst>
          </p:cNvPr>
          <p:cNvSpPr/>
          <p:nvPr/>
        </p:nvSpPr>
        <p:spPr>
          <a:xfrm>
            <a:off x="6662196" y="3310436"/>
            <a:ext cx="839787" cy="81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b-NO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7983312B-EAC7-F59D-8058-D9357FD60F58}"/>
              </a:ext>
            </a:extLst>
          </p:cNvPr>
          <p:cNvSpPr/>
          <p:nvPr/>
        </p:nvSpPr>
        <p:spPr>
          <a:xfrm>
            <a:off x="6747103" y="4505592"/>
            <a:ext cx="839787" cy="81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b-NO"/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93AE152B-389F-7E9B-EF61-492BAEF14F9D}"/>
              </a:ext>
            </a:extLst>
          </p:cNvPr>
          <p:cNvSpPr txBox="1"/>
          <p:nvPr/>
        </p:nvSpPr>
        <p:spPr>
          <a:xfrm>
            <a:off x="5602156" y="2740016"/>
            <a:ext cx="762000" cy="369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b-NO" dirty="0">
                <a:latin typeface="+mn-lt"/>
              </a:rPr>
              <a:t>Kari</a:t>
            </a:r>
          </a:p>
        </p:txBody>
      </p:sp>
      <p:sp>
        <p:nvSpPr>
          <p:cNvPr id="57" name="TekstSylinder 56">
            <a:extLst>
              <a:ext uri="{FF2B5EF4-FFF2-40B4-BE49-F238E27FC236}">
                <a16:creationId xmlns:a16="http://schemas.microsoft.com/office/drawing/2014/main" id="{C0F9F2B0-7D6B-C43C-BD13-4F5CBE524204}"/>
              </a:ext>
            </a:extLst>
          </p:cNvPr>
          <p:cNvSpPr txBox="1"/>
          <p:nvPr/>
        </p:nvSpPr>
        <p:spPr>
          <a:xfrm>
            <a:off x="6586075" y="3535963"/>
            <a:ext cx="10008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b-NO" dirty="0"/>
              <a:t>studerer</a:t>
            </a:r>
            <a:endParaRPr lang="nb-NO" dirty="0">
              <a:latin typeface="+mn-lt"/>
            </a:endParaRPr>
          </a:p>
        </p:txBody>
      </p:sp>
      <p:sp>
        <p:nvSpPr>
          <p:cNvPr id="58" name="TekstSylinder 57">
            <a:extLst>
              <a:ext uri="{FF2B5EF4-FFF2-40B4-BE49-F238E27FC236}">
                <a16:creationId xmlns:a16="http://schemas.microsoft.com/office/drawing/2014/main" id="{0C494F79-9670-4166-D04E-76F67C6C023A}"/>
              </a:ext>
            </a:extLst>
          </p:cNvPr>
          <p:cNvSpPr txBox="1"/>
          <p:nvPr/>
        </p:nvSpPr>
        <p:spPr>
          <a:xfrm>
            <a:off x="6504850" y="4715162"/>
            <a:ext cx="13165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b-NO" dirty="0"/>
              <a:t>informatikk</a:t>
            </a:r>
            <a:endParaRPr lang="nb-NO" dirty="0">
              <a:latin typeface="+mn-lt"/>
            </a:endParaRPr>
          </a:p>
        </p:txBody>
      </p:sp>
      <p:cxnSp>
        <p:nvCxnSpPr>
          <p:cNvPr id="59" name="Rett pil 58">
            <a:extLst>
              <a:ext uri="{FF2B5EF4-FFF2-40B4-BE49-F238E27FC236}">
                <a16:creationId xmlns:a16="http://schemas.microsoft.com/office/drawing/2014/main" id="{1D539F92-A35E-B405-550F-C9802A8B155A}"/>
              </a:ext>
            </a:extLst>
          </p:cNvPr>
          <p:cNvCxnSpPr>
            <a:cxnSpLocks/>
            <a:stCxn id="52" idx="3"/>
            <a:endCxn id="25" idx="7"/>
          </p:cNvCxnSpPr>
          <p:nvPr/>
        </p:nvCxnSpPr>
        <p:spPr>
          <a:xfrm flipH="1">
            <a:off x="5085473" y="3223772"/>
            <a:ext cx="600774" cy="63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pil 61">
            <a:extLst>
              <a:ext uri="{FF2B5EF4-FFF2-40B4-BE49-F238E27FC236}">
                <a16:creationId xmlns:a16="http://schemas.microsoft.com/office/drawing/2014/main" id="{4F3CBED9-7EDE-D08F-783C-CE4F8EF21E4F}"/>
              </a:ext>
            </a:extLst>
          </p:cNvPr>
          <p:cNvCxnSpPr>
            <a:cxnSpLocks/>
            <a:stCxn id="52" idx="3"/>
            <a:endCxn id="24" idx="0"/>
          </p:cNvCxnSpPr>
          <p:nvPr/>
        </p:nvCxnSpPr>
        <p:spPr>
          <a:xfrm flipH="1">
            <a:off x="5675976" y="3223772"/>
            <a:ext cx="10271" cy="170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pil 64">
            <a:extLst>
              <a:ext uri="{FF2B5EF4-FFF2-40B4-BE49-F238E27FC236}">
                <a16:creationId xmlns:a16="http://schemas.microsoft.com/office/drawing/2014/main" id="{6D012F88-5B41-4946-A4CB-597E2594D33D}"/>
              </a:ext>
            </a:extLst>
          </p:cNvPr>
          <p:cNvCxnSpPr>
            <a:cxnSpLocks/>
            <a:stCxn id="57" idx="1"/>
            <a:endCxn id="25" idx="7"/>
          </p:cNvCxnSpPr>
          <p:nvPr/>
        </p:nvCxnSpPr>
        <p:spPr>
          <a:xfrm flipH="1">
            <a:off x="5085473" y="3720629"/>
            <a:ext cx="1500602" cy="13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tt pil 67">
            <a:extLst>
              <a:ext uri="{FF2B5EF4-FFF2-40B4-BE49-F238E27FC236}">
                <a16:creationId xmlns:a16="http://schemas.microsoft.com/office/drawing/2014/main" id="{98A5B5A4-07FF-331B-32D0-82497CDA95C8}"/>
              </a:ext>
            </a:extLst>
          </p:cNvPr>
          <p:cNvCxnSpPr>
            <a:cxnSpLocks/>
            <a:stCxn id="57" idx="1"/>
            <a:endCxn id="24" idx="0"/>
          </p:cNvCxnSpPr>
          <p:nvPr/>
        </p:nvCxnSpPr>
        <p:spPr>
          <a:xfrm flipH="1">
            <a:off x="5675976" y="3720629"/>
            <a:ext cx="910099" cy="121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tt pil 70">
            <a:extLst>
              <a:ext uri="{FF2B5EF4-FFF2-40B4-BE49-F238E27FC236}">
                <a16:creationId xmlns:a16="http://schemas.microsoft.com/office/drawing/2014/main" id="{2DF34A0E-A33F-290D-82F9-8C62A4B4AB77}"/>
              </a:ext>
            </a:extLst>
          </p:cNvPr>
          <p:cNvCxnSpPr>
            <a:cxnSpLocks/>
            <a:stCxn id="58" idx="1"/>
            <a:endCxn id="24" idx="7"/>
          </p:cNvCxnSpPr>
          <p:nvPr/>
        </p:nvCxnSpPr>
        <p:spPr>
          <a:xfrm flipH="1">
            <a:off x="5972886" y="4899828"/>
            <a:ext cx="531964" cy="15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tt pil 73">
            <a:extLst>
              <a:ext uri="{FF2B5EF4-FFF2-40B4-BE49-F238E27FC236}">
                <a16:creationId xmlns:a16="http://schemas.microsoft.com/office/drawing/2014/main" id="{0D0C24C9-7E5F-753D-2B6B-362953DE3F92}"/>
              </a:ext>
            </a:extLst>
          </p:cNvPr>
          <p:cNvCxnSpPr>
            <a:cxnSpLocks/>
            <a:stCxn id="58" idx="1"/>
            <a:endCxn id="25" idx="6"/>
          </p:cNvCxnSpPr>
          <p:nvPr/>
        </p:nvCxnSpPr>
        <p:spPr>
          <a:xfrm flipH="1" flipV="1">
            <a:off x="5208457" y="4144178"/>
            <a:ext cx="1296393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kstSylinder 44">
            <a:extLst>
              <a:ext uri="{FF2B5EF4-FFF2-40B4-BE49-F238E27FC236}">
                <a16:creationId xmlns:a16="http://schemas.microsoft.com/office/drawing/2014/main" id="{6D1019B8-0DA6-EBCA-7B1C-7BFDFAF29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372" y="3212688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/>
            <a:r>
              <a:rPr lang="nb-NO" altLang="nb-NO" sz="1000" dirty="0"/>
              <a:t>0.5</a:t>
            </a:r>
          </a:p>
        </p:txBody>
      </p:sp>
      <p:sp>
        <p:nvSpPr>
          <p:cNvPr id="92" name="TekstSylinder 44">
            <a:extLst>
              <a:ext uri="{FF2B5EF4-FFF2-40B4-BE49-F238E27FC236}">
                <a16:creationId xmlns:a16="http://schemas.microsoft.com/office/drawing/2014/main" id="{FF99CA12-9C75-98FE-74CC-0022869FA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247" y="3378552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/>
            <a:r>
              <a:rPr lang="nb-NO" altLang="nb-NO" sz="1000" dirty="0"/>
              <a:t>0.0</a:t>
            </a:r>
          </a:p>
        </p:txBody>
      </p:sp>
      <p:sp>
        <p:nvSpPr>
          <p:cNvPr id="93" name="TekstSylinder 44">
            <a:extLst>
              <a:ext uri="{FF2B5EF4-FFF2-40B4-BE49-F238E27FC236}">
                <a16:creationId xmlns:a16="http://schemas.microsoft.com/office/drawing/2014/main" id="{BD9907B7-1829-A213-424A-8C01AB193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115" y="3535963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/>
            <a:r>
              <a:rPr lang="nb-NO" altLang="nb-NO" sz="1000" dirty="0"/>
              <a:t>0.0</a:t>
            </a:r>
          </a:p>
        </p:txBody>
      </p:sp>
      <p:sp>
        <p:nvSpPr>
          <p:cNvPr id="94" name="TekstSylinder 44">
            <a:extLst>
              <a:ext uri="{FF2B5EF4-FFF2-40B4-BE49-F238E27FC236}">
                <a16:creationId xmlns:a16="http://schemas.microsoft.com/office/drawing/2014/main" id="{08697375-A6D4-25FC-A79F-F19C9A58C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094" y="3946505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/>
            <a:r>
              <a:rPr lang="nb-NO" altLang="nb-NO" sz="1000" dirty="0"/>
              <a:t>1.0</a:t>
            </a:r>
          </a:p>
        </p:txBody>
      </p:sp>
      <p:sp>
        <p:nvSpPr>
          <p:cNvPr id="95" name="TekstSylinder 44">
            <a:extLst>
              <a:ext uri="{FF2B5EF4-FFF2-40B4-BE49-F238E27FC236}">
                <a16:creationId xmlns:a16="http://schemas.microsoft.com/office/drawing/2014/main" id="{6C8884BD-0E67-E7B4-05DD-73DD72853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910" y="4950489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/>
            <a:r>
              <a:rPr lang="nb-NO" altLang="nb-NO" sz="1000" dirty="0"/>
              <a:t>0.0</a:t>
            </a:r>
          </a:p>
        </p:txBody>
      </p:sp>
      <p:sp>
        <p:nvSpPr>
          <p:cNvPr id="96" name="TekstSylinder 44">
            <a:extLst>
              <a:ext uri="{FF2B5EF4-FFF2-40B4-BE49-F238E27FC236}">
                <a16:creationId xmlns:a16="http://schemas.microsoft.com/office/drawing/2014/main" id="{5CB68F99-B043-2E8D-550E-155E0A145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230" y="4539678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/>
            <a:r>
              <a:rPr lang="nb-NO" altLang="nb-NO" sz="1000" dirty="0"/>
              <a:t>0.5</a:t>
            </a:r>
          </a:p>
        </p:txBody>
      </p:sp>
      <p:sp>
        <p:nvSpPr>
          <p:cNvPr id="102" name="TekstSylinder 50">
            <a:extLst>
              <a:ext uri="{FF2B5EF4-FFF2-40B4-BE49-F238E27FC236}">
                <a16:creationId xmlns:a16="http://schemas.microsoft.com/office/drawing/2014/main" id="{1847CEB7-4D47-A9FD-F02C-78A55C89D554}"/>
              </a:ext>
            </a:extLst>
          </p:cNvPr>
          <p:cNvSpPr txBox="1">
            <a:spLocks noChangeArrowheads="1"/>
          </p:cNvSpPr>
          <p:nvPr/>
        </p:nvSpPr>
        <p:spPr bwMode="auto">
          <a:xfrm rot="3626301">
            <a:off x="7189333" y="3167692"/>
            <a:ext cx="21788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/>
            <a:r>
              <a:rPr lang="nb-NO" altLang="nb-NO" sz="1600" dirty="0">
                <a:solidFill>
                  <a:schemeClr val="tx2"/>
                </a:solidFill>
              </a:rPr>
              <a:t>Emisjonssannsynligheter</a:t>
            </a:r>
          </a:p>
        </p:txBody>
      </p:sp>
      <p:cxnSp>
        <p:nvCxnSpPr>
          <p:cNvPr id="103" name="Rett pil 102">
            <a:extLst>
              <a:ext uri="{FF2B5EF4-FFF2-40B4-BE49-F238E27FC236}">
                <a16:creationId xmlns:a16="http://schemas.microsoft.com/office/drawing/2014/main" id="{136677F4-2D17-4562-BD75-D00AC84E0395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7761099" y="3420483"/>
            <a:ext cx="370394" cy="164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Plassholder for innhold 2">
            <a:extLst>
              <a:ext uri="{FF2B5EF4-FFF2-40B4-BE49-F238E27FC236}">
                <a16:creationId xmlns:a16="http://schemas.microsoft.com/office/drawing/2014/main" id="{0DDD2D70-78EC-15DD-7246-1F2C95671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0513" y="200025"/>
            <a:ext cx="11610975" cy="53975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nb-NO" altLang="nb-NO" sz="2200" dirty="0">
                <a:solidFill>
                  <a:srgbClr val="002060"/>
                </a:solidFill>
              </a:rPr>
              <a:t>Hvor sannsynlig er det at det neste ordet etter «Kari» er verbet «studerer»?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nb-NO" altLang="nb-NO" dirty="0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33B7D635-5207-0C09-9C62-9643B091B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68" y="2802764"/>
            <a:ext cx="3970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/>
            <a:r>
              <a:rPr lang="nb-NO" altLang="nb-NO" dirty="0"/>
              <a:t>Marginalisering og betinget sannsynlighet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E7E9D60-5766-98A6-3085-DBAEA517B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845" y="1351816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/>
            <a:r>
              <a:rPr lang="nb-NO" altLang="nb-NO" dirty="0" err="1"/>
              <a:t>Bayes</a:t>
            </a:r>
            <a:r>
              <a:rPr lang="nb-NO" altLang="nb-NO" dirty="0"/>
              <a:t> regel</a:t>
            </a:r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860C85D9-DDCD-0400-0FCF-CE915E391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467" y="4232668"/>
            <a:ext cx="1003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/>
            <a:r>
              <a:rPr lang="nb-NO" altLang="nb-NO" dirty="0"/>
              <a:t>Utfylling:</a:t>
            </a:r>
          </a:p>
        </p:txBody>
      </p:sp>
      <p:sp>
        <p:nvSpPr>
          <p:cNvPr id="73" name="Plassholder for dato 72">
            <a:extLst>
              <a:ext uri="{FF2B5EF4-FFF2-40B4-BE49-F238E27FC236}">
                <a16:creationId xmlns:a16="http://schemas.microsoft.com/office/drawing/2014/main" id="{E82FE4C9-5AB9-1EE8-6E8C-8E5C19A272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821429" y="6238816"/>
            <a:ext cx="2753746" cy="323968"/>
          </a:xfrm>
        </p:spPr>
        <p:txBody>
          <a:bodyPr/>
          <a:lstStyle/>
          <a:p>
            <a:pPr>
              <a:defRPr/>
            </a:pPr>
            <a:fld id="{C1623399-8E96-0C47-9DD3-8A6F0DF9BBB2}" type="datetime1">
              <a:rPr lang="nb-NO"/>
              <a:pPr>
                <a:defRPr/>
              </a:pPr>
              <a:t>10.03.2023</a:t>
            </a:fld>
            <a:endParaRPr lang="en-US" dirty="0"/>
          </a:p>
        </p:txBody>
      </p:sp>
      <p:sp>
        <p:nvSpPr>
          <p:cNvPr id="74" name="Plassholder for bunntekst 73">
            <a:extLst>
              <a:ext uri="{FF2B5EF4-FFF2-40B4-BE49-F238E27FC236}">
                <a16:creationId xmlns:a16="http://schemas.microsoft.com/office/drawing/2014/main" id="{2418928A-1946-123B-C97C-8E772FD1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pPr>
              <a:defRPr/>
            </a:pPr>
            <a:r>
              <a:rPr lang="en-US"/>
              <a:t>IN2110 V22 liljacs@uio.no</a:t>
            </a:r>
            <a:endParaRPr lang="en-US" dirty="0"/>
          </a:p>
        </p:txBody>
      </p:sp>
      <p:sp>
        <p:nvSpPr>
          <p:cNvPr id="7205" name="Plassholder for lysbildenummer 74">
            <a:extLst>
              <a:ext uri="{FF2B5EF4-FFF2-40B4-BE49-F238E27FC236}">
                <a16:creationId xmlns:a16="http://schemas.microsoft.com/office/drawing/2014/main" id="{C9C0C426-930B-21FE-0E85-AACEDB2C7F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1D1D1D">
              <a:alpha val="70195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93E25F-11BC-5C4C-9B2E-EF133FCAF2D6}" type="slidenum">
              <a:rPr lang="en-US" altLang="nb-NO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nb-NO">
              <a:solidFill>
                <a:srgbClr val="FFFFFF"/>
              </a:solidFill>
            </a:endParaRPr>
          </a:p>
        </p:txBody>
      </p:sp>
      <p:pic>
        <p:nvPicPr>
          <p:cNvPr id="7221" name="Grafikk 7220">
            <a:extLst>
              <a:ext uri="{FF2B5EF4-FFF2-40B4-BE49-F238E27FC236}">
                <a16:creationId xmlns:a16="http://schemas.microsoft.com/office/drawing/2014/main" id="{F7D50421-D451-63B3-1B63-B91AFC84D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14353" y="3434889"/>
            <a:ext cx="9412655" cy="640651"/>
          </a:xfrm>
          <a:prstGeom prst="rect">
            <a:avLst/>
          </a:prstGeom>
        </p:spPr>
      </p:pic>
      <p:pic>
        <p:nvPicPr>
          <p:cNvPr id="7222" name="Grafikk 7221">
            <a:extLst>
              <a:ext uri="{FF2B5EF4-FFF2-40B4-BE49-F238E27FC236}">
                <a16:creationId xmlns:a16="http://schemas.microsoft.com/office/drawing/2014/main" id="{7D825E5E-9B22-285F-8F21-E2BAFF35AB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530" y="1913507"/>
            <a:ext cx="6318530" cy="620712"/>
          </a:xfrm>
          <a:prstGeom prst="rect">
            <a:avLst/>
          </a:prstGeom>
        </p:spPr>
      </p:pic>
      <p:pic>
        <p:nvPicPr>
          <p:cNvPr id="7223" name="Grafikk 7222">
            <a:extLst>
              <a:ext uri="{FF2B5EF4-FFF2-40B4-BE49-F238E27FC236}">
                <a16:creationId xmlns:a16="http://schemas.microsoft.com/office/drawing/2014/main" id="{56351F5E-0B2E-7AE3-8FAF-622EE326DA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68577" y="4683893"/>
            <a:ext cx="3865080" cy="584634"/>
          </a:xfrm>
          <a:prstGeom prst="rect">
            <a:avLst/>
          </a:prstGeom>
        </p:spPr>
      </p:pic>
      <p:pic>
        <p:nvPicPr>
          <p:cNvPr id="7224" name="Grafikk 7223">
            <a:extLst>
              <a:ext uri="{FF2B5EF4-FFF2-40B4-BE49-F238E27FC236}">
                <a16:creationId xmlns:a16="http://schemas.microsoft.com/office/drawing/2014/main" id="{19C9947D-653E-B053-A521-BDA87B5A17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44824" y="5452527"/>
            <a:ext cx="957943" cy="365760"/>
          </a:xfrm>
          <a:prstGeom prst="rect">
            <a:avLst/>
          </a:prstGeom>
        </p:spPr>
      </p:pic>
      <p:pic>
        <p:nvPicPr>
          <p:cNvPr id="95" name="Bilde 94">
            <a:extLst>
              <a:ext uri="{FF2B5EF4-FFF2-40B4-BE49-F238E27FC236}">
                <a16:creationId xmlns:a16="http://schemas.microsoft.com/office/drawing/2014/main" id="{3799B3D1-AB09-F141-B538-405650D8B0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54078" y="824790"/>
            <a:ext cx="3833998" cy="4311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35" grpId="0"/>
    </p:bldLst>
  </p:timing>
</p:sld>
</file>

<file path=ppt/theme/theme1.xml><?xml version="1.0" encoding="utf-8"?>
<a:theme xmlns:a="http://schemas.openxmlformats.org/drawingml/2006/main" name="Pakke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uppetime" id="{1DAE7AA3-3C22-2A43-83C5-DEF3CA21B5C1}" vid="{A2FD68A9-D2BC-8040-AA89-FB62E2E3842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Pakke</Template>
  <TotalTime>4128</TotalTime>
  <Words>420</Words>
  <Application>Microsoft Macintosh PowerPoint</Application>
  <PresentationFormat>Widescreen</PresentationFormat>
  <Paragraphs>89</Paragraphs>
  <Slides>7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Gill Sans MT</vt:lpstr>
      <vt:lpstr>Pakke</vt:lpstr>
      <vt:lpstr>Sekvensmodeller</vt:lpstr>
      <vt:lpstr>PowerPoint-presentasjon</vt:lpstr>
      <vt:lpstr>Sekvensmodeller</vt:lpstr>
      <vt:lpstr>HIdden Markov Model (HMm)</vt:lpstr>
      <vt:lpstr>HIdden Markov Model (HMm)</vt:lpstr>
      <vt:lpstr>Regneeksempel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Sekvensmodeller</dc:title>
  <dc:creator>Lilja Charlotte Storset</dc:creator>
  <cp:lastModifiedBy>Lilja Charlotte Storset</cp:lastModifiedBy>
  <cp:revision>10</cp:revision>
  <dcterms:created xsi:type="dcterms:W3CDTF">2023-03-10T12:44:13Z</dcterms:created>
  <dcterms:modified xsi:type="dcterms:W3CDTF">2023-03-13T09:32:27Z</dcterms:modified>
</cp:coreProperties>
</file>