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7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emastil 2 – utheving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stil 2 – utheving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stil 2 – utheving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emastil 2 – utheving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emastil 2 – utheving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6"/>
    <p:restoredTop sz="96197"/>
  </p:normalViewPr>
  <p:slideViewPr>
    <p:cSldViewPr snapToGrid="0" snapToObjects="1">
      <p:cViewPr varScale="1">
        <p:scale>
          <a:sx n="94" d="100"/>
          <a:sy n="94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16:06:48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2:45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2:46.0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2:46.7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31 131 8191,'-31'-5'0,"121"1"491,-20 4 1,9 0-165,2 0 1,6 0 0,-1 0-1,-10 0 1,-2 1 0,-3-2 163,22 0 1,-9-3 491,15-9 0,-41-11 0,-42-4 0,-13 0 0,-24 14 0,-11 5 0,-14 9-738,5 0 1,18 0 0,12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4:04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504 209 24575,'-14'-19'0,"1"0"0,10 13 0,-3-6 0,0 6 0,3-2 0,12-4 0,12 4 0,63-13 0,10 9 0,-26 3 0,9-1 0,-4 2-492,-2 3 0,2 1 347,10-3 0,8-1 0,-7 1 145,-4 3 0,-4 0 0,13 0 0,-5 0 0,2 0 0,-46 7 0,-52 4 0,-11 3 0,-14 3 983,0-1-547,-41 12-436,-8-6 0,32-4 0,-1 0 0,-38 7 0,35-10 0,29 0 0,17-11 0,12 3 0,51-16 0,10 8 0,16 0 0,-9-2 0,9-2 0,4 0 0,0 1-246,5 0 0,1 2 0,2-1 0,3-1 49,-4 1 0,4-1 1,1-1-1,-4 1 0,-8 1-131,9-2 0,-8 1 0,-4 0-164,30-3 0,-23 4 250,-56 5 242,-23 3 0,-39 10 0,0-1 0,-38 13 0,-21 10 0,36-9 0,-2 0 0,3-3 0,-1 0 491,-2 3 1,1-2 491,-25 4-492,21-8 1,1-2 491,-22 1-737,-12 2-246,57-15 0,21-7 0,17-3 0,13-6 0,17-12 0,4 1 0,8-3 0,-16 11 0,-10 7 0,-11 8 0,-62 12 0,-39 8 0,12-2 0,-8 4-246,14-3 0,-10 3 0,-2 0 0,7 0-82,0 2 0,4-1 0,4 0-141,-27 11 1,15-2 468,15-1 0,49-19 0,26-17 0,41-13 0,14-6 0,29-5 983,-6 9 0,-3 1-44,-23 9-939,-6 0 0,-16 10 0,-13 3 0,30 15 0,11-2 0,-2 1 0,4 0 0,-14-5 0,-1-1 0,7 2 0,-2-2 0,24 4 0,-40-10 0,-1 2 0,-31-4 0,-9 2 0,-54-1 0,-28-13 0,1 2 0,-4-2-299,23-2 1,1-2 298,-22-1 0,5-4 0,-9-18 0,15 0 0,27-9 0,37 18 0,0 1 0,7 13 0,2 5 597,39-2-597,32-5 0,19-4 0,-35 11 0,-2-1 0,7-8 0,-21 9 0,-27 1 0,-90 4 0,-20 9 0,23-3 0,-2 1 0,13 3 0,3 2 0,1 0 0,5 0 0,-10 3 0,9 0 0,39-13 0,19 2 0,39-13 0,17 4 0,1-3 0,3 0 0,18 0 0,4-5 0,-59 12 0,-13-2 0,-45 2 0,-17 1 0,-12 0 0,-8 2 0,7 0 0,-3 2-328,2 2 0,-5 2 0,4 0 230,-12 1 0,5 2 87,8 1 1,5 1 10,-10 5 0,55-13 0,10-5 0,22-14 0,-4 6 983,28-10-788,-5 8-172,3 0-23,-12 2 0,-20 8 0,-38 4 0,4 4 0,-37 8 0,10-3 0,0 3 0,15-5 0,21-6 0,16 0 0,38-20 0,12 5 0,27-14 0,-13 8 0,-22 7 0,-19 1 0,-17 5 0,-43 0 0,-23-2 0,-25 3 0,28 7 0,0 2 0,-26 3 0,8 8 0,45-10 0,48-5 0,32-6 0,29-4 0,-16 1 0,-11 4 0,-38 1 0,-12 4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5:14.7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1223 122 24575,'-22'25'0,"4"-5"0,1 1 0,4-11 0,6 3 0,53-20 0,45 1 0,-32 0 0,5 0-217,19 2 0,3 2 217,-11 2 0,-2 0 0,-14-2 0,-3 0 0,2 1 0,-10-2 0,-22-4 0,1 2 0,-24 0 0,2 2 0,4-6 434,14-2-434,26-6 0,29 3 0,1-1 0,15 9 0,-32-2 0,-15 7 0,-22 0 0,-20 4 0,-42 23 0,-50 1 0,5 0 0,-15 2-246,28-12 0,-7-2 0,-2-1 0,2 0-82,-16 4 0,2-1 0,-8 0 131,12-3 0,-6 0 1,-4 1-1,1-2 0,5-2-49,-3-4 0,3-2 0,2-1 0,-3 1 0,-6 1 0,-4 1 0,4-1 0,6-3-82,1-4 0,7-3 0,10-1-164,12 0 0,14-1 150,17-6 342,27 7 983,6 2 0,21-16 0,20 2 0,39-18-492,-34 18 1,2 1-1,9-2 1,3 1-1,1 1 1,-3 2-143,26-8-349,-11 3 0,-62 12 0,-6 0 0,-30 1 0,-32 5 0,-10-3 0,-7 4 0,7-4 0,35 1 0,2-2 0,20 0 0,5 2 0,0-10 0,1-1 0,-2-1 0,6 0 0,1 5 0,8-2 0,2 2 0,15-1 0,8 7 0,23 1 0,2 11 0,25-1 0,-9 11 0,6 2-492,-16-5 0,6-1 326,-5 1 0,10 2 0,2 1 0,-9-2 166,17 6 0,-1-2 0,-4-3 0,5-1 0,-5 0 0,0 1 0,-3-2 0,8-3 0,7-3 0,-24-4 0,6-2 0,2 0 0,-3 0-328,11-1 0,-3 1 0,4-2 82,-6 0 0,4 0 0,2-2 0,0 0 0,-1-2 0,1-2 0,0 0 0,1 0 0,1 2 0,-1 0 0,2 0 0,4-1 49,-6-3 0,5-1 1,0 0-1,0-1 0,-5 2-49,6 1 0,-3 1 0,-3 1 0,0-1 0,-8 0 0,-1-1 0,-1 1 0,-1 1-82,22 1 0,-1 1 0,-7 1-164,7 0 0,-3 2 772,-19-1 0,2 0 0,-8 0-280,-10 0 0,-7 0 0,23 0 983,-20 0 0,1 0 0,11 0 0,0-4 0,8 3 0,22-3 0,-18-1-492,-20 1 1,-4-2 491,-5-4-166,5-4-817,-44 11 0,6 0 0,0 3 0,7 0 0,41 0 0,-16-6 0,5 0 0,16-1 0,2-1 0,1-2 0,-4 0 0,-15 1 0,-5 1 0,17 2 0,-43 2 0,-8 4 0,-7 0 0,-5 0 0,14 0 0,-9 0 0,12 0 0,-12 0 0,1 0 0,-4 3 0,-2 0 0,9 4 0,3-1 0,-3 1 0,1-4 0,-10 2 0,-1-2 0,-2 12 0,0-5 0,-6 8 0,-4 2 0,-9 3 0,-11 2 0,-20 9 0,-38-6 0,16-5 0,-7 2-492,-15 0 0,-1-1 423,12-3 0,0 0 69,-15 4 0,4-3-48,37-12 1,2-2 47,-13 5 0,3-2 0,-3-5 0,25-1 0,36-5 0,5 2 983,22-1-849,28 2-134,1-3 0,5 0 0,7-3 0,3 0-492,22 0 0,5-2 397,-28-1 0,0-1 1,3-1-234,8-1 0,2-2 0,2 0 0,6-2 0,2 0 0,-2-2 299,-5 0 1,-1 0 0,-3 0 28,23-4 0,-7 1 0,-23 4 0,-5 2 0,29 1 0,-20 6 0,-19 5 0,1 0 983,5 0-745,15 0-238,-12 0 0,2 0 0,-14 0 0,0 0 0,19 1 0,4-2 240,6-2 1,4 0-241,-18 2 0,2 1 0,1-1 0,2-1 0,-1-1 0,2 1 0,0 1 0,0 2 0,-3-1 0,11 0 0,2 0 0,-5-2 0,5-1 0,-5 0 0,7 2 0,2 0 0,7-1 0,9-1 0,-11 1 0,-12 1 0,-2 2 0,7-1 0,7 0 0,-7 0 0,-6 0 0,-2 0-161,24 0 0,-6 0 161,-45 0 0,-1 0 0,43-4 0,0 0 0,-39 4 0,0-1 0,40-5 0,0-1 0,-36 5 0,-1-2 0,21-3 0,-2-1 0,20 1 0,-37 1 0,-5 2 0,2 4 0,-7 0 0,0 0 0,3 0 0,-21 0 983,13 0-277,7 0-354,0 4-352,40-3 0,-37 3 0,46-4 0,-36-9 0,0 4 0,-29-4 0,-19 5 0,-10 4 0,6 0 0,10 0 0,10 0 0,0-3 0,-3 0 0,-15-1 0,-2 1 0,-7 3 0,6 0 0,2 0 0,11 0 0,12 0 0,19 0 0,7-4 0,10 3 0,-26-4 0,-5 5 0,-27 0 0,-2 0 0,-7 0 0,12 0 0,-3 0 0,11 0 0,-1 0 0,18 0 0,2 0 0,43 0 0,-42 0 0,44 0 0,-66 0 0,17 0 0,-31 0 0,-1 0 0,14 0 0,-3 0 0,19 0 0,-19 0 0,10 0 0,-19 0 0,-1 0 0,-6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9:54:08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251 49 24575,'-31'0'0,"-6"0"0,0 0 0,-2 0 0,-5 0 0,19 0 0,3 0 0,12 0 0,5-4 0,14-10 0,-2 6 0,17-5 0,-13 9 0,16 3 0,-2-4 0,48 5 0,-2 0 0,17 4 0,10 3 0,-17-2 0,1 1 0,-8-2 0,3 0 0,-5 1 0,7 3 0,-6 0 0,-6-3 0,-4-1 0,32 5 0,-11 4 0,9-11 0,-18 4 0,-18-5 0,0-2 0,15 1 0,22 0 0,-31 0 0,-8 0 0,7 0 0,-16 0 0,6 0 0,-7 0 0,17 0 0,3 0 0,-9 0 0,-3 0 0,-17-5 0,1 3 0,-1-3 0,-6 0 0,-7 4 0,-2-4 0,-5 5 0,49 0 0,11-7 0,-12 6 0,2 0 0,27-7 0,1 8 0,-48 0 0,-9 0 0,46 8 0,-33-2 0,3-1 0,21 0 0,1 0 0,-11 0 0,-3-1 0,36-4 0,-49-5 0,-18 4 0,-3-10 0,-9 10 0,11-4 0,-13 5 0,5 0 0,2 0 0,7 0 0,0 0 0,5 0 0,-12 0 0,5 0 0,-6-5 0,-5 4 0,-2-4 0,0 5 0,8 0 0,33 0 0,3-7 0,-8 7 0,1-1 0,17-12 0,22 5 0,-49 1 0,-3 0 0,-24 7 0,-5 0 0,-1-4 0,1 3 0,0-3 0,0 4 0,5 0 0,1 0 0,13 0 0,27 0 0,3 0 0,7 0 0,-20 0 0,-4 0 0,-2 6 0,22-5 0,12 5 0,-22-1 0,3-2 0,35-1 0,-13 6 0,-39-8 0,-28 0 0,-1 0 0,13 0 0,3 0 0,19 0 0,-6 0 0,-6 0 0,-10 0 0,-13 0 0,1 0 0,0 0 0,12 0 0,28 0 0,-7 0 0,27 0 0,-44 0 0,3 5 0,-7-4 0,3 3 0,5-4 0,-2 0 0,-6 0 0,-6 0 0,11 0 0,-2 0 0,60 0 0,11 0 0,-35 0 0,1 0 0,-2 0 0,-3 0 0,28 0 0,-26 0 0,-8 0 0,5 0 0,35 0 0,-43 0 0,4 0 0,44 0 0,6 0 0,-27 4 0,-1 1 0,25-4 0,-3 0 0,-37 4 0,-4-1 0,-4-4 0,-1 0 0,48 0 0,-25 0 0,4 0 0,-4 0 0,5 0-178,2 0 0,6 0 0,-5 0 178,8 0 0,-1 0 0,-11 0 0,3 0 0,-1 0 0,-9-1 0,-2 1 0,-3 1 0,14 2 0,-2 1 0,3-3 0,-8 0 0,-1 7 0,-27-3 0,-27-4 0,3 4 534,3-5-534,33 0 0,35 0 0,-1 0 0,-36 0 0,-3 0 0,13 0 0,-16 0 0,-17 0 0,-10 0 0,27 0 0,5 0 0,21 0 0,-32 0 0,-13 0 0,-19 0 0,5 0 0,-3 0 0,3 0 0,-5 0 0,-1 0 0,20 0 0,-2 0 0,5 0 0,-10 0 0,-7 0 0,44 0 0,-3 0 0,-6 0 0,2 0 0,24 0 0,-22 0 0,-16 0 0,-23 0 0,15 0 0,2 0 0,28 0 0,-26 0 0,6 0 0,-25 0 0,-6 0 0,1 0 0,0 0 0,19 0 0,-9-5 0,16 4 0,-7-4 0,1 5 0,6-6 0,-6 5 0,-2-4 0,-11 5 0,-2 0 0,7 0 0,39 0 0,10 0 0,-10-1 0,6 2 0,15 2 0,-1 1 0,-26-3 0,-3 0 0,11 3 0,-12 0 0,-29-4 0,3 0 0,8 0 0,24 0 0,-1 0 0,-8 0 0,-18 0 0,-14 0 0,-1 0 0,8 0 0,7 0 0,6 0 0,-11 0 0,-4 0 0,-5 0 0,14 0 0,2 0 0,12 0 0,-19 0 0,-4 0 0,-11 0 0,5 0 0,2 0 0,5 0 0,-10-5 0,2 4 0,-13-7 0,-19 2 0,8 1 0,-23 0 0,-26-2 0,-29-1 0,-5-2 0,6 4 0,49 1 0,3 4 0,5-4 0,0 5 0,7 0 0,17 0 0,7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9:54:10.7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0 178 24575,'27'16'0,"22"7"0,-15-15 0,26 5 0,-33-13 0,2 0 0,-19-4 0,37-4 0,10-12 0,19 3 0,-28-2 0,-20 12 0,-22 2 0,23-6 0,-2 2 0,10-4 0,-18 3 0,-10 5 0,-37-7 0,11 7 0,-46-8 0,29 12 0,-7-6 0,24 3 0,17-2 0,47-6 0,22-2 0,10 10 0,8 0 0,-8-5 0,-2 1 0,-6 7 0,-6 0 0,19-7 0,-69 8 0,-14 0 0,-13 15 0,4-12 0,-6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16:06:54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1750 24575,'9'-29'0,"-4"-9"0,10 4 0,-1-25 0,-2 21 0,10-18 0,-8 0 0,4 5 0,1-16 0,-9 33 0,-4 3 0,-1 16 0,-5 1 0,0 5 0,4 0 0,-4-5 0,9-1 0,3-23 0,0 3 0,16-31 0,-18 29 0,17-27 0,-19 29 0,4-17 0,-7 13 0,-1 11 0,-3 4 0,3 9 0,-4-5 0,0 1 0,0-6 0,4 4 0,-3-5 0,4 12 0,-5 0 0,0 5 0,0 0 0,4 0 0,-3-1 0,3 1 0,-4 0 0,0 0 0,0-4 0,0-2 0,-5-5 0,0 0 0,-10 0 0,-6-6 0,-1 9 0,-9-3 0,10 14 0,-9 1 0,3 5 0,5 4 0,3 1 0,10 4 0,0 0 0,4 5 0,-3-4 0,7 3 0,-3-4 0,0 0 0,-2 10 0,1-3 0,0 5 0,1 6 0,3-15 0,-4 2 0,5-58 0,6-6 0,1-47 0,5 38 0,1-29 0,0 21 0,-6 0 0,-1 8 0,-2 37 0,-3 3 0,3 18 0,1 37 0,-3-8 0,3 41 0,1-14 0,6 7 0,1-1 0,8-15 0,-10-19 0,4-12 0,-6-11 0,0-4 0,0-4 0,4-1 0,7-23 0,1 4 0,11-24 0,-2 2 0,5 2 0,-7 5 0,-10 18 0,-1 2 0,-7 13 0,5 1 0,-2 10 0,0 9 0,10 26 0,0-3 0,8 29 0,0 12 0,-5-12 0,7 18 0,-15-31 0,-1-7 0,-7-14 0,0-11 0,-5-16 0,3-2 0,-2-27 0,10-8 0,2-21 0,6-1 0,0-5 0,-2 13 0,1 0 0,-7 18 0,-6 21 0,-2 10 0,-7 20 0,3 5 0,1 11 0,-3 13 0,3-5 0,-5 11 0,-5-17 0,-8 23 0,-6 1 0,-14 22 0,12-26 0,-15 17 0,16-18 0,0-6 0,9-13 0,11-38 0,37-74 0,8 20 0,-3-5 0,1 0 0,18 1 0,-17 16 0,-2 4 0,-7 12 0,15-8 0,-40 39 0,-6 3 0,1 14 0,-4 1 0,3 12 0,-4-5 0,0 17 0,0 13 0,-6 17 0,0-8 0,-7-4 0,2-3 0,0-14 0,5 21 0,1-36 0,5 7 0,0-40 0,4 5 0,2-45 0,17-7 0,3-26 0,21-17 0,-14 22 0,-10 19 0,0 0 0,10-27 0,-6 0 0,-8 12 0,-10 33 0,-4 13 0,5 20 0,-1 5 0,6 15 0,1 2 0,4-1 0,-4-6 0,-3-10 0,-4-6 0,0-4 0,46-41 0,-22 10 0,10-15 0,1-7 0,-1-24 0,-17 31 0,-4 1 0,-1-24 0,-6 33 0,-14 6 0,3 20 0,-4-9 0,4 9 0,1-4 0,0 5 0,2 0 0,-2 4 0,4 1 0,4 12 0,-2 14 0,15 25 0,-12-10 0,16 42 0,-18-40 0,2 28 0,-9-38 0,-5-4 0,0-24 0,-6-26 0,5-13 0,-4-24 0,5 2 0,5 7 0,5 12 0,-3 15 0,6 16 0,-8 10 0,9 15 0,-8-4 0,12 13 0,-11-9 0,7 0 0,-9-2 0,3-4 0,-61-45 0,15 7 0,-18-14 0,-6-4 0,9 9 0,0 1 0,-10-7 0,1 1 0,14 14 0,5 3 0,-18-13 0,46 42 0,10 0 0,11 33 0,11-4 0,9 21 0,24 4 0,-12-13 0,0-10 0,-13-14 0,-15-19 0,4 3 0,-10 0 0,-35-30 0,6 1 0,-18-11 0,11-2 0,20 26 0,0-4 0,9 12 0,7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1:59.3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929 474 24575,'-44'-34'0,"7"5"0,-17-11 0,9 5 0,-3 2 0,6 0 0,9 13 0,5 0 0,3 6 0,4 4 0,-2 1 0,4 3 0,-1 0 0,-3 0 0,-5 2 0,-11-2 0,-11 6 0,-2-4 0,4 3 0,14 0 0,16-1 0,8 1 0,3-2 0,-1 0 0,-7-3 0,2 3 0,-6 0 0,3 3 0,-4 0 0,2 0 0,3 0 0,5 0 0,3 0 0,51-26 0,11 9 0,-5-4 0,3 0 0,42-1 0,-18 3 0,-20 9 0,-25 6 0,-12 3 0,-7 1 0,5 0 0,6 0 0,8 0 0,1 0 0,1 0 0,-4 0 0,4 0 0,6 2 0,4 2 0,5 3 0,-5 3 0,-6 0 0,-3-1 0,-2-2 0,3 4 0,-4-3 0,2 5 0,-1-5 0,12 6 0,3 4 0,4 3 0,-10 1 0,-13-5 0,-10-6 0,-12-4 0,0-5 0,9 0 0,10-2 0,20 0 0,4 0 0,-3 0 0,-7 0 0,-12 0 0,-3 0 0,0 0 0,-3 0 0,4 0 0,-2 0 0,-1 3 0,-3 0 0,-5 1 0,-4 1 0,-2-4 0,-3 8 0,-33-5 0,0 3 0,-22-9 0,18-4 0,11-8 0,12-3 0,6-10 0,7-3 0,2 1 0,3 5 0,-1 12 0,-5 9 0,-1 30 0,4-1 0,2 24 0,4-12 0,-2-2 0,-3-8 0,-4-6 0,-1-7 0,-3-3 0,0-2 0,0 0 0,0 0 0,-11 2 0,-9 7 0,-21-3 0,-14 6 0,-8-5 0,-3-2 0,4-6 0,8-4 0,11-2 0,11-2 0,12 1 0,6-1 0,6-1 0,-2 0 0,-11 3 0,-14 2 0,-14 3 0,-11-4 0,6 0 0,3-4 0,10 0 0,-4 0 0,-27 0 0,-8 0 0,26-4 0,-1 0 0,-31-2 0,14-10 0,29 11 0,20-4 0,9 9 0,5-3 0,-2 0 0,3-2 0,2-3 0,20-8 0,56-6 0,-13 6 0,5 1 0,5 5 0,2 1 0,2 0 0,-4 3 0,12 6 0,-25 0 0,-30 0 0,-24 0 0,-36 6 0,-25 4 0,6-1 0,-7 0 0,-1 2 0,-2-1 0,-5 1 0,-1-1 0,0-1 0,2-1 0,9 0 0,2-1 0,4-4 0,1 0 0,-29 4 0,28-6 0,19 2 0,19-3 0,10 0 0,33-5 0,23 4 0,49-5 0,1 6 0,-46 0 0,-3 0 0,15 0 0,-21 0 0,-24 0 0,-15 0 0,-53 0 0,6 0 0,-32 0 0,37 0 0,18 0 0,13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16:08:39.2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24575,'55'22'0,"-10"-6"0,3-6 0,4-1 0,25 4 0,-9-5 0,5-1 0,-1-3 0,-3 0 0,-17 0 0,0-1 0,15-3 0,-7 0 0,-16 0 0,7 0 0,-26 0 0,-16 0 0,0 0 0,0 0 0,0 0 0,0 4 0,0-3 0,0 3 0,0-4 0,0 0 0,0 0 0,-1 0 0,1 0 0,5 0 0,19 0 0,-14 0 0,23 0 0,-26 0 0,4 0 0,-6 0 0,-9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16:08:41.2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24575,'46'0'0,"14"6"0,-5-5 0,37 11 0,-2-4 0,-33-4 0,0 0 0,33 8 0,2-5 0,-30-1 0,5 5 0,-13-4 0,-8-1 0,4-1 0,5 1 0,14-5 0,8 5 0,-21-6 0,11 0 0,-42 0 0,9 0 0,-26 0 0,6 4 0,12-3 0,15 4 0,6-5 0,-7 0 0,-9 0 0,-20-4 0,1 3 0,-7-4 0,4 5 0,10 0 0,-3 0 0,9 0 0,-5 0 0,-5 0 0,-2 0 0,-4 0 0,0 0 0,0 0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16:08:44.2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24575,'19'15'0,"-6"1"0,-9-11 0,0-1 0,1 12 0,4-4 0,-4 6 0,4-4 0,-8-5 0,6-1 0,-2 1 0,9 1 0,-8-1 0,7-4 0,2 8 0,-4-6 0,13 3 0,-14-2 0,9-3 0,-9 4 0,8 5 0,-3-3 0,0 2 0,-2-3 0,15-1 0,2 7 0,1-9 0,-1 7 0,-15-13 0,5 8 0,-1-8 0,-4 3 0,13 1 0,0-4 0,-1 4 0,-2-5 0,-11 0 0,12 5 0,-4-4 0,9 4 0,21-5 0,-24 4 0,23-3 0,-31 4 0,11-5 0,-9-5 0,4 4 0,-12-7 0,-5 7 0,0 5 0,-4 6 0,3 9 0,-7 1 0,4-5 0,-1 3 0,-3-3 0,3 0 0,1 3 0,0-8 0,0 4 0,3-9 0,-3 3 0,4-7 0,8-6 0,-1-6 0,20-16 0,0-2 0,12-7 0,-6 0 0,3 7 0,-11 6 0,-2 3 0,-11 14 0,-8-3 0,-8 13 0,8 10 0,-11 2 0,10 2 0,-11 1 0,3-4 0,0-5 0,-3 3 0,7-8 0,-3 4 0,4 0 0,0 0 0,-1 0 0,1-4 0,0 3 0,0-7 0,5 7 0,6-7 0,6 3 0,-4 0 0,-3-3 0,-10 3 0,-4-4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2:37.3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2:38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2:52:41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5006531B-597B-9C94-1072-13901C829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9539611-9E64-ACCF-469A-AEDA92A767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C8F2DC-3594-9745-882E-06A4E725A979}" type="datetimeFigureOut">
              <a:rPr lang="nb-NO"/>
              <a:pPr>
                <a:defRPr/>
              </a:pPr>
              <a:t>20.03.2023</a:t>
            </a:fld>
            <a:endParaRPr lang="nb-NO"/>
          </a:p>
        </p:txBody>
      </p:sp>
      <p:sp>
        <p:nvSpPr>
          <p:cNvPr id="4" name="Plassholder for lysbilde 3">
            <a:extLst>
              <a:ext uri="{FF2B5EF4-FFF2-40B4-BE49-F238E27FC236}">
                <a16:creationId xmlns:a16="http://schemas.microsoft.com/office/drawing/2014/main" id="{942432ED-E000-56A7-369C-05EDA05CAF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b-NO" noProof="0"/>
          </a:p>
        </p:txBody>
      </p:sp>
      <p:sp>
        <p:nvSpPr>
          <p:cNvPr id="5" name="Plassholder for notater 4">
            <a:extLst>
              <a:ext uri="{FF2B5EF4-FFF2-40B4-BE49-F238E27FC236}">
                <a16:creationId xmlns:a16="http://schemas.microsoft.com/office/drawing/2014/main" id="{12075991-3710-3C6A-BB05-003FB1CDC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6DE8D4-AFF2-AAB7-1BA9-9A406D86D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563E044-CDBC-390A-9394-BDF2BB457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C03E4-144C-554D-A1BA-0E8745A1EFA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4FA1-7AAA-0D0E-F6D3-B86FCDC4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3E3E-8F74-894E-AC2E-766DE5F623CA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5DBE-F641-C9A0-DEB1-5B132158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513B-82B6-AC17-70D6-F117C19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46B3C-F2C0-644D-9161-19A8CA08D0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EB00-4AED-5359-D4A5-F109633F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8CC36-7CEA-1447-9FB9-659428DE8D26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685F-1EF4-089E-F8BF-128037AE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12B7-538C-4F6B-9408-AFE7FF0D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AD22F-B04D-6448-B55C-166E4FFD9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1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7570-9E6E-7298-AED8-B00931E6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35D1F-463F-1249-BD0A-E93CB8705FA1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185E-A465-84F9-63DD-D4C3C284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831B-9650-DEA8-4AE3-8A976AA2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FB31-0EA6-FC46-B672-AC6BD7668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EFC6-962E-5F9C-3344-E8C94B0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3F5C4-2AB5-E84D-A75E-25D70B82582F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7575-0E4B-DF4F-0782-1796A3AB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3405-61D9-3B61-F545-A8879966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C1AE1-51F5-9141-BACD-4C4CBE999C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7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16953-A26A-6456-EA60-B5F7950B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6CB43-B4C8-9B42-BE59-934788530560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6095-5A6F-36AD-7709-AD019EEC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E9C-AC70-672B-7124-526B5271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939B5-2F3C-F945-BB4B-183CE7608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C64C84-75FF-15B7-1ADB-386D5CE2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D9229-087F-3F41-8C0E-9C9C75B95FE3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102032-2BE3-3875-4614-216FCB77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2D57A0-6D3B-49C5-B381-5812C317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89A23-11D9-244B-B38E-C1EC64974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04F509-A81E-4AD6-1665-6FDEB6B8B8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0DCB4-4B20-E247-BDA8-601D5611481D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7E26-0687-B99B-1EDB-94A43CFBE9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7430B3-6211-0785-B311-A1B5E83B29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C4BEA-81AC-BA4F-A94B-0A7CEA175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2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9C532D7-61CA-B595-14F6-2904E6A1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3EB2-9098-5C4E-A915-2B909DC875DB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3F5C028-C224-5C9F-3B37-17C4FE25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9E5C161-FFFD-C149-DD68-70079DDB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088A4-799D-DA40-BE7D-76FADF0E89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FD3261-2A2F-4F7F-CA23-7A0D1005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B06D9-23B5-AA4E-A2B2-37DDFCD729C6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7B831F-EF2A-163E-6E72-473260C9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B379A6-590C-1079-6947-F1173AF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378CF-961E-AB4D-A843-68E4022DD5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6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50A465BA-4DC8-85AD-E9D9-45FC97E6AA9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Ctr="1"/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6F95191-7917-AAFE-FB8B-5EEEAD0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BB2B4-0EC0-C740-80C7-E47D54D1C05D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EFDBC948-2B33-7350-11B8-97020C62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863" y="6235700"/>
            <a:ext cx="5124450" cy="320675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934F6961-9F00-E3E1-C615-3A08DDB4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B2F67-B1D3-FF4F-B33E-EEB175EE89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9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/>
              <a:t>Klikk på ikonet for å legge til et bilde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BE82C9D1-0DCB-F5E2-5B1F-1EA3A5C1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41BA0ED0-E439-4844-9FAB-00EECCB47D49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E6AEBB83-5071-76B9-6182-22B4E28C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863" y="6235700"/>
            <a:ext cx="5124450" cy="320675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6E07C88-A6A5-313E-7629-2028E70A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A373-ED97-4A4F-A018-9EDBD3ED54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FBE61-8668-C765-1A5F-79F66B05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965200"/>
            <a:ext cx="7731125" cy="118745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5C78477-C74A-6469-CC17-2E640E55F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30438" y="2638425"/>
            <a:ext cx="7731125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nb-NO"/>
              <a:t>Klikk for å redigere tekststiler i malen</a:t>
            </a:r>
          </a:p>
          <a:p>
            <a:pPr lvl="1"/>
            <a:r>
              <a:rPr lang="nb-NO" altLang="nb-NO"/>
              <a:t>Andre nivå</a:t>
            </a:r>
          </a:p>
          <a:p>
            <a:pPr lvl="2"/>
            <a:r>
              <a:rPr lang="nb-NO" altLang="nb-NO"/>
              <a:t>Tredje nivå</a:t>
            </a:r>
          </a:p>
          <a:p>
            <a:pPr lvl="3"/>
            <a:r>
              <a:rPr lang="nb-NO" altLang="nb-NO"/>
              <a:t>Fjerde nivå</a:t>
            </a:r>
          </a:p>
          <a:p>
            <a:pPr lvl="4"/>
            <a:r>
              <a:rPr lang="nb-NO" altLang="nb-NO"/>
              <a:t>Femte nivå</a:t>
            </a:r>
            <a:endParaRPr lang="en-US" alt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8EED-7565-7CF0-D6CB-2C9465C76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21613" y="6238875"/>
            <a:ext cx="2754312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E3D3DE-CE49-8443-9387-6D20B823C563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1F91-5B2A-1056-D13F-C0BD96230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6235700"/>
            <a:ext cx="590073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2617-BA6F-040D-7A98-DE8A3A167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8488" y="6218238"/>
            <a:ext cx="366712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2D4702-B882-CD4A-8B33-CAEA60026C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4" r:id="rId8"/>
    <p:sldLayoutId id="2147483745" r:id="rId9"/>
    <p:sldLayoutId id="2147483742" r:id="rId10"/>
    <p:sldLayoutId id="2147483743" r:id="rId1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 cap="all" spc="200">
          <a:solidFill>
            <a:srgbClr val="26262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Gill Sans MT" panose="020B0502020104020203" pitchFamily="34" charset="77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Gill Sans MT" panose="020B0502020104020203" pitchFamily="34" charset="77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Gill Sans MT" panose="020B0502020104020203" pitchFamily="34" charset="77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Gill Sans MT" panose="020B0502020104020203" pitchFamily="34" charset="77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Gill Sans MT" panose="020B0502020104020203" pitchFamily="34" charset="77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Gill Sans MT" panose="020B0502020104020203" pitchFamily="34" charset="77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Gill Sans MT" panose="020B0502020104020203" pitchFamily="34" charset="77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Gill Sans MT" panose="020B0502020104020203" pitchFamily="34" charset="77"/>
        </a:defRPr>
      </a:lvl9pPr>
    </p:titleStyle>
    <p:bodyStyle>
      <a:lvl1pPr marL="228600" indent="-228600" algn="l" rtl="0" eaLnBrk="0" fontAlgn="base" hangingPunct="0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1.xml"/><Relationship Id="rId18" Type="http://schemas.openxmlformats.org/officeDocument/2006/relationships/image" Target="../media/image13.png"/><Relationship Id="rId3" Type="http://schemas.openxmlformats.org/officeDocument/2006/relationships/image" Target="../media/image8.png"/><Relationship Id="rId21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customXml" Target="../ink/ink10.xml"/><Relationship Id="rId17" Type="http://schemas.openxmlformats.org/officeDocument/2006/relationships/customXml" Target="../ink/ink13.xml"/><Relationship Id="rId25" Type="http://schemas.openxmlformats.org/officeDocument/2006/relationships/image" Target="../media/image16.png"/><Relationship Id="rId2" Type="http://schemas.openxmlformats.org/officeDocument/2006/relationships/customXml" Target="../ink/ink4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9.xml"/><Relationship Id="rId24" Type="http://schemas.openxmlformats.org/officeDocument/2006/relationships/customXml" Target="../ink/ink16.xml"/><Relationship Id="rId5" Type="http://schemas.openxmlformats.org/officeDocument/2006/relationships/image" Target="../media/image9.png"/><Relationship Id="rId23" Type="http://schemas.openxmlformats.org/officeDocument/2006/relationships/image" Target="../media/image15.png"/><Relationship Id="rId10" Type="http://schemas.openxmlformats.org/officeDocument/2006/relationships/customXml" Target="../ink/ink8.xml"/><Relationship Id="rId19" Type="http://schemas.openxmlformats.org/officeDocument/2006/relationships/customXml" Target="../ink/ink14.xml"/><Relationship Id="rId4" Type="http://schemas.openxmlformats.org/officeDocument/2006/relationships/customXml" Target="../ink/ink5.xml"/><Relationship Id="rId9" Type="http://schemas.openxmlformats.org/officeDocument/2006/relationships/image" Target="../media/image4.png"/><Relationship Id="rId14" Type="http://schemas.openxmlformats.org/officeDocument/2006/relationships/customXml" Target="../ink/ink12.xml"/><Relationship Id="rId22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uio.no/IN2110/v23/blob/main/Ressurser/Gruppe%202/uke_9/Viterbi_eksempel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C50189D4-78FE-7B78-0A6E-72D6D1D00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60" t="21087" r="36193" b="52698"/>
          <a:stretch/>
        </p:blipFill>
        <p:spPr>
          <a:xfrm>
            <a:off x="1962000" y="1971025"/>
            <a:ext cx="7038565" cy="384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FCF39964-E1E9-01BD-464F-C9226770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513" y="622300"/>
            <a:ext cx="8858250" cy="927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/>
              <a:t>Viterbi</a:t>
            </a:r>
            <a:endParaRPr lang="nb-NO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E9FE538A-9D44-6D92-865D-863C32C6C6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A4B6007A-C88A-A048-B7C0-D54D021ADA5F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D15DCFD-FACA-C9A7-151A-333CD3EE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 dirty="0"/>
              <a:t>IN2110 V23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14341" name="Plassholder for lysbildenummer 9">
            <a:extLst>
              <a:ext uri="{FF2B5EF4-FFF2-40B4-BE49-F238E27FC236}">
                <a16:creationId xmlns:a16="http://schemas.microsoft.com/office/drawing/2014/main" id="{40134371-5D28-6AE8-F179-2F5188215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16D07D-BBFF-774F-B551-64378718BC90}" type="slidenum">
              <a:rPr lang="en-US" altLang="nb-NO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nb-NO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9B4025-C8CD-1D4E-1495-DDC73600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274638"/>
            <a:ext cx="7731125" cy="842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Viterbi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-Dekoding</a:t>
            </a:r>
          </a:p>
        </p:txBody>
      </p:sp>
      <p:sp>
        <p:nvSpPr>
          <p:cNvPr id="46" name="Plassholder for dato 45">
            <a:extLst>
              <a:ext uri="{FF2B5EF4-FFF2-40B4-BE49-F238E27FC236}">
                <a16:creationId xmlns:a16="http://schemas.microsoft.com/office/drawing/2014/main" id="{58DC3297-8EF4-94F3-9C37-8CFF765806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B0D40121-29D6-F843-AAD9-36BDBDDEE2B5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47" name="Plassholder for bunntekst 46">
            <a:extLst>
              <a:ext uri="{FF2B5EF4-FFF2-40B4-BE49-F238E27FC236}">
                <a16:creationId xmlns:a16="http://schemas.microsoft.com/office/drawing/2014/main" id="{3FED0C91-666D-A602-0A8F-AD6CF89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17413" name="Plassholder for lysbildenummer 47">
            <a:extLst>
              <a:ext uri="{FF2B5EF4-FFF2-40B4-BE49-F238E27FC236}">
                <a16:creationId xmlns:a16="http://schemas.microsoft.com/office/drawing/2014/main" id="{F0521F9D-25DD-475A-0582-46C0FA8F6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202961-B1B4-3140-B714-1FF049403FEA}" type="slidenum">
              <a:rPr lang="en-US" altLang="nb-NO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nb-NO">
              <a:solidFill>
                <a:srgbClr val="FFFFFF"/>
              </a:solidFill>
            </a:endParaRP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5FF8CB2E-C439-D7BF-09D0-CFC6448E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9" y="1878012"/>
            <a:ext cx="8140382" cy="3101975"/>
          </a:xfrm>
        </p:spPr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Dekodingsalgoritme</a:t>
            </a:r>
            <a:r>
              <a:rPr lang="nb-NO" dirty="0"/>
              <a:t>: Beregner den mest sannsynlige sekvensen av skjulte tilstander ved hjelp av en </a:t>
            </a:r>
            <a:r>
              <a:rPr lang="nb-NO" dirty="0">
                <a:solidFill>
                  <a:schemeClr val="accent2"/>
                </a:solidFill>
              </a:rPr>
              <a:t>HMM</a:t>
            </a:r>
          </a:p>
          <a:p>
            <a:r>
              <a:rPr lang="nb-NO" dirty="0">
                <a:solidFill>
                  <a:schemeClr val="tx1"/>
                </a:solidFill>
              </a:rPr>
              <a:t>Lineær kompleksitet: Behandler hver sekvens ord for ord</a:t>
            </a:r>
          </a:p>
          <a:p>
            <a:pPr lvl="1"/>
            <a:r>
              <a:rPr lang="nb-NO" i="1" dirty="0">
                <a:solidFill>
                  <a:schemeClr val="tx1"/>
                </a:solidFill>
              </a:rPr>
              <a:t>Mye </a:t>
            </a:r>
            <a:r>
              <a:rPr lang="nb-NO" dirty="0">
                <a:solidFill>
                  <a:schemeClr val="tx1"/>
                </a:solidFill>
              </a:rPr>
              <a:t>raskere enn eksempelet fra forrige gang!</a:t>
            </a:r>
          </a:p>
          <a:p>
            <a:r>
              <a:rPr lang="nb-NO" dirty="0">
                <a:solidFill>
                  <a:schemeClr val="tx1"/>
                </a:solidFill>
              </a:rPr>
              <a:t>Beregner sannsynligheten for neste tilstand </a:t>
            </a:r>
            <a:r>
              <a:rPr lang="nb-NO" i="1" dirty="0">
                <a:solidFill>
                  <a:schemeClr val="tx1"/>
                </a:solidFill>
              </a:rPr>
              <a:t>t </a:t>
            </a:r>
            <a:r>
              <a:rPr lang="nb-NO" dirty="0">
                <a:solidFill>
                  <a:schemeClr val="tx1"/>
                </a:solidFill>
              </a:rPr>
              <a:t>basert på den forrige tilstanden </a:t>
            </a:r>
            <a:r>
              <a:rPr lang="nb-NO" i="1" dirty="0">
                <a:solidFill>
                  <a:schemeClr val="tx1"/>
                </a:solidFill>
              </a:rPr>
              <a:t>t-1 </a:t>
            </a:r>
            <a:endParaRPr lang="nb-NO" dirty="0">
              <a:solidFill>
                <a:schemeClr val="tx1"/>
              </a:solidFill>
            </a:endParaRPr>
          </a:p>
          <a:p>
            <a:endParaRPr lang="nb-NO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8A036A-0D38-4A28-CE97-DE9C4DC8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407988"/>
            <a:ext cx="7731125" cy="5937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Viterbiformelen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7F29A5-5516-09C5-DBF8-1BE8DA9455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9135A0E9-2F63-BB4B-83DE-B239E53598C6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FFF4A04-8761-D6E1-9332-6B6F9736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6825" y="6263640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18436" name="Plassholder for lysbildenummer 5">
            <a:extLst>
              <a:ext uri="{FF2B5EF4-FFF2-40B4-BE49-F238E27FC236}">
                <a16:creationId xmlns:a16="http://schemas.microsoft.com/office/drawing/2014/main" id="{23463E8B-FD98-5594-185C-02C5368DB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AE4AB1-75F1-A541-9ADB-C80AEA320FFE}" type="slidenum">
              <a:rPr lang="en-US" altLang="nb-NO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nb-NO">
              <a:solidFill>
                <a:srgbClr val="FFFFFF"/>
              </a:solidFill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C0CACD3-0DFB-AD9A-9CD9-19D9FA0CBEF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7285" y="3037036"/>
            <a:ext cx="6176306" cy="307777"/>
          </a:xfrm>
          <a:prstGeom prst="rect">
            <a:avLst/>
          </a:prstGeom>
          <a:blipFill>
            <a:blip r:embed="rId2"/>
            <a:stretch>
              <a:fillRect l="-1025" t="-8000" r="-820" b="-36000"/>
            </a:stretch>
          </a:blipFill>
        </p:spPr>
        <p:txBody>
          <a:bodyPr/>
          <a:lstStyle/>
          <a:p>
            <a:pPr>
              <a:defRPr/>
            </a:pPr>
            <a:r>
              <a:rPr lang="nb-NO">
                <a:noFill/>
              </a:rPr>
              <a:t> 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9E4E791-DDE3-3A0A-07F8-8FD883EFEAA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4884" y="3289955"/>
            <a:ext cx="1214610" cy="276999"/>
          </a:xfrm>
          <a:prstGeom prst="rect">
            <a:avLst/>
          </a:prstGeom>
          <a:blipFill>
            <a:blip r:embed="rId3"/>
            <a:stretch>
              <a:fillRect b="-9091"/>
            </a:stretch>
          </a:blipFill>
        </p:spPr>
        <p:txBody>
          <a:bodyPr/>
          <a:lstStyle/>
          <a:p>
            <a:pPr>
              <a:defRPr/>
            </a:pPr>
            <a:r>
              <a:rPr lang="nb-NO">
                <a:noFill/>
              </a:rPr>
              <a:t> 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BEFD612-C555-1E6A-3CA3-056120207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3771900"/>
            <a:ext cx="4197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algn="ctr" eaLnBrk="1" hangingPunct="1"/>
            <a:r>
              <a:rPr lang="nb-NO" altLang="nb-NO" sz="2000" dirty="0"/>
              <a:t>Velg den mest sannsynlige ordklassen </a:t>
            </a:r>
            <a:r>
              <a:rPr lang="nb-NO" altLang="nb-NO" sz="2000" i="1" dirty="0"/>
              <a:t>y</a:t>
            </a:r>
          </a:p>
          <a:p>
            <a:pPr algn="ctr" eaLnBrk="1" hangingPunct="1"/>
            <a:r>
              <a:rPr lang="nb-NO" altLang="nb-NO" sz="2000" dirty="0"/>
              <a:t>for forrige ord 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A052744-A60B-90AB-3D74-E5678C44A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3816350"/>
            <a:ext cx="224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2000"/>
              <a:t>transisjonsmodellen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115FDAD-DC8B-E1AC-2ED0-593B1E36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2176463"/>
            <a:ext cx="20431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2000"/>
              <a:t>emisjonsmodellen</a:t>
            </a:r>
          </a:p>
        </p:txBody>
      </p:sp>
      <p:sp>
        <p:nvSpPr>
          <p:cNvPr id="12" name="Dobbel hakeparentes 11">
            <a:extLst>
              <a:ext uri="{FF2B5EF4-FFF2-40B4-BE49-F238E27FC236}">
                <a16:creationId xmlns:a16="http://schemas.microsoft.com/office/drawing/2014/main" id="{08989D1B-8744-AA3B-C61A-470933F5F13C}"/>
              </a:ext>
            </a:extLst>
          </p:cNvPr>
          <p:cNvSpPr/>
          <p:nvPr/>
        </p:nvSpPr>
        <p:spPr>
          <a:xfrm>
            <a:off x="4105275" y="3065463"/>
            <a:ext cx="1624013" cy="37465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 sz="2000"/>
          </a:p>
        </p:txBody>
      </p:sp>
      <p:sp>
        <p:nvSpPr>
          <p:cNvPr id="13" name="Dobbel hakeparentes 12">
            <a:extLst>
              <a:ext uri="{FF2B5EF4-FFF2-40B4-BE49-F238E27FC236}">
                <a16:creationId xmlns:a16="http://schemas.microsoft.com/office/drawing/2014/main" id="{53ACF49A-FE54-B2FC-BDE1-602DD627934C}"/>
              </a:ext>
            </a:extLst>
          </p:cNvPr>
          <p:cNvSpPr/>
          <p:nvPr/>
        </p:nvSpPr>
        <p:spPr>
          <a:xfrm>
            <a:off x="5761038" y="3054350"/>
            <a:ext cx="2157412" cy="37465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 sz="2000"/>
          </a:p>
        </p:txBody>
      </p:sp>
      <p:sp>
        <p:nvSpPr>
          <p:cNvPr id="14" name="Dobbel hakeparentes 13">
            <a:extLst>
              <a:ext uri="{FF2B5EF4-FFF2-40B4-BE49-F238E27FC236}">
                <a16:creationId xmlns:a16="http://schemas.microsoft.com/office/drawing/2014/main" id="{B2C4B7F8-2E91-93EC-59D1-319B53D2C7F4}"/>
              </a:ext>
            </a:extLst>
          </p:cNvPr>
          <p:cNvSpPr/>
          <p:nvPr/>
        </p:nvSpPr>
        <p:spPr>
          <a:xfrm>
            <a:off x="7981950" y="3049588"/>
            <a:ext cx="1431925" cy="37465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 sz="2000"/>
          </a:p>
        </p:txBody>
      </p:sp>
      <p:cxnSp>
        <p:nvCxnSpPr>
          <p:cNvPr id="15" name="Rett pil 14">
            <a:extLst>
              <a:ext uri="{FF2B5EF4-FFF2-40B4-BE49-F238E27FC236}">
                <a16:creationId xmlns:a16="http://schemas.microsoft.com/office/drawing/2014/main" id="{3A4BA2A7-01CB-1CEE-15DE-A6153BFEDA5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398838" y="3567113"/>
            <a:ext cx="1103312" cy="174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75D7CEF3-2B89-D4D8-E536-FB7756B4BD5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473825" y="3414713"/>
            <a:ext cx="539750" cy="4016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pil 16">
            <a:extLst>
              <a:ext uri="{FF2B5EF4-FFF2-40B4-BE49-F238E27FC236}">
                <a16:creationId xmlns:a16="http://schemas.microsoft.com/office/drawing/2014/main" id="{7D6B197F-40A2-021C-0200-FE78A8A3620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621713" y="2578100"/>
            <a:ext cx="317500" cy="350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CDD248-38EA-1FDF-54CF-6301CC89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301625"/>
            <a:ext cx="7731125" cy="704215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KOrt</a:t>
            </a:r>
            <a:r>
              <a:rPr lang="nb-NO" dirty="0"/>
              <a:t> sagt: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D127C0-913B-D4B3-DD02-CF16D7C2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7" y="1878012"/>
            <a:ext cx="7731125" cy="3101975"/>
          </a:xfrm>
        </p:spPr>
        <p:txBody>
          <a:bodyPr/>
          <a:lstStyle/>
          <a:p>
            <a:r>
              <a:rPr lang="nb-NO" dirty="0"/>
              <a:t>Første steg:</a:t>
            </a:r>
          </a:p>
          <a:p>
            <a:pPr lvl="1"/>
            <a:r>
              <a:rPr lang="nb-NO" dirty="0" err="1"/>
              <a:t>Beregn</a:t>
            </a:r>
            <a:r>
              <a:rPr lang="nb-NO" dirty="0"/>
              <a:t> sannsynligheten for starttilstandene ved </a:t>
            </a:r>
            <a:r>
              <a:rPr lang="nb-NO" dirty="0">
                <a:solidFill>
                  <a:schemeClr val="accent2"/>
                </a:solidFill>
              </a:rPr>
              <a:t>transisjon * emisjon 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Ta vare på den høyeste sannsynligheten ved hjelp av en </a:t>
            </a:r>
            <a:r>
              <a:rPr lang="nb-NO" i="1" dirty="0">
                <a:solidFill>
                  <a:schemeClr val="accent2"/>
                </a:solidFill>
              </a:rPr>
              <a:t>backpointer</a:t>
            </a:r>
          </a:p>
          <a:p>
            <a:r>
              <a:rPr lang="nb-NO" i="1" dirty="0">
                <a:solidFill>
                  <a:schemeClr val="tx1"/>
                </a:solidFill>
              </a:rPr>
              <a:t>Resten av stegene:</a:t>
            </a:r>
          </a:p>
          <a:p>
            <a:pPr lvl="1"/>
            <a:r>
              <a:rPr lang="nb-NO" dirty="0" err="1">
                <a:solidFill>
                  <a:schemeClr val="tx1"/>
                </a:solidFill>
              </a:rPr>
              <a:t>Beregn</a:t>
            </a:r>
            <a:r>
              <a:rPr lang="nb-NO" dirty="0">
                <a:solidFill>
                  <a:schemeClr val="tx1"/>
                </a:solidFill>
              </a:rPr>
              <a:t> sannsynligheten for tilstandene ved </a:t>
            </a:r>
            <a:r>
              <a:rPr lang="nb-NO" dirty="0">
                <a:solidFill>
                  <a:schemeClr val="accent2"/>
                </a:solidFill>
              </a:rPr>
              <a:t>transisjon * emisjon * </a:t>
            </a:r>
            <a:r>
              <a:rPr lang="nb-NO" u="sng" dirty="0">
                <a:solidFill>
                  <a:schemeClr val="accent2"/>
                </a:solidFill>
              </a:rPr>
              <a:t>forrige resultat</a:t>
            </a:r>
          </a:p>
          <a:p>
            <a:r>
              <a:rPr lang="nb-NO" dirty="0">
                <a:solidFill>
                  <a:schemeClr val="tx1"/>
                </a:solidFill>
              </a:rPr>
              <a:t>Siste steg: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Følg den </a:t>
            </a:r>
            <a:r>
              <a:rPr lang="nb-NO" dirty="0">
                <a:solidFill>
                  <a:schemeClr val="accent2"/>
                </a:solidFill>
              </a:rPr>
              <a:t>mest sannsynlige stien </a:t>
            </a:r>
            <a:r>
              <a:rPr lang="nb-NO" dirty="0">
                <a:solidFill>
                  <a:schemeClr val="tx1"/>
                </a:solidFill>
              </a:rPr>
              <a:t>av skjulte sekvenser </a:t>
            </a:r>
            <a:r>
              <a:rPr lang="nb-NO" i="1" dirty="0">
                <a:solidFill>
                  <a:schemeClr val="tx1"/>
                </a:solidFill>
              </a:rPr>
              <a:t>baklengs</a:t>
            </a:r>
            <a:r>
              <a:rPr lang="nb-NO" dirty="0">
                <a:solidFill>
                  <a:schemeClr val="tx1"/>
                </a:solidFill>
              </a:rPr>
              <a:t>, via backpointers</a:t>
            </a:r>
          </a:p>
          <a:p>
            <a:pPr marL="228600" lvl="1" indent="0">
              <a:buNone/>
            </a:pPr>
            <a:r>
              <a:rPr lang="nb-NO" dirty="0">
                <a:solidFill>
                  <a:schemeClr val="tx1"/>
                </a:solidFill>
              </a:rPr>
              <a:t>    - Dette er svaret vårt!👏</a:t>
            </a:r>
          </a:p>
          <a:p>
            <a:pPr marL="228600" lvl="1" indent="0">
              <a:buNone/>
            </a:pPr>
            <a:r>
              <a:rPr lang="nb-NO" i="1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5102E8-58DE-5CBE-BBB0-E6C6E57A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07CC94-2879-3343-B7DE-981B2924B402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146398-28AB-8DEE-0B13-E307F36B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0176EA-2385-33CC-1A10-9124F244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C1AE1-51F5-9141-BACD-4C4CBE999C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5EA4DCDF-0343-3A86-358A-7A77743BB9B4}"/>
              </a:ext>
            </a:extLst>
          </p:cNvPr>
          <p:cNvSpPr txBox="1"/>
          <p:nvPr/>
        </p:nvSpPr>
        <p:spPr>
          <a:xfrm>
            <a:off x="1417638" y="1433513"/>
            <a:ext cx="9356725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400" dirty="0">
                <a:latin typeface="+mj-lt"/>
              </a:rPr>
              <a:t>Hva er den mest sannsynlige sekvensen av skjulte tilstander for setningen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400" i="1" dirty="0">
                <a:latin typeface="+mj-lt"/>
              </a:rPr>
              <a:t>Kari studerer informatikk</a:t>
            </a:r>
            <a:r>
              <a:rPr lang="nb-NO" sz="2400" dirty="0">
                <a:latin typeface="+mj-lt"/>
              </a:rPr>
              <a:t>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641EDB5D-5883-1DC1-3DA8-4DC738FDB43A}"/>
                  </a:ext>
                </a:extLst>
              </p14:cNvPr>
              <p14:cNvContentPartPr/>
              <p14:nvPr/>
            </p14:nvContentPartPr>
            <p14:xfrm>
              <a:off x="2435661" y="-486078"/>
              <a:ext cx="360" cy="36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641EDB5D-5883-1DC1-3DA8-4DC738FD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2661" y="-5490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C0E95C69-C5DE-2AEE-3405-AEAFA6C04DA1}"/>
                  </a:ext>
                </a:extLst>
              </p14:cNvPr>
              <p14:cNvContentPartPr/>
              <p14:nvPr/>
            </p14:nvContentPartPr>
            <p14:xfrm>
              <a:off x="2034622" y="5825557"/>
              <a:ext cx="735840" cy="63036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C0E95C69-C5DE-2AEE-3405-AEAFA6C04D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622" y="5762521"/>
                <a:ext cx="861480" cy="75607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tel 1">
            <a:extLst>
              <a:ext uri="{FF2B5EF4-FFF2-40B4-BE49-F238E27FC236}">
                <a16:creationId xmlns:a16="http://schemas.microsoft.com/office/drawing/2014/main" id="{0091DB2F-EC61-A121-E90F-320ECF0A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274638"/>
            <a:ext cx="7731125" cy="842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Beregningseksempel</a:t>
            </a:r>
          </a:p>
        </p:txBody>
      </p:sp>
      <p:sp>
        <p:nvSpPr>
          <p:cNvPr id="12" name="Plassholder for dato 11">
            <a:extLst>
              <a:ext uri="{FF2B5EF4-FFF2-40B4-BE49-F238E27FC236}">
                <a16:creationId xmlns:a16="http://schemas.microsoft.com/office/drawing/2014/main" id="{62E673DA-0688-6AF3-6D24-D2084924B2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46EA0F44-8BB0-534D-8742-F410A4F44430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F8F573B8-E3C0-F87A-D18A-0F98677B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19464" name="Plassholder for lysbildenummer 13">
            <a:extLst>
              <a:ext uri="{FF2B5EF4-FFF2-40B4-BE49-F238E27FC236}">
                <a16:creationId xmlns:a16="http://schemas.microsoft.com/office/drawing/2014/main" id="{CEB0BD4E-35EC-1D61-C3D9-107C96A50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9ACEED-206B-A64E-8BF3-2D746DE93D26}" type="slidenum">
              <a:rPr lang="en-US" altLang="nb-NO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nb-NO">
              <a:solidFill>
                <a:srgbClr val="FFFFFF"/>
              </a:solidFill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6F2F6B45-9754-7D01-3042-BB0DB1F1D4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7" r="8883"/>
          <a:stretch/>
        </p:blipFill>
        <p:spPr>
          <a:xfrm>
            <a:off x="2568496" y="2564060"/>
            <a:ext cx="7055008" cy="296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CA8D8402-4626-FA3D-3EFC-549EFF4DEA1D}"/>
                  </a:ext>
                </a:extLst>
              </p14:cNvPr>
              <p14:cNvContentPartPr/>
              <p14:nvPr/>
            </p14:nvContentPartPr>
            <p14:xfrm>
              <a:off x="2832600" y="5345400"/>
              <a:ext cx="672120" cy="182160"/>
            </p14:xfrm>
          </p:contentPart>
        </mc:Choice>
        <mc:Fallback xmlns=""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CA8D8402-4626-FA3D-3EFC-549EFF4DEA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9960" y="5282760"/>
                <a:ext cx="797760" cy="30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5AD23FA1-AF3A-85C2-51E8-66A086B62EAC}"/>
                  </a:ext>
                </a:extLst>
              </p14:cNvPr>
              <p14:cNvContentPartPr/>
              <p14:nvPr/>
            </p14:nvContentPartPr>
            <p14:xfrm>
              <a:off x="3343581" y="957522"/>
              <a:ext cx="426240" cy="3924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5AD23FA1-AF3A-85C2-51E8-66A086B62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0634" y="895095"/>
                <a:ext cx="551774" cy="163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6D1EA122-33EF-9AEB-836C-C38895C802B0}"/>
                  </a:ext>
                </a:extLst>
              </p14:cNvPr>
              <p14:cNvContentPartPr/>
              <p14:nvPr/>
            </p14:nvContentPartPr>
            <p14:xfrm>
              <a:off x="5457141" y="979122"/>
              <a:ext cx="611640" cy="4032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6D1EA122-33EF-9AEB-836C-C38895C802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4141" y="916680"/>
                <a:ext cx="737280" cy="164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822046EB-0315-1C36-C768-7CE4D3570DA0}"/>
                  </a:ext>
                </a:extLst>
              </p14:cNvPr>
              <p14:cNvContentPartPr/>
              <p14:nvPr/>
            </p14:nvContentPartPr>
            <p14:xfrm>
              <a:off x="7985421" y="886242"/>
              <a:ext cx="556920" cy="18036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822046EB-0315-1C36-C768-7CE4D3570D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2462" y="823242"/>
                <a:ext cx="682479" cy="30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B466A513-053E-0CE3-6E1A-FEB5A96DE6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10E4EC41-1ACD-8A4B-A398-D1BEEA926E2B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EE6102B3-AB97-09CF-FC20-8630E482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20487" name="Plassholder for lysbildenummer 10">
            <a:extLst>
              <a:ext uri="{FF2B5EF4-FFF2-40B4-BE49-F238E27FC236}">
                <a16:creationId xmlns:a16="http://schemas.microsoft.com/office/drawing/2014/main" id="{7A629A0F-4365-D1D6-7CF7-C5399A43AE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E6CB15-53F2-8145-B0DB-0DD2094574D4}" type="slidenum">
              <a:rPr lang="en-US" altLang="nb-NO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nb-NO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BD04FD81-252E-559D-6A17-2C7AA62CFC92}"/>
                  </a:ext>
                </a:extLst>
              </p14:cNvPr>
              <p14:cNvContentPartPr/>
              <p14:nvPr/>
            </p14:nvContentPartPr>
            <p14:xfrm>
              <a:off x="4680840" y="3089640"/>
              <a:ext cx="360" cy="360"/>
            </p14:xfrm>
          </p:contentPart>
        </mc:Choice>
        <mc:Fallback xmlns=""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BD04FD81-252E-559D-6A17-2C7AA62CFC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7840" y="3027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037D41DD-D7D9-43F4-51C8-9A4CC12E8DB8}"/>
                  </a:ext>
                </a:extLst>
              </p14:cNvPr>
              <p14:cNvContentPartPr/>
              <p14:nvPr/>
            </p14:nvContentPartPr>
            <p14:xfrm>
              <a:off x="2811720" y="2124480"/>
              <a:ext cx="360" cy="360"/>
            </p14:xfrm>
          </p:contentPart>
        </mc:Choice>
        <mc:Fallback xmlns=""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037D41DD-D7D9-43F4-51C8-9A4CC12E8D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9080" y="2061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5E9A24E6-A5EA-FCD5-BC0C-36368C2CD4B9}"/>
                  </a:ext>
                </a:extLst>
              </p14:cNvPr>
              <p14:cNvContentPartPr/>
              <p14:nvPr/>
            </p14:nvContentPartPr>
            <p14:xfrm>
              <a:off x="2839800" y="1997400"/>
              <a:ext cx="360" cy="360"/>
            </p14:xfrm>
          </p:contentPart>
        </mc:Choice>
        <mc:Fallback xmlns=""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5E9A24E6-A5EA-FCD5-BC0C-36368C2CD4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6800" y="19347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e 16">
            <a:extLst>
              <a:ext uri="{FF2B5EF4-FFF2-40B4-BE49-F238E27FC236}">
                <a16:creationId xmlns:a16="http://schemas.microsoft.com/office/drawing/2014/main" id="{31547665-B1E3-92FE-61EE-49CE8BCEBE4A}"/>
              </a:ext>
            </a:extLst>
          </p:cNvPr>
          <p:cNvGrpSpPr/>
          <p:nvPr/>
        </p:nvGrpSpPr>
        <p:grpSpPr>
          <a:xfrm>
            <a:off x="1661880" y="1154280"/>
            <a:ext cx="663120" cy="236520"/>
            <a:chOff x="1661880" y="1154280"/>
            <a:chExt cx="66312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Håndskrift 4">
                  <a:extLst>
                    <a:ext uri="{FF2B5EF4-FFF2-40B4-BE49-F238E27FC236}">
                      <a16:creationId xmlns:a16="http://schemas.microsoft.com/office/drawing/2014/main" id="{6F21A085-79F9-731D-D57F-62A1E5CC8899}"/>
                    </a:ext>
                  </a:extLst>
                </p14:cNvPr>
                <p14:cNvContentPartPr/>
                <p14:nvPr/>
              </p14:nvContentPartPr>
              <p14:xfrm>
                <a:off x="2324640" y="1390440"/>
                <a:ext cx="360" cy="360"/>
              </p14:xfrm>
            </p:contentPart>
          </mc:Choice>
          <mc:Fallback xmlns="">
            <p:pic>
              <p:nvPicPr>
                <p:cNvPr id="5" name="Håndskrift 4">
                  <a:extLst>
                    <a:ext uri="{FF2B5EF4-FFF2-40B4-BE49-F238E27FC236}">
                      <a16:creationId xmlns:a16="http://schemas.microsoft.com/office/drawing/2014/main" id="{6F21A085-79F9-731D-D57F-62A1E5CC88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1640" y="1327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E9331D14-E8C4-C572-D086-8BE0E655D97B}"/>
                    </a:ext>
                  </a:extLst>
                </p14:cNvPr>
                <p14:cNvContentPartPr/>
                <p14:nvPr/>
              </p14:nvContentPartPr>
              <p14:xfrm>
                <a:off x="2324640" y="1390440"/>
                <a:ext cx="360" cy="36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E9331D14-E8C4-C572-D086-8BE0E655D9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1640" y="1327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CABE4BFF-0BE2-5183-6AC2-2198468349EA}"/>
                    </a:ext>
                  </a:extLst>
                </p14:cNvPr>
                <p14:cNvContentPartPr/>
                <p14:nvPr/>
              </p14:nvContentPartPr>
              <p14:xfrm>
                <a:off x="1661880" y="1154280"/>
                <a:ext cx="384480" cy="47160"/>
              </p14:xfrm>
            </p:contentPart>
          </mc:Choice>
          <mc:Fallback xmlns=""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CABE4BFF-0BE2-5183-6AC2-2198468349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98880" y="1091640"/>
                  <a:ext cx="51012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Håndskrift 18">
                <a:extLst>
                  <a:ext uri="{FF2B5EF4-FFF2-40B4-BE49-F238E27FC236}">
                    <a16:creationId xmlns:a16="http://schemas.microsoft.com/office/drawing/2014/main" id="{DFA8C398-7901-6E3F-903C-2A21EEF6ED5B}"/>
                  </a:ext>
                </a:extLst>
              </p14:cNvPr>
              <p14:cNvContentPartPr/>
              <p14:nvPr/>
            </p14:nvContentPartPr>
            <p14:xfrm>
              <a:off x="7302360" y="1048800"/>
              <a:ext cx="1058040" cy="199800"/>
            </p14:xfrm>
          </p:contentPart>
        </mc:Choice>
        <mc:Fallback xmlns="">
          <p:pic>
            <p:nvPicPr>
              <p:cNvPr id="19" name="Håndskrift 18">
                <a:extLst>
                  <a:ext uri="{FF2B5EF4-FFF2-40B4-BE49-F238E27FC236}">
                    <a16:creationId xmlns:a16="http://schemas.microsoft.com/office/drawing/2014/main" id="{DFA8C398-7901-6E3F-903C-2A21EEF6ED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39720" y="985800"/>
                <a:ext cx="11836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Håndskrift 19">
                <a:extLst>
                  <a:ext uri="{FF2B5EF4-FFF2-40B4-BE49-F238E27FC236}">
                    <a16:creationId xmlns:a16="http://schemas.microsoft.com/office/drawing/2014/main" id="{C1DFBD1F-BC1F-B4D5-CF3E-9F048D4A9B7D}"/>
                  </a:ext>
                </a:extLst>
              </p14:cNvPr>
              <p14:cNvContentPartPr/>
              <p14:nvPr/>
            </p14:nvContentPartPr>
            <p14:xfrm>
              <a:off x="3129960" y="930000"/>
              <a:ext cx="5167440" cy="188640"/>
            </p14:xfrm>
          </p:contentPart>
        </mc:Choice>
        <mc:Fallback xmlns="">
          <p:pic>
            <p:nvPicPr>
              <p:cNvPr id="20" name="Håndskrift 19">
                <a:extLst>
                  <a:ext uri="{FF2B5EF4-FFF2-40B4-BE49-F238E27FC236}">
                    <a16:creationId xmlns:a16="http://schemas.microsoft.com/office/drawing/2014/main" id="{C1DFBD1F-BC1F-B4D5-CF3E-9F048D4A9B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66960" y="867360"/>
                <a:ext cx="5293080" cy="314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Bilde 13">
            <a:extLst>
              <a:ext uri="{FF2B5EF4-FFF2-40B4-BE49-F238E27FC236}">
                <a16:creationId xmlns:a16="http://schemas.microsoft.com/office/drawing/2014/main" id="{C9C9ECFC-3FCA-BCFA-7AAF-85352AE61AF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788" t="563"/>
          <a:stretch/>
        </p:blipFill>
        <p:spPr>
          <a:xfrm>
            <a:off x="1907371" y="1134223"/>
            <a:ext cx="7711179" cy="43280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AD5956E7-B00E-B079-A169-2761F052ED65}"/>
                  </a:ext>
                </a:extLst>
              </p14:cNvPr>
              <p14:cNvContentPartPr/>
              <p14:nvPr/>
            </p14:nvContentPartPr>
            <p14:xfrm>
              <a:off x="3749518" y="1169753"/>
              <a:ext cx="4545360" cy="3276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AD5956E7-B00E-B079-A169-2761F052ED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86878" y="1106753"/>
                <a:ext cx="4671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6D0AC0F2-4503-9DEE-CB60-B7BB68786E8F}"/>
                  </a:ext>
                </a:extLst>
              </p14:cNvPr>
              <p14:cNvContentPartPr/>
              <p14:nvPr/>
            </p14:nvContentPartPr>
            <p14:xfrm>
              <a:off x="7798798" y="855473"/>
              <a:ext cx="393840" cy="8604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6D0AC0F2-4503-9DEE-CB60-B7BB68786E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35798" y="792833"/>
                <a:ext cx="519480" cy="21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18C7ECB0-4C23-C4AC-6DB2-4F078EAF3C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4BBBFF1D-653E-8D48-87A0-7F7456A5BF9D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7258714D-7113-7557-50BD-2EA8F6F5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21508" name="Plassholder for lysbildenummer 7">
            <a:extLst>
              <a:ext uri="{FF2B5EF4-FFF2-40B4-BE49-F238E27FC236}">
                <a16:creationId xmlns:a16="http://schemas.microsoft.com/office/drawing/2014/main" id="{20C45B0E-C334-284C-701D-B63D9DA54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26B6F0-A5A0-7E49-897C-E3C1136C1F5E}" type="slidenum">
              <a:rPr lang="en-US" altLang="nb-NO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nb-NO">
              <a:solidFill>
                <a:srgbClr val="FFFFFF"/>
              </a:solidFill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324E0BBB-7002-364E-EF38-2AD0E32F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46760"/>
            <a:ext cx="7772400" cy="47512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5C83F1D-A749-8CE0-7DDD-C38DE954F1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88E1B318-4C0F-2341-86D5-54492B40ACC7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56D738F2-22C1-8093-ADC8-F9219027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22532" name="Plassholder for lysbildenummer 7">
            <a:extLst>
              <a:ext uri="{FF2B5EF4-FFF2-40B4-BE49-F238E27FC236}">
                <a16:creationId xmlns:a16="http://schemas.microsoft.com/office/drawing/2014/main" id="{A1F2812C-A1AD-E9AE-F8E7-19C8C460B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39A1E8-BB9C-5148-B09A-B3229232028B}" type="slidenum">
              <a:rPr lang="en-US" altLang="nb-NO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nb-NO">
              <a:solidFill>
                <a:srgbClr val="FFFFFF"/>
              </a:solidFill>
            </a:endParaRPr>
          </a:p>
        </p:txBody>
      </p:sp>
      <p:pic>
        <p:nvPicPr>
          <p:cNvPr id="4" name="Plassholder for innhold 3" descr="Et bilde som inneholder diagram&#10;&#10;Automatisk generert beskrivelse">
            <a:extLst>
              <a:ext uri="{FF2B5EF4-FFF2-40B4-BE49-F238E27FC236}">
                <a16:creationId xmlns:a16="http://schemas.microsoft.com/office/drawing/2014/main" id="{4D1357EF-03FE-6A70-9E07-00C54D854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1"/>
          <a:stretch/>
        </p:blipFill>
        <p:spPr>
          <a:xfrm>
            <a:off x="2197671" y="1182846"/>
            <a:ext cx="7796657" cy="415702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kstSylinder 3">
            <a:extLst>
              <a:ext uri="{FF2B5EF4-FFF2-40B4-BE49-F238E27FC236}">
                <a16:creationId xmlns:a16="http://schemas.microsoft.com/office/drawing/2014/main" id="{0F5CA7B1-C5D0-0140-D574-C15B1A90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3198813"/>
            <a:ext cx="3873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algn="ctr" eaLnBrk="1" hangingPunct="1"/>
            <a:r>
              <a:rPr lang="nb-NO" altLang="nb-NO" sz="2400" dirty="0"/>
              <a:t>Utregning i </a:t>
            </a:r>
            <a:r>
              <a:rPr lang="nb-NO" altLang="nb-NO" sz="2400" dirty="0" err="1"/>
              <a:t>pdf</a:t>
            </a:r>
            <a:r>
              <a:rPr lang="nb-NO" altLang="nb-NO" sz="2400" dirty="0"/>
              <a:t>: </a:t>
            </a:r>
            <a:r>
              <a:rPr lang="nb-NO" altLang="nb-NO" sz="2400" dirty="0">
                <a:solidFill>
                  <a:schemeClr val="accent1"/>
                </a:solidFill>
                <a:hlinkClick r:id="rId2"/>
              </a:rPr>
              <a:t>her</a:t>
            </a:r>
            <a:r>
              <a:rPr lang="nb-NO" altLang="nb-NO" sz="2400" dirty="0"/>
              <a:t> 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E7612EF-975A-4915-FC96-E8E6B0554B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9E2A3B02-8C2B-144E-829E-A507E20301EE}" type="datetime1">
              <a:rPr lang="nb-NO" smtClean="0"/>
              <a:t>20.03.2023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8E6F1F3-C6F9-D473-18EE-3AC07F3F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V23 liljacs@uio.no</a:t>
            </a:r>
            <a:endParaRPr lang="en-US" dirty="0"/>
          </a:p>
        </p:txBody>
      </p:sp>
      <p:sp>
        <p:nvSpPr>
          <p:cNvPr id="23556" name="Plassholder for lysbildenummer 6">
            <a:extLst>
              <a:ext uri="{FF2B5EF4-FFF2-40B4-BE49-F238E27FC236}">
                <a16:creationId xmlns:a16="http://schemas.microsoft.com/office/drawing/2014/main" id="{EB14EC7A-A332-0524-F0C5-A2CA33E9C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B2B5B4-79B7-184D-9555-EFF9AF734BF7}" type="slidenum">
              <a:rPr lang="en-US" altLang="nb-NO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nb-NO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Fiolet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1C1AA214-81C5-AE4A-A6A3-7F8C19D7B550}" vid="{BC7D569F-239E-D040-871A-254BCC6C6F5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226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Pakke</vt:lpstr>
      <vt:lpstr>Viterbi</vt:lpstr>
      <vt:lpstr>Viterbi-Dekoding</vt:lpstr>
      <vt:lpstr>Viterbiformelen</vt:lpstr>
      <vt:lpstr>KOrt sagt:</vt:lpstr>
      <vt:lpstr>Beregningseksempel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Lilja Charlotte Storset</dc:creator>
  <cp:lastModifiedBy>Lilja Charlotte Storset</cp:lastModifiedBy>
  <cp:revision>53</cp:revision>
  <dcterms:created xsi:type="dcterms:W3CDTF">2022-03-22T12:26:08Z</dcterms:created>
  <dcterms:modified xsi:type="dcterms:W3CDTF">2023-03-20T09:56:24Z</dcterms:modified>
</cp:coreProperties>
</file>