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Source Code Pro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def2f912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def2f912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def2f91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def2f91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def2f912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def2f912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ef2f912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ef2f912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def2f912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def2f912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def2f912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def2f912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def2f912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def2f912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def2f912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def2f912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def2f912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def2f912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Flower Dataset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Jeremy Improgo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and Deployment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in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the Tensorflow Keras package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be put into a GUI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upload an image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550" y="1970600"/>
            <a:ext cx="3466525" cy="292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Introduction/Problem Statement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numerous flower species and identifying them can be difficult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Objective: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predictive tool that can identify and classify certain flowers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Details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JPG image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class contains around 500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Images vary in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 distinct classes of flowers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19204" l="0" r="6006" t="0"/>
          <a:stretch/>
        </p:blipFill>
        <p:spPr>
          <a:xfrm>
            <a:off x="3831640" y="372500"/>
            <a:ext cx="5187610" cy="137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0375" y="3151500"/>
            <a:ext cx="501015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(Exploratory Data Analysis)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Compared images from top 2 classes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50" y="2064713"/>
            <a:ext cx="7915275" cy="2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 rotWithShape="1">
          <a:blip r:embed="rId4">
            <a:alphaModFix/>
          </a:blip>
          <a:srcRect b="64460" l="5903" r="51991" t="1973"/>
          <a:stretch/>
        </p:blipFill>
        <p:spPr>
          <a:xfrm>
            <a:off x="1061125" y="2203800"/>
            <a:ext cx="3352850" cy="22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Edge Detection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574" y="324125"/>
            <a:ext cx="5313726" cy="449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Canny Edge Detection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600" y="228450"/>
            <a:ext cx="5740276" cy="485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PDA (Predictive Data Analysis)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Teachable Machine was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keras tensorflow code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950" y="2920600"/>
            <a:ext cx="5550100" cy="105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2894"/>
            <a:ext cx="9144000" cy="4557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5000" y="1106000"/>
            <a:ext cx="3048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582125"/>
            <a:ext cx="4903976" cy="380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