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4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52" d="100"/>
          <a:sy n="52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1169517375_2880x1920.jpg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184386109_2439x1626.jpg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  <a:latin typeface="+mj-lt"/>
                <a:ea typeface="+mj-ea"/>
                <a:cs typeface="+mj-cs"/>
                <a:sym typeface="Apple SD 산돌고딕 Neo 볼드체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Graphik-SemiboldItalic"/>
          <a:ea typeface="Graphik-SemiboldItalic"/>
          <a:cs typeface="Graphik-SemiboldItalic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hFZlxpJPI5w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HtjZx-G-inI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iscm/leonsans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WEpJS1W7vg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ZhH9Qr4B0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OI0pLACppk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{index}"/>
          <p:cNvSpPr txBox="1"/>
          <p:nvPr/>
        </p:nvSpPr>
        <p:spPr>
          <a:xfrm>
            <a:off x="9602723" y="939107"/>
            <a:ext cx="5178553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r>
              <a:t>{index}</a:t>
            </a:r>
          </a:p>
        </p:txBody>
      </p:sp>
    </p:spTree>
  </p:cSld>
  <p:clrMapOvr>
    <a:masterClrMapping/>
  </p:clrMapOvr>
  <p:transition spd="med" advClick="0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ure, DeepFake Detectors Exist - But Can They Be Fooled?" descr="Sure, DeepFake Detectors Exist - But Can They Be Fooled?"/>
          <p:cNvPicPr>
            <a:picLocks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5321" y="306744"/>
            <a:ext cx="23293358" cy="131025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2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최근 급속도로 유행하는 다메다메 밈 전부모음ㅋㅋㅋㅋㅋ개꿀잼 Dame Da Ne Memes Compilation" descr="최근 급속도로 유행하는 다메다메 밈 전부모음ㅋㅋㅋㅋㅋ개꿀잼 Dame Da Ne Memes Compilation"/>
          <p:cNvPicPr>
            <a:picLocks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5322" y="306744"/>
            <a:ext cx="23293356" cy="131025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4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AI </a:t>
            </a:r>
            <a:r>
              <a:rPr lang="ko-KR" altLang="en-US" dirty="0"/>
              <a:t>윤리 헌장</a:t>
            </a:r>
            <a:endParaRPr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9DD57FF-4E53-984E-A342-AD5A30FDA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3196817"/>
            <a:ext cx="23691668" cy="73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6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ithub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</a:t>
            </a:r>
          </a:p>
        </p:txBody>
      </p:sp>
      <p:sp>
        <p:nvSpPr>
          <p:cNvPr id="187" name="이소울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이소울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C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Git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pull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VC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VCS</a:t>
            </a:r>
          </a:p>
        </p:txBody>
      </p:sp>
    </p:spTree>
    <p:extLst>
      <p:ext uri="{BB962C8B-B14F-4D97-AF65-F5344CB8AC3E}">
        <p14:creationId xmlns:p14="http://schemas.microsoft.com/office/powerpoint/2010/main" val="120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pull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ersion Control System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Version Control System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68" y="2280421"/>
            <a:ext cx="11079664" cy="9155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ttps://github.com/cmiscm/leonsan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00"/>
                </a:solidFill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https://github.com/cmiscm/leonsans</a:t>
            </a:r>
          </a:p>
        </p:txBody>
      </p:sp>
    </p:spTree>
  </p:cSld>
  <p:clrMapOvr>
    <a:masterClrMapping/>
  </p:clrMapOvr>
  <p:transition spd="med" advClick="0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 Shot 2020-12-24 at 11.04.10.png" descr="Screen Shot 2020-12-24 at 11.04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86" y="10358375"/>
            <a:ext cx="113030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 Shot 2020-12-24 at 11.03.29.png" descr="Screen Shot 2020-12-24 at 11.03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839" y="3779571"/>
            <a:ext cx="85471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Screen Shot 2020-12-24 at 11.03.20.png" descr="Screen Shot 2020-12-24 at 11.03.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639" y="7068973"/>
            <a:ext cx="85471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Screen Shot 2020-12-24 at 11.03.02.png" descr="Screen Shot 2020-12-24 at 11.03.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9804" y="7441970"/>
            <a:ext cx="7112001" cy="257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 Shot 2020-12-24 at 11.02.30.png" descr="Screen Shot 2020-12-24 at 11.02.3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086" y="223206"/>
            <a:ext cx="12014201" cy="330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20-12-24 at 11.02.14.png" descr="Screen Shot 2020-12-24 at 11.02.1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9512" y="3934188"/>
            <a:ext cx="9067801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정보 윤리…"/>
          <p:cNvSpPr txBox="1"/>
          <p:nvPr/>
        </p:nvSpPr>
        <p:spPr>
          <a:xfrm>
            <a:off x="6223634" y="5130799"/>
            <a:ext cx="11936731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66724" indent="-466724" algn="l">
              <a:lnSpc>
                <a:spcPct val="120000"/>
              </a:lnSpc>
              <a:buSzPct val="100000"/>
              <a:buAutoNum type="arabicPeriod"/>
              <a:defRPr sz="10000" spc="1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pPr>
            <a:r>
              <a:t> 정보 윤리</a:t>
            </a:r>
          </a:p>
          <a:p>
            <a:pPr marL="466724" indent="-466724" algn="l">
              <a:lnSpc>
                <a:spcPct val="120000"/>
              </a:lnSpc>
              <a:buSzPct val="100000"/>
              <a:buAutoNum type="arabicPeriod"/>
              <a:defRPr sz="10000" spc="1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pple SD 산돌고딕 Neo 강한 볼드체"/>
              </a:defRPr>
            </a:pPr>
            <a:r>
              <a:t> Github 사용 방법</a:t>
            </a:r>
          </a:p>
        </p:txBody>
      </p:sp>
      <p:sp>
        <p:nvSpPr>
          <p:cNvPr id="154" name="Line"/>
          <p:cNvSpPr/>
          <p:nvPr/>
        </p:nvSpPr>
        <p:spPr>
          <a:xfrm>
            <a:off x="6297079" y="6858000"/>
            <a:ext cx="6650588" cy="0"/>
          </a:xfrm>
          <a:prstGeom prst="line">
            <a:avLst/>
          </a:prstGeom>
          <a:ln w="127000">
            <a:solidFill>
              <a:srgbClr val="EA34C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Line"/>
          <p:cNvSpPr/>
          <p:nvPr/>
        </p:nvSpPr>
        <p:spPr>
          <a:xfrm>
            <a:off x="6297079" y="8477898"/>
            <a:ext cx="11936731" cy="1"/>
          </a:xfrm>
          <a:prstGeom prst="line">
            <a:avLst/>
          </a:prstGeom>
          <a:ln w="127000">
            <a:solidFill>
              <a:srgbClr val="EC594B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6" name="{index}"/>
          <p:cNvSpPr txBox="1"/>
          <p:nvPr/>
        </p:nvSpPr>
        <p:spPr>
          <a:xfrm>
            <a:off x="9602723" y="939107"/>
            <a:ext cx="5178553" cy="2105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r>
              <a:t>{index}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ithub 가입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Github 가입</a:t>
            </a:r>
          </a:p>
        </p:txBody>
      </p:sp>
    </p:spTree>
  </p:cSld>
  <p:clrMapOvr>
    <a:masterClrMapping/>
  </p:clrMapOvr>
  <p:transition spd="med" advClick="0" advTm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ourcetree 설치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 err="1"/>
              <a:t>Sourcetree</a:t>
            </a:r>
            <a:r>
              <a:rPr dirty="0"/>
              <a:t> </a:t>
            </a:r>
            <a:r>
              <a:rPr dirty="0" err="1"/>
              <a:t>설치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formation Ethic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Ethics</a:t>
            </a:r>
          </a:p>
        </p:txBody>
      </p:sp>
      <p:sp>
        <p:nvSpPr>
          <p:cNvPr id="159" name="이소울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이소울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 Shot 2020-12-24 at 8.45.06.png" descr="Screen Shot 2020-12-24 at 8.45.06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3585882" y="0"/>
            <a:ext cx="17212236" cy="137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200%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200%</a:t>
            </a:r>
          </a:p>
        </p:txBody>
      </p:sp>
      <p:sp>
        <p:nvSpPr>
          <p:cNvPr id="164" name="AI 관련 논문 제출 수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AI 관련 논문 제출 수</a:t>
            </a:r>
          </a:p>
        </p:txBody>
      </p:sp>
      <p:sp>
        <p:nvSpPr>
          <p:cNvPr id="165" name="출처 - 정보통신기획평가원 (2015년 대비 2020년 기준)"/>
          <p:cNvSpPr txBox="1"/>
          <p:nvPr/>
        </p:nvSpPr>
        <p:spPr>
          <a:xfrm>
            <a:off x="1270000" y="12664232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500">
                <a:solidFill>
                  <a:srgbClr val="3B75A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출처 - 정보통신기획평가원 (2015년 대비 2020년 기준)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 Shot 2020-12-24 at 8.33.21.png" descr="Screen Shot 2020-12-24 at 8.33.21.pn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23450"/>
            <a:ext cx="24384000" cy="11269100"/>
          </a:xfrm>
          <a:prstGeom prst="rect">
            <a:avLst/>
          </a:prstGeom>
        </p:spPr>
      </p:pic>
      <p:sp>
        <p:nvSpPr>
          <p:cNvPr id="168" name="출처 - 정보통신기획평가원"/>
          <p:cNvSpPr txBox="1"/>
          <p:nvPr/>
        </p:nvSpPr>
        <p:spPr>
          <a:xfrm>
            <a:off x="1270000" y="12664232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500">
                <a:solidFill>
                  <a:srgbClr val="3B75AF"/>
                </a:solidFill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출처 - 정보통신기획평가원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>
            <a:hlinkClick r:id="rId2"/>
          </p:cNvPr>
          <p:cNvSpPr/>
          <p:nvPr/>
        </p:nvSpPr>
        <p:spPr>
          <a:xfrm>
            <a:off x="2694830" y="4294025"/>
            <a:ext cx="5583140" cy="512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171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</a:t>
            </a:r>
          </a:p>
        </p:txBody>
      </p:sp>
      <p:sp>
        <p:nvSpPr>
          <p:cNvPr id="172" name="광고에 침투한 딥 페이크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광고에 침투한 딥 페이크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>
            <a:hlinkClick r:id="rId2"/>
          </p:cNvPr>
          <p:cNvSpPr/>
          <p:nvPr/>
        </p:nvSpPr>
        <p:spPr>
          <a:xfrm>
            <a:off x="9400430" y="4294025"/>
            <a:ext cx="5583140" cy="512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175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Video</a:t>
            </a:r>
          </a:p>
        </p:txBody>
      </p:sp>
      <p:sp>
        <p:nvSpPr>
          <p:cNvPr id="176" name="딥 페이크 박영선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딥 페이크 박영선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>
            <a:hlinkClick r:id="rId2"/>
          </p:cNvPr>
          <p:cNvSpPr/>
          <p:nvPr/>
        </p:nvSpPr>
        <p:spPr>
          <a:xfrm>
            <a:off x="16817230" y="4294025"/>
            <a:ext cx="5583140" cy="512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179" name="Video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Video</a:t>
            </a:r>
          </a:p>
        </p:txBody>
      </p:sp>
      <p:sp>
        <p:nvSpPr>
          <p:cNvPr id="180" name="딥 페이크 처벌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5400">
                <a:latin typeface="Apple SD 산돌고딕 Neo 중간체"/>
                <a:ea typeface="Apple SD 산돌고딕 Neo 중간체"/>
                <a:cs typeface="Apple SD 산돌고딕 Neo 중간체"/>
                <a:sym typeface="Apple SD 산돌고딕 Neo 중간체"/>
              </a:defRPr>
            </a:lvl1pPr>
          </a:lstStyle>
          <a:p>
            <a:r>
              <a:t>딥 페이크 처벌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강한 볼드체"/>
        <a:ea typeface="Apple SD 산돌고딕 Neo 강한 볼드체"/>
        <a:cs typeface="Apple SD 산돌고딕 Neo 강한 볼드체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pple SD 산돌고딕 Neo 볼드체"/>
        <a:ea typeface="Apple SD 산돌고딕 Neo 볼드체"/>
        <a:cs typeface="Apple SD 산돌고딕 Neo 볼드체"/>
      </a:majorFont>
      <a:minorFont>
        <a:latin typeface="Apple SD 산돌고딕 Neo 강한 볼드체"/>
        <a:ea typeface="Apple SD 산돌고딕 Neo 강한 볼드체"/>
        <a:cs typeface="Apple SD 산돌고딕 Neo 강한 볼드체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Macintosh PowerPoint</Application>
  <PresentationFormat>Custom</PresentationFormat>
  <Paragraphs>25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Apple SD 산돌고딕 Neo 강한 볼드체</vt:lpstr>
      <vt:lpstr>Apple SD 산돌고딕 Neo 볼드체</vt:lpstr>
      <vt:lpstr>Apple SD 산돌고딕 Neo 중간체</vt:lpstr>
      <vt:lpstr>Graphik</vt:lpstr>
      <vt:lpstr>Graphik-Medium</vt:lpstr>
      <vt:lpstr>Graphik-SemiboldItalic</vt:lpstr>
      <vt:lpstr>Helvetica Neue</vt:lpstr>
      <vt:lpstr>31_ColorGradientLight</vt:lpstr>
      <vt:lpstr>PowerPoint Presentation</vt:lpstr>
      <vt:lpstr>PowerPoint Presentation</vt:lpstr>
      <vt:lpstr>Information Ethics</vt:lpstr>
      <vt:lpstr>PowerPoint Presentation</vt:lpstr>
      <vt:lpstr>PowerPoint Presentation</vt:lpstr>
      <vt:lpstr>PowerPoint Presentation</vt:lpstr>
      <vt:lpstr>Video</vt:lpstr>
      <vt:lpstr>Video</vt:lpstr>
      <vt:lpstr>Video</vt:lpstr>
      <vt:lpstr>PowerPoint Presentation</vt:lpstr>
      <vt:lpstr>PowerPoint Presentation</vt:lpstr>
      <vt:lpstr>AI 윤리 헌장</vt:lpstr>
      <vt:lpstr>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home662</cp:lastModifiedBy>
  <cp:revision>4</cp:revision>
  <dcterms:modified xsi:type="dcterms:W3CDTF">2020-12-24T02:20:45Z</dcterms:modified>
</cp:coreProperties>
</file>