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547BD-A696-448A-81CC-8B7E48D9CBE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7FC4-D785-4AC9-A091-AD100A229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2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E088D-7D0F-4EA2-81B2-07C3D04B6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63358-C0A3-4950-802C-A62270762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4F1AB-B650-4DC5-AE4B-AC0F220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13B35-F91C-4DB1-B679-83C77F38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5C977-2E98-42DC-8392-4F8B6E26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2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AE937-62BC-43D6-9196-CCE71915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A366D-E54E-48B1-9C15-1415003D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0949E-14F0-4B39-9E86-1B40AA42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FBFC6-AE51-4941-9D0A-437CCC97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47E27-11BB-4FEE-8AAF-A44685D3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7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2DE024-4F0B-498C-BC73-35AF9CD08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CECDB-7F0B-4D3C-97BF-D1A83194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23685-8BDE-4BFF-84E8-3FED05F2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BC0B1-CEE7-4FE6-8049-7F374F0A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B3E35-2840-4A8F-9ECE-8FD11C6A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3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C4A6A-C4FD-4BFE-BC74-E70C418B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9CC2E-538D-4613-A9CF-79F9DAAE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ADD4-54DB-4B9D-907A-D41BF515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7A5AD-4F07-4BBA-90C0-63188A6B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18723-8CD7-499E-B888-8375BE7F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D4FE1-213E-45E7-BD7A-FF729507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07953-BDFC-4206-9171-46BBC55A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43A5B-D210-401C-B9C0-296D9DF0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5B72-E639-4D9B-88D5-1260ABF8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97484-989B-4360-9737-1876BFDF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20EB5-308C-4E2E-ACDE-AA4F030E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81448-E23A-48BA-93EA-FC1A9653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26146-39DE-42ED-8B71-3C8FC260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6ED38-1A5C-44AF-8202-1D196315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7693B-D7BB-433E-BDD5-6692C500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8F37D-3662-40DF-A090-AC2794E5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F2448-3AF6-4CDD-B6BB-122277FC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01256-D3A4-4A70-88A6-65BE6E7A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A04CC-9E06-457C-A888-FF182779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1C27BF-C46E-428E-9170-87BDE1F3D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3DEAD1-F8B5-4B71-9A99-219900FA7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CE8B6-CA2D-4C1C-9A8F-0C01F2AD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958C5E-90C8-474E-A6A9-C63F4F4B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7BDDE8-6941-4229-9A2A-A4FAF9B1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82C66-9F1B-4371-99BF-0B26F274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10D7EB-FEF7-45B6-B0C5-21550997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7B1808-84D0-4E06-AA1E-A163883D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AE2AF-0A3E-4DED-8FF2-DDF202BA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7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E0AF9-31C6-4C0D-95FC-4F43E677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023091-1D8D-45B4-AB50-FE74557A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D3457-A662-49BF-BB13-3C32BDED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0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05AB2-F929-42E8-A5C8-12069C0A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D7AF4-1768-49AD-8A0B-1677A2D3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6E1FF-8312-4638-A1F4-4FC51A09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ED3E5-560B-49AA-A449-6C33F5CB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79EB0-BA55-43D6-8642-D4DCF78E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13452-AA20-46BB-905D-54977069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4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94468-F98B-448F-B635-F1568B88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8FC713-EDB6-4590-9B00-5D00F1F42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A291E-0E3A-444D-9474-8A5A63A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560BB-0214-481E-9143-24B9B290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A1202-D575-4634-B902-9B10233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32452-FB03-48B0-993F-B516BDE0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5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22FC11-78DB-4759-A0C1-9B4A9C91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9772F-A44E-418D-B503-B459FBCF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2A194-3F4F-4EBA-9433-F784142BC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D846-896C-4800-89D6-16F451580A3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A0C0F-A756-4298-8419-9C275246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BE455-DC28-4D3F-ADCC-BCF4EC3C0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3567-95BF-41B5-B760-FD2114D5D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B9312-F84F-44D6-89D4-FC0D25AEC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Python</a:t>
            </a:r>
            <a:r>
              <a:rPr lang="ko-KR" altLang="en-US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으로 텍스트</a:t>
            </a:r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크롤링</a:t>
            </a:r>
            <a:r>
              <a:rPr lang="ko-KR" altLang="en-US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81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4DA25-87AB-41BC-937E-750CFDE4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B79C045-2DE8-4A28-BFCF-6ABE5143A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7625"/>
            <a:ext cx="12192000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2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DA967-B3D3-4C19-9EB0-DFB3339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B62D60-0B3A-4318-B200-01E4326B5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32711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217FB40-E19D-46A8-B829-D6FBFB75539C}"/>
              </a:ext>
            </a:extLst>
          </p:cNvPr>
          <p:cNvSpPr/>
          <p:nvPr/>
        </p:nvSpPr>
        <p:spPr>
          <a:xfrm>
            <a:off x="6533388" y="3505200"/>
            <a:ext cx="1210437" cy="714375"/>
          </a:xfrm>
          <a:custGeom>
            <a:avLst/>
            <a:gdLst>
              <a:gd name="connsiteX0" fmla="*/ 924687 w 1210437"/>
              <a:gd name="connsiteY0" fmla="*/ 38100 h 714375"/>
              <a:gd name="connsiteX1" fmla="*/ 877062 w 1210437"/>
              <a:gd name="connsiteY1" fmla="*/ 19050 h 714375"/>
              <a:gd name="connsiteX2" fmla="*/ 600837 w 1210437"/>
              <a:gd name="connsiteY2" fmla="*/ 47625 h 714375"/>
              <a:gd name="connsiteX3" fmla="*/ 572262 w 1210437"/>
              <a:gd name="connsiteY3" fmla="*/ 57150 h 714375"/>
              <a:gd name="connsiteX4" fmla="*/ 448437 w 1210437"/>
              <a:gd name="connsiteY4" fmla="*/ 85725 h 714375"/>
              <a:gd name="connsiteX5" fmla="*/ 315087 w 1210437"/>
              <a:gd name="connsiteY5" fmla="*/ 133350 h 714375"/>
              <a:gd name="connsiteX6" fmla="*/ 76962 w 1210437"/>
              <a:gd name="connsiteY6" fmla="*/ 333375 h 714375"/>
              <a:gd name="connsiteX7" fmla="*/ 10287 w 1210437"/>
              <a:gd name="connsiteY7" fmla="*/ 419100 h 714375"/>
              <a:gd name="connsiteX8" fmla="*/ 762 w 1210437"/>
              <a:gd name="connsiteY8" fmla="*/ 504825 h 714375"/>
              <a:gd name="connsiteX9" fmla="*/ 76962 w 1210437"/>
              <a:gd name="connsiteY9" fmla="*/ 619125 h 714375"/>
              <a:gd name="connsiteX10" fmla="*/ 419862 w 1210437"/>
              <a:gd name="connsiteY10" fmla="*/ 704850 h 714375"/>
              <a:gd name="connsiteX11" fmla="*/ 581787 w 1210437"/>
              <a:gd name="connsiteY11" fmla="*/ 714375 h 714375"/>
              <a:gd name="connsiteX12" fmla="*/ 743712 w 1210437"/>
              <a:gd name="connsiteY12" fmla="*/ 666750 h 714375"/>
              <a:gd name="connsiteX13" fmla="*/ 886587 w 1210437"/>
              <a:gd name="connsiteY13" fmla="*/ 571500 h 714375"/>
              <a:gd name="connsiteX14" fmla="*/ 1153287 w 1210437"/>
              <a:gd name="connsiteY14" fmla="*/ 342900 h 714375"/>
              <a:gd name="connsiteX15" fmla="*/ 1181862 w 1210437"/>
              <a:gd name="connsiteY15" fmla="*/ 304800 h 714375"/>
              <a:gd name="connsiteX16" fmla="*/ 1210437 w 1210437"/>
              <a:gd name="connsiteY16" fmla="*/ 238125 h 714375"/>
              <a:gd name="connsiteX17" fmla="*/ 1172337 w 1210437"/>
              <a:gd name="connsiteY17" fmla="*/ 114300 h 714375"/>
              <a:gd name="connsiteX18" fmla="*/ 1105662 w 1210437"/>
              <a:gd name="connsiteY18" fmla="*/ 85725 h 714375"/>
              <a:gd name="connsiteX19" fmla="*/ 1038987 w 1210437"/>
              <a:gd name="connsiteY19" fmla="*/ 47625 h 714375"/>
              <a:gd name="connsiteX20" fmla="*/ 962787 w 1210437"/>
              <a:gd name="connsiteY20" fmla="*/ 28575 h 714375"/>
              <a:gd name="connsiteX21" fmla="*/ 791337 w 1210437"/>
              <a:gd name="connsiteY21" fmla="*/ 0 h 714375"/>
              <a:gd name="connsiteX22" fmla="*/ 734187 w 1210437"/>
              <a:gd name="connsiteY22" fmla="*/ 9525 h 714375"/>
              <a:gd name="connsiteX23" fmla="*/ 705612 w 1210437"/>
              <a:gd name="connsiteY23" fmla="*/ 285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0437" h="714375">
                <a:moveTo>
                  <a:pt x="924687" y="38100"/>
                </a:moveTo>
                <a:cubicBezTo>
                  <a:pt x="908812" y="31750"/>
                  <a:pt x="894139" y="19904"/>
                  <a:pt x="877062" y="19050"/>
                </a:cubicBezTo>
                <a:cubicBezTo>
                  <a:pt x="802918" y="15343"/>
                  <a:pt x="674635" y="37082"/>
                  <a:pt x="600837" y="47625"/>
                </a:cubicBezTo>
                <a:cubicBezTo>
                  <a:pt x="591312" y="50800"/>
                  <a:pt x="582002" y="54715"/>
                  <a:pt x="572262" y="57150"/>
                </a:cubicBezTo>
                <a:cubicBezTo>
                  <a:pt x="531167" y="67424"/>
                  <a:pt x="489051" y="73691"/>
                  <a:pt x="448437" y="85725"/>
                </a:cubicBezTo>
                <a:cubicBezTo>
                  <a:pt x="403182" y="99134"/>
                  <a:pt x="359537" y="117475"/>
                  <a:pt x="315087" y="133350"/>
                </a:cubicBezTo>
                <a:cubicBezTo>
                  <a:pt x="224099" y="203341"/>
                  <a:pt x="156395" y="249761"/>
                  <a:pt x="76962" y="333375"/>
                </a:cubicBezTo>
                <a:cubicBezTo>
                  <a:pt x="52029" y="359620"/>
                  <a:pt x="32512" y="390525"/>
                  <a:pt x="10287" y="419100"/>
                </a:cubicBezTo>
                <a:cubicBezTo>
                  <a:pt x="7112" y="447675"/>
                  <a:pt x="-2804" y="476296"/>
                  <a:pt x="762" y="504825"/>
                </a:cubicBezTo>
                <a:cubicBezTo>
                  <a:pt x="5700" y="544325"/>
                  <a:pt x="42397" y="598793"/>
                  <a:pt x="76962" y="619125"/>
                </a:cubicBezTo>
                <a:cubicBezTo>
                  <a:pt x="177982" y="678549"/>
                  <a:pt x="307820" y="692737"/>
                  <a:pt x="419862" y="704850"/>
                </a:cubicBezTo>
                <a:cubicBezTo>
                  <a:pt x="473617" y="710661"/>
                  <a:pt x="527812" y="711200"/>
                  <a:pt x="581787" y="714375"/>
                </a:cubicBezTo>
                <a:cubicBezTo>
                  <a:pt x="667016" y="704905"/>
                  <a:pt x="670165" y="714556"/>
                  <a:pt x="743712" y="666750"/>
                </a:cubicBezTo>
                <a:cubicBezTo>
                  <a:pt x="904675" y="562124"/>
                  <a:pt x="804687" y="598800"/>
                  <a:pt x="886587" y="571500"/>
                </a:cubicBezTo>
                <a:cubicBezTo>
                  <a:pt x="996654" y="495300"/>
                  <a:pt x="1067668" y="457058"/>
                  <a:pt x="1153287" y="342900"/>
                </a:cubicBezTo>
                <a:cubicBezTo>
                  <a:pt x="1162812" y="330200"/>
                  <a:pt x="1174260" y="318737"/>
                  <a:pt x="1181862" y="304800"/>
                </a:cubicBezTo>
                <a:cubicBezTo>
                  <a:pt x="1193441" y="283572"/>
                  <a:pt x="1200912" y="260350"/>
                  <a:pt x="1210437" y="238125"/>
                </a:cubicBezTo>
                <a:cubicBezTo>
                  <a:pt x="1197737" y="196850"/>
                  <a:pt x="1196802" y="149886"/>
                  <a:pt x="1172337" y="114300"/>
                </a:cubicBezTo>
                <a:cubicBezTo>
                  <a:pt x="1158638" y="94375"/>
                  <a:pt x="1127289" y="96539"/>
                  <a:pt x="1105662" y="85725"/>
                </a:cubicBezTo>
                <a:cubicBezTo>
                  <a:pt x="1082767" y="74277"/>
                  <a:pt x="1062754" y="57132"/>
                  <a:pt x="1038987" y="47625"/>
                </a:cubicBezTo>
                <a:cubicBezTo>
                  <a:pt x="1014678" y="37901"/>
                  <a:pt x="988273" y="34572"/>
                  <a:pt x="962787" y="28575"/>
                </a:cubicBezTo>
                <a:cubicBezTo>
                  <a:pt x="860974" y="4619"/>
                  <a:pt x="894390" y="11450"/>
                  <a:pt x="791337" y="0"/>
                </a:cubicBezTo>
                <a:cubicBezTo>
                  <a:pt x="772287" y="3175"/>
                  <a:pt x="752509" y="3418"/>
                  <a:pt x="734187" y="9525"/>
                </a:cubicBezTo>
                <a:cubicBezTo>
                  <a:pt x="723327" y="13145"/>
                  <a:pt x="705612" y="28575"/>
                  <a:pt x="705612" y="2857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7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E34F6-89AB-49AC-A24A-BA2270F6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8DBA1E2-7DE5-47E8-9840-FEE9979DE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1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934490-F1F9-4073-A1C8-C48A1CA19366}"/>
              </a:ext>
            </a:extLst>
          </p:cNvPr>
          <p:cNvSpPr txBox="1"/>
          <p:nvPr/>
        </p:nvSpPr>
        <p:spPr>
          <a:xfrm>
            <a:off x="2362199" y="3988167"/>
            <a:ext cx="760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pip install bs4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0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1512-0244-4C65-A9AA-166F418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방금 설치한 패키지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라이브러리 란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?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3074" name="Picture 2" descr="LG전자 : 그램 | 노트북 | PC">
            <a:extLst>
              <a:ext uri="{FF2B5EF4-FFF2-40B4-BE49-F238E27FC236}">
                <a16:creationId xmlns:a16="http://schemas.microsoft.com/office/drawing/2014/main" id="{2E557121-67B7-4867-8B95-C796641527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794"/>
            <a:ext cx="285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Microsoft PowerPoint 2013 logo.svg - Wikimedia Commons">
            <a:extLst>
              <a:ext uri="{FF2B5EF4-FFF2-40B4-BE49-F238E27FC236}">
                <a16:creationId xmlns:a16="http://schemas.microsoft.com/office/drawing/2014/main" id="{32CF3AE3-BA7D-42B0-BB23-B263B68FE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41" y="4620080"/>
            <a:ext cx="1187074" cy="11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icrosoft Word Logo | The most famous brands and company logos in ...">
            <a:extLst>
              <a:ext uri="{FF2B5EF4-FFF2-40B4-BE49-F238E27FC236}">
                <a16:creationId xmlns:a16="http://schemas.microsoft.com/office/drawing/2014/main" id="{3C1D8C2D-B92B-4945-BB16-95EC0558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690688"/>
            <a:ext cx="2071511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hrome: 빠르고 안전한 브라우저 - Google Play 앱">
            <a:extLst>
              <a:ext uri="{FF2B5EF4-FFF2-40B4-BE49-F238E27FC236}">
                <a16:creationId xmlns:a16="http://schemas.microsoft.com/office/drawing/2014/main" id="{72B3F5E0-6A63-4EFF-8098-043D1DEF3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9" y="305673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9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eautiful Soup 4 | Funthon">
            <a:extLst>
              <a:ext uri="{FF2B5EF4-FFF2-40B4-BE49-F238E27FC236}">
                <a16:creationId xmlns:a16="http://schemas.microsoft.com/office/drawing/2014/main" id="{E41C152A-25B6-4BF5-B5E6-EDEDCC90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21119"/>
            <a:ext cx="4535122" cy="19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ython-logo-inkscape – Pocket Science Lab">
            <a:extLst>
              <a:ext uri="{FF2B5EF4-FFF2-40B4-BE49-F238E27FC236}">
                <a16:creationId xmlns:a16="http://schemas.microsoft.com/office/drawing/2014/main" id="{6ECA9431-55BC-4876-9571-78444114B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6287"/>
            <a:ext cx="59626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0D2EF8-7438-4562-96FB-FAE2A58DB9F4}"/>
              </a:ext>
            </a:extLst>
          </p:cNvPr>
          <p:cNvCxnSpPr>
            <a:stCxn id="2052" idx="1"/>
          </p:cNvCxnSpPr>
          <p:nvPr/>
        </p:nvCxnSpPr>
        <p:spPr>
          <a:xfrm flipH="1">
            <a:off x="5057775" y="2096288"/>
            <a:ext cx="1038225" cy="97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Python Logo Clipart Easy - Pandas Python Logo - Png Download ...">
            <a:extLst>
              <a:ext uri="{FF2B5EF4-FFF2-40B4-BE49-F238E27FC236}">
                <a16:creationId xmlns:a16="http://schemas.microsoft.com/office/drawing/2014/main" id="{0C1B73B7-6103-48F7-B90D-522DA348E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20" y="2820187"/>
            <a:ext cx="3825081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5A879-5AAA-4C24-91CA-E550F54AE003}"/>
              </a:ext>
            </a:extLst>
          </p:cNvPr>
          <p:cNvSpPr txBox="1"/>
          <p:nvPr/>
        </p:nvSpPr>
        <p:spPr>
          <a:xfrm>
            <a:off x="579727" y="409575"/>
            <a:ext cx="48031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highlight>
                  <a:srgbClr val="FFFF00"/>
                </a:highligh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pip</a:t>
            </a:r>
            <a:r>
              <a:rPr lang="en-US" altLang="ko-KR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install </a:t>
            </a:r>
            <a:r>
              <a:rPr lang="ko-KR" altLang="en-US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패키지명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91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3E1FE-6316-44E5-8B7B-0D05BF4F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7FEAAD-8646-4AC8-96AB-85AECA8C4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6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DE77B-2263-4A01-920E-AB1394BF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940A01-3B6F-47D8-91DD-1FBABC479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76393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7187596-D1D7-4D20-BDA4-51C0856C04A2}"/>
              </a:ext>
            </a:extLst>
          </p:cNvPr>
          <p:cNvSpPr/>
          <p:nvPr/>
        </p:nvSpPr>
        <p:spPr>
          <a:xfrm>
            <a:off x="1752600" y="2273300"/>
            <a:ext cx="9931400" cy="8763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75F1-7A6E-41A4-B0D0-7C1F2832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현재 네이버 다음 </a:t>
            </a:r>
            <a:r>
              <a:rPr lang="ko-KR" altLang="en-US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실검순위서비스폐지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9628-BFDE-4205-8701-7302F9D66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589"/>
            <a:ext cx="10515600" cy="39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3526A-57B8-4559-A1EC-2F87086A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C14365-9A63-4E28-B4C8-54921C573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96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C41CD-CA31-4911-A0C2-B84C9FA1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구글에  </a:t>
            </a:r>
            <a:r>
              <a:rPr lang="en-US" altLang="ko-KR" dirty="0"/>
              <a:t>Beautiful Soup </a:t>
            </a:r>
            <a:r>
              <a:rPr lang="ko-KR" altLang="en-US" dirty="0"/>
              <a:t>공식 문서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B469C-89C6-4C6B-9709-57D8AB91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컨트롤 </a:t>
            </a:r>
            <a:r>
              <a:rPr lang="en-US" altLang="ko-KR" sz="4000" dirty="0"/>
              <a:t>F -&gt; .get </a:t>
            </a:r>
            <a:r>
              <a:rPr lang="ko-KR" altLang="en-US" sz="4000" dirty="0"/>
              <a:t>검색 </a:t>
            </a:r>
            <a:r>
              <a:rPr lang="en-US" altLang="ko-KR" sz="4000" dirty="0"/>
              <a:t>-&gt;  .</a:t>
            </a:r>
            <a:r>
              <a:rPr lang="en-US" altLang="ko-KR" sz="4000" dirty="0" err="1"/>
              <a:t>get_text</a:t>
            </a:r>
            <a:r>
              <a:rPr lang="en-US" altLang="ko-KR" sz="4000" dirty="0"/>
              <a:t>()</a:t>
            </a:r>
            <a:r>
              <a:rPr lang="ko-KR" altLang="en-US" sz="4000" dirty="0"/>
              <a:t> 복사</a:t>
            </a:r>
          </a:p>
        </p:txBody>
      </p:sp>
    </p:spTree>
    <p:extLst>
      <p:ext uri="{BB962C8B-B14F-4D97-AF65-F5344CB8AC3E}">
        <p14:creationId xmlns:p14="http://schemas.microsoft.com/office/powerpoint/2010/main" val="16171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C1C5F-A37C-42A0-BCCD-D542AC54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err="1">
                <a:solidFill>
                  <a:schemeClr val="accent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크롤링</a:t>
            </a:r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?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088F2-7495-43C7-91EB-DD2FFDC7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인터넷에 있는 정보 중</a:t>
            </a:r>
            <a:endParaRPr lang="en-US" altLang="ko-KR" sz="4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indent="0">
              <a:buNone/>
            </a:pPr>
            <a:r>
              <a:rPr lang="ko-KR" altLang="en-US" sz="4000" dirty="0">
                <a:solidFill>
                  <a:srgbClr val="0070C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원하는 정보만 </a:t>
            </a:r>
            <a:r>
              <a:rPr lang="ko-KR" altLang="en-US" sz="4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골라서 </a:t>
            </a:r>
            <a:r>
              <a:rPr lang="ko-KR" altLang="en-US" sz="4000" dirty="0">
                <a:solidFill>
                  <a:srgbClr val="0070C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자동으로 수집</a:t>
            </a:r>
            <a:r>
              <a:rPr lang="ko-KR" altLang="en-US" sz="4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하는 기술</a:t>
            </a:r>
            <a:r>
              <a:rPr lang="en-US" altLang="ko-KR" sz="4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4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5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DB591-3691-4AD7-8E41-8C16A873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예쁘게 하기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D95A9-3F9C-47D9-A3FA-386EE40E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Get 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함수사용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1AB72A-9B83-4A99-9A38-0E07EF7F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96" y="2364581"/>
            <a:ext cx="8774807" cy="40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1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6F3B6-7427-47D8-9382-6384A35A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42D26AD-62EE-406F-BFDF-EB276142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22071"/>
            <a:ext cx="12192000" cy="78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036D-66C3-4368-8342-EC1A5C37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2811609-A48F-46DD-9DFD-BF9275D4D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3741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68D5-4A1D-4AC4-B501-A35F020E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원리 설명</a:t>
            </a:r>
            <a:r>
              <a:rPr lang="en-US" altLang="ko-KR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	</a:t>
            </a:r>
            <a:endParaRPr lang="ko-KR" altLang="en-US" sz="6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FD51C-A9E9-4016-A543-8C05B50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정보를 가져오려는 사이트에서 </a:t>
            </a:r>
            <a:endParaRPr lang="en-US" altLang="ko-KR" sz="4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indent="0">
              <a:buNone/>
            </a:pPr>
            <a:endParaRPr lang="en-US" altLang="ko-KR" sz="4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indent="0">
              <a:buNone/>
            </a:pPr>
            <a:r>
              <a:rPr lang="ko-KR" altLang="en-US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정보를 찾고</a:t>
            </a:r>
            <a:r>
              <a:rPr lang="en-US" altLang="ko-KR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</a:t>
            </a:r>
          </a:p>
          <a:p>
            <a:pPr marL="0" indent="0">
              <a:buNone/>
            </a:pPr>
            <a:endParaRPr lang="en-US" altLang="ko-KR" sz="4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indent="0">
              <a:buNone/>
            </a:pPr>
            <a:r>
              <a:rPr lang="ko-KR" altLang="en-US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 정보를 </a:t>
            </a:r>
            <a:r>
              <a:rPr lang="ko-KR" altLang="en-US" sz="44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가져오게하는</a:t>
            </a:r>
            <a:r>
              <a:rPr lang="ko-KR" altLang="en-US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코드를 작성하면 끝</a:t>
            </a:r>
            <a:r>
              <a:rPr lang="en-US" altLang="ko-KR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4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3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B9744-651E-402B-8FC0-067B848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2" y="121844"/>
            <a:ext cx="10515600" cy="498475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순서</a:t>
            </a:r>
            <a:r>
              <a:rPr lang="en-US" altLang="ko-KR" sz="4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z="4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A2E2C-6C94-4B26-AC62-5A6EAB1A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1"/>
            <a:ext cx="10515600" cy="54736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67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67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환경 설정</a:t>
            </a:r>
            <a:endParaRPr lang="en-US" altLang="ko-KR" sz="67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>
              <a:buFontTx/>
              <a:buChar char="-"/>
            </a:pPr>
            <a:r>
              <a:rPr lang="en-US" altLang="ko-KR" sz="5100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Python </a:t>
            </a:r>
            <a:r>
              <a:rPr lang="ko-KR" altLang="en-US" sz="5100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개발 환경 설정 </a:t>
            </a:r>
            <a:r>
              <a:rPr lang="en-US" altLang="ko-KR" sz="5100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</a:t>
            </a:r>
            <a:r>
              <a:rPr lang="ko-KR" altLang="en-US" sz="5100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구름</a:t>
            </a:r>
            <a:r>
              <a:rPr lang="en-US" altLang="ko-KR" sz="5100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IDE)</a:t>
            </a:r>
          </a:p>
          <a:p>
            <a:pPr>
              <a:buFontTx/>
              <a:buChar char="-"/>
            </a:pPr>
            <a:endParaRPr lang="en-US" altLang="ko-KR" sz="67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sz="67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67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예제 무작정 실행하기</a:t>
            </a:r>
            <a:endParaRPr lang="en-US" altLang="ko-KR" sz="67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5100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위키피디아 </a:t>
            </a:r>
            <a:r>
              <a:rPr lang="ko-KR" altLang="en-US" sz="5100" dirty="0" err="1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크롤링</a:t>
            </a:r>
            <a:r>
              <a:rPr lang="ko-KR" altLang="en-US" sz="5100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예제</a:t>
            </a:r>
            <a:endParaRPr lang="en-US" altLang="ko-KR" sz="5100" dirty="0">
              <a:solidFill>
                <a:schemeClr val="bg1">
                  <a:lumMod val="5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>
              <a:buFontTx/>
              <a:buChar char="-"/>
            </a:pPr>
            <a:endParaRPr lang="en-US" altLang="ko-KR" sz="67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sz="67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67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다른 작업에 응용하기</a:t>
            </a:r>
            <a:endParaRPr lang="en-US" altLang="ko-KR" sz="67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>
              <a:buFontTx/>
              <a:buChar char="-"/>
            </a:pPr>
            <a:r>
              <a:rPr lang="en-US" altLang="ko-KR" sz="5100" u="sng" dirty="0" err="1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Zum</a:t>
            </a:r>
            <a:r>
              <a:rPr lang="en-US" altLang="ko-KR" sz="5100" u="sng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sz="5100" u="sng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구글 </a:t>
            </a:r>
            <a:r>
              <a:rPr lang="ko-KR" altLang="en-US" sz="5100" u="sng" dirty="0" err="1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크롤링으로</a:t>
            </a:r>
            <a:r>
              <a:rPr lang="ko-KR" altLang="en-US" sz="5100" u="sng" dirty="0">
                <a:solidFill>
                  <a:schemeClr val="bg1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텍스트 저장 </a:t>
            </a:r>
            <a:endParaRPr lang="en-US" altLang="ko-KR" sz="5100" u="sng" dirty="0">
              <a:solidFill>
                <a:schemeClr val="bg1">
                  <a:lumMod val="5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indent="0">
              <a:buNone/>
            </a:pPr>
            <a:endParaRPr lang="en-US" altLang="ko-KR" sz="67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0390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-logo-inkscape – Pocket Science Lab">
            <a:extLst>
              <a:ext uri="{FF2B5EF4-FFF2-40B4-BE49-F238E27FC236}">
                <a16:creationId xmlns:a16="http://schemas.microsoft.com/office/drawing/2014/main" id="{0896BAE1-F364-40C1-97D3-3FE862DAF0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04" y="1629152"/>
            <a:ext cx="7199391" cy="359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85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CEFA-E139-43E4-907F-C33CF9CE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환경설정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구름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IDE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2050" name="Picture 2" descr="삼성전자 노트북7 NT760XBV-G78A' 최저가 검색 - 에누리가격비교">
            <a:extLst>
              <a:ext uri="{FF2B5EF4-FFF2-40B4-BE49-F238E27FC236}">
                <a16:creationId xmlns:a16="http://schemas.microsoft.com/office/drawing/2014/main" id="{A4FDC7E5-965F-4F01-90B3-61C2E6BEF9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1886"/>
            <a:ext cx="3054292" cy="30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autiful Soup 4 | Funthon">
            <a:extLst>
              <a:ext uri="{FF2B5EF4-FFF2-40B4-BE49-F238E27FC236}">
                <a16:creationId xmlns:a16="http://schemas.microsoft.com/office/drawing/2014/main" id="{E41C152A-25B6-4BF5-B5E6-EDEDCC90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21119"/>
            <a:ext cx="4535122" cy="19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:: 파이썬3 requests 모듈 살펴보기(설치, 사용방법 및 예제)">
            <a:extLst>
              <a:ext uri="{FF2B5EF4-FFF2-40B4-BE49-F238E27FC236}">
                <a16:creationId xmlns:a16="http://schemas.microsoft.com/office/drawing/2014/main" id="{DF2D51F2-9308-42A3-8F73-784B4C52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023" y="2710358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08C9B8-319C-4206-94D0-4B2356E706E5}"/>
              </a:ext>
            </a:extLst>
          </p:cNvPr>
          <p:cNvCxnSpPr>
            <a:stCxn id="2052" idx="1"/>
          </p:cNvCxnSpPr>
          <p:nvPr/>
        </p:nvCxnSpPr>
        <p:spPr>
          <a:xfrm flipH="1">
            <a:off x="3892492" y="2096288"/>
            <a:ext cx="2203508" cy="156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6B052B-5B03-4241-947A-675B515E3D5E}"/>
              </a:ext>
            </a:extLst>
          </p:cNvPr>
          <p:cNvCxnSpPr/>
          <p:nvPr/>
        </p:nvCxnSpPr>
        <p:spPr>
          <a:xfrm flipH="1">
            <a:off x="3892492" y="4194495"/>
            <a:ext cx="177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7CCE9F-B559-4714-AC8C-381E57025889}"/>
              </a:ext>
            </a:extLst>
          </p:cNvPr>
          <p:cNvCxnSpPr/>
          <p:nvPr/>
        </p:nvCxnSpPr>
        <p:spPr>
          <a:xfrm flipH="1" flipV="1">
            <a:off x="3758268" y="4806892"/>
            <a:ext cx="5285064" cy="67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0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863D4-5AB7-4CA1-AC97-7597B41E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048"/>
            <a:ext cx="12192000" cy="63442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8EEE3DD-9B0F-4979-8216-EA9EC16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319"/>
            <a:ext cx="10515600" cy="1325563"/>
          </a:xfrm>
        </p:spPr>
        <p:txBody>
          <a:bodyPr/>
          <a:lstStyle/>
          <a:p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6CAFA9-2AA4-4360-B072-A68CDDCF86ED}"/>
              </a:ext>
            </a:extLst>
          </p:cNvPr>
          <p:cNvSpPr/>
          <p:nvPr/>
        </p:nvSpPr>
        <p:spPr>
          <a:xfrm>
            <a:off x="-109057" y="0"/>
            <a:ext cx="12482818" cy="1361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https://ide.goorm.io/</a:t>
            </a:r>
            <a:endParaRPr lang="ko-KR" altLang="en-US" sz="6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87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58999-E514-4881-A096-D52DD25A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A40AFE-C400-4179-AFA6-9DF58646A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5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FDDD4-6495-4509-BEE6-B49A733D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B63C26-D80D-47A5-B571-1D953235F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6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122</Words>
  <Application>Microsoft Office PowerPoint</Application>
  <PresentationFormat>와이드스크린</PresentationFormat>
  <Paragraphs>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AppleSDGothicNeoB00</vt:lpstr>
      <vt:lpstr>AppleSDGothicNeoEB00</vt:lpstr>
      <vt:lpstr>AppleSDGothicNeoM00</vt:lpstr>
      <vt:lpstr>맑은 고딕</vt:lpstr>
      <vt:lpstr>Arial</vt:lpstr>
      <vt:lpstr>Office 테마</vt:lpstr>
      <vt:lpstr>Python으로 텍스트 크롤링 </vt:lpstr>
      <vt:lpstr>크롤링?</vt:lpstr>
      <vt:lpstr>원리 설명 </vt:lpstr>
      <vt:lpstr>순서.</vt:lpstr>
      <vt:lpstr>PowerPoint 프레젠테이션</vt:lpstr>
      <vt:lpstr>환경설정, 구름IDE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방금 설치한 패키지,모듈,라이브러리 란?</vt:lpstr>
      <vt:lpstr>PowerPoint 프레젠테이션</vt:lpstr>
      <vt:lpstr>PowerPoint 프레젠테이션</vt:lpstr>
      <vt:lpstr>PowerPoint 프레젠테이션</vt:lpstr>
      <vt:lpstr>현재 네이버 다음 실검순위서비스폐지 </vt:lpstr>
      <vt:lpstr>PowerPoint 프레젠테이션</vt:lpstr>
      <vt:lpstr>구글에  Beautiful Soup 공식 문서 참조</vt:lpstr>
      <vt:lpstr>예쁘게 하기!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Python으로 텍스트, 이미지 크롤링 </dc:title>
  <dc:creator>Caleb</dc:creator>
  <cp:lastModifiedBy>Lee Soul</cp:lastModifiedBy>
  <cp:revision>32</cp:revision>
  <dcterms:created xsi:type="dcterms:W3CDTF">2020-07-09T12:18:59Z</dcterms:created>
  <dcterms:modified xsi:type="dcterms:W3CDTF">2020-08-06T15:59:32Z</dcterms:modified>
</cp:coreProperties>
</file>