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8E4E6E-1099-46A9-807B-BCBE2A600F7A}" v="2" dt="2021-11-10T20:41:33.2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3" autoAdjust="0"/>
    <p:restoredTop sz="85972" autoAdjust="0"/>
  </p:normalViewPr>
  <p:slideViewPr>
    <p:cSldViewPr snapToGrid="0">
      <p:cViewPr varScale="1">
        <p:scale>
          <a:sx n="46" d="100"/>
          <a:sy n="46" d="100"/>
        </p:scale>
        <p:origin x="6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willa Gerling" userId="4622359d57fa3b90" providerId="LiveId" clId="{868E4E6E-1099-46A9-807B-BCBE2A600F7A}"/>
    <pc:docChg chg="custSel modSld">
      <pc:chgData name="Twilla Gerling" userId="4622359d57fa3b90" providerId="LiveId" clId="{868E4E6E-1099-46A9-807B-BCBE2A600F7A}" dt="2021-11-10T20:44:31.073" v="346" actId="1076"/>
      <pc:docMkLst>
        <pc:docMk/>
      </pc:docMkLst>
      <pc:sldChg chg="addSp delSp modSp mod">
        <pc:chgData name="Twilla Gerling" userId="4622359d57fa3b90" providerId="LiveId" clId="{868E4E6E-1099-46A9-807B-BCBE2A600F7A}" dt="2021-11-10T20:33:17.352" v="54" actId="20577"/>
        <pc:sldMkLst>
          <pc:docMk/>
          <pc:sldMk cId="1352763838" sldId="259"/>
        </pc:sldMkLst>
        <pc:spChg chg="add mod">
          <ac:chgData name="Twilla Gerling" userId="4622359d57fa3b90" providerId="LiveId" clId="{868E4E6E-1099-46A9-807B-BCBE2A600F7A}" dt="2021-11-10T20:33:17.352" v="54" actId="20577"/>
          <ac:spMkLst>
            <pc:docMk/>
            <pc:sldMk cId="1352763838" sldId="259"/>
            <ac:spMk id="3" creationId="{F5E64036-DF42-4579-91A0-D35D595CB3D3}"/>
          </ac:spMkLst>
        </pc:spChg>
        <pc:picChg chg="del">
          <ac:chgData name="Twilla Gerling" userId="4622359d57fa3b90" providerId="LiveId" clId="{868E4E6E-1099-46A9-807B-BCBE2A600F7A}" dt="2021-11-10T20:32:50.407" v="0" actId="478"/>
          <ac:picMkLst>
            <pc:docMk/>
            <pc:sldMk cId="1352763838" sldId="259"/>
            <ac:picMk id="10" creationId="{120BBB45-5A52-4A04-8707-6C5393A9717A}"/>
          </ac:picMkLst>
        </pc:picChg>
      </pc:sldChg>
      <pc:sldChg chg="delSp modSp mod">
        <pc:chgData name="Twilla Gerling" userId="4622359d57fa3b90" providerId="LiveId" clId="{868E4E6E-1099-46A9-807B-BCBE2A600F7A}" dt="2021-11-10T20:34:22.857" v="59" actId="1076"/>
        <pc:sldMkLst>
          <pc:docMk/>
          <pc:sldMk cId="154014913" sldId="260"/>
        </pc:sldMkLst>
        <pc:picChg chg="mod">
          <ac:chgData name="Twilla Gerling" userId="4622359d57fa3b90" providerId="LiveId" clId="{868E4E6E-1099-46A9-807B-BCBE2A600F7A}" dt="2021-11-10T20:34:22.857" v="59" actId="1076"/>
          <ac:picMkLst>
            <pc:docMk/>
            <pc:sldMk cId="154014913" sldId="260"/>
            <ac:picMk id="15" creationId="{3D6914FD-EF79-4764-A6EC-95FA58EC78E8}"/>
          </ac:picMkLst>
        </pc:picChg>
        <pc:picChg chg="del mod">
          <ac:chgData name="Twilla Gerling" userId="4622359d57fa3b90" providerId="LiveId" clId="{868E4E6E-1099-46A9-807B-BCBE2A600F7A}" dt="2021-11-10T20:34:17.968" v="58" actId="478"/>
          <ac:picMkLst>
            <pc:docMk/>
            <pc:sldMk cId="154014913" sldId="260"/>
            <ac:picMk id="20" creationId="{A34E3D7A-8476-480A-953D-3A46AFBB74E7}"/>
          </ac:picMkLst>
        </pc:picChg>
      </pc:sldChg>
      <pc:sldChg chg="addSp modSp mod">
        <pc:chgData name="Twilla Gerling" userId="4622359d57fa3b90" providerId="LiveId" clId="{868E4E6E-1099-46A9-807B-BCBE2A600F7A}" dt="2021-11-10T20:43:36.647" v="345" actId="20577"/>
        <pc:sldMkLst>
          <pc:docMk/>
          <pc:sldMk cId="3722077588" sldId="261"/>
        </pc:sldMkLst>
        <pc:spChg chg="add mod">
          <ac:chgData name="Twilla Gerling" userId="4622359d57fa3b90" providerId="LiveId" clId="{868E4E6E-1099-46A9-807B-BCBE2A600F7A}" dt="2021-11-10T20:43:36.647" v="345" actId="20577"/>
          <ac:spMkLst>
            <pc:docMk/>
            <pc:sldMk cId="3722077588" sldId="261"/>
            <ac:spMk id="3" creationId="{8E8BE06A-EA11-401B-A2B1-5558D99B624D}"/>
          </ac:spMkLst>
        </pc:spChg>
      </pc:sldChg>
      <pc:sldChg chg="modSp mod">
        <pc:chgData name="Twilla Gerling" userId="4622359d57fa3b90" providerId="LiveId" clId="{868E4E6E-1099-46A9-807B-BCBE2A600F7A}" dt="2021-11-10T20:44:31.073" v="346" actId="1076"/>
        <pc:sldMkLst>
          <pc:docMk/>
          <pc:sldMk cId="2193054993" sldId="263"/>
        </pc:sldMkLst>
        <pc:picChg chg="mod">
          <ac:chgData name="Twilla Gerling" userId="4622359d57fa3b90" providerId="LiveId" clId="{868E4E6E-1099-46A9-807B-BCBE2A600F7A}" dt="2021-11-10T20:44:31.073" v="346" actId="1076"/>
          <ac:picMkLst>
            <pc:docMk/>
            <pc:sldMk cId="2193054993" sldId="263"/>
            <ac:picMk id="8" creationId="{69F21D43-6A38-4C24-A811-A1CC08035F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0E2EB-264F-4990-A0CB-5974C16DD733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5FC16-B4C9-4903-9C6E-70ECFBD73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42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5FC16-B4C9-4903-9C6E-70ECFBD73B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96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5FC16-B4C9-4903-9C6E-70ECFBD73B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82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0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2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1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94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6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13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9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1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3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5129A-6630-40BB-8A3A-FEE4DF36B89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70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536A4-79E0-4468-8DB1-4BAEAF8ED9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 Food &amp; Drug Administration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2C621-9D44-46C8-B0AD-432EE9ACAF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Animal &amp; Veterinary API Endpoints</a:t>
            </a:r>
          </a:p>
          <a:p>
            <a:r>
              <a:rPr lang="en-US" dirty="0"/>
              <a:t>Lilla </a:t>
            </a:r>
            <a:r>
              <a:rPr lang="en-US" dirty="0" err="1"/>
              <a:t>Bartko</a:t>
            </a:r>
            <a:r>
              <a:rPr lang="en-US" dirty="0"/>
              <a:t>, Twilla Gerling, Carla Hampton</a:t>
            </a:r>
          </a:p>
          <a:p>
            <a:r>
              <a:rPr lang="en-US" dirty="0"/>
              <a:t>November 10, 2021</a:t>
            </a:r>
          </a:p>
        </p:txBody>
      </p:sp>
    </p:spTree>
    <p:extLst>
      <p:ext uri="{BB962C8B-B14F-4D97-AF65-F5344CB8AC3E}">
        <p14:creationId xmlns:p14="http://schemas.microsoft.com/office/powerpoint/2010/main" val="229460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90F04-DEBB-4D46-B28D-AF467AAF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 of sample cat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E8CC01-5E70-4FE3-A1D6-D419471AFC51}"/>
              </a:ext>
            </a:extLst>
          </p:cNvPr>
          <p:cNvSpPr txBox="1"/>
          <p:nvPr/>
        </p:nvSpPr>
        <p:spPr>
          <a:xfrm>
            <a:off x="1473200" y="1690688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</a:t>
            </a:r>
            <a:r>
              <a:rPr lang="en-US" dirty="0" err="1"/>
              <a:t>openFDA</a:t>
            </a:r>
            <a:r>
              <a:rPr lang="en-US" dirty="0"/>
              <a:t> API, extracted data regarding random 500 cats </a:t>
            </a:r>
          </a:p>
          <a:p>
            <a:pPr marL="285750" indent="-285750">
              <a:buFontTx/>
              <a:buChar char="-"/>
            </a:pPr>
            <a:r>
              <a:rPr lang="en-US" dirty="0"/>
              <a:t>Gender</a:t>
            </a:r>
          </a:p>
          <a:p>
            <a:pPr marL="285750" indent="-285750">
              <a:buFontTx/>
              <a:buChar char="-"/>
            </a:pPr>
            <a:r>
              <a:rPr lang="en-US" dirty="0"/>
              <a:t>Age</a:t>
            </a:r>
          </a:p>
          <a:p>
            <a:pPr marL="285750" indent="-285750">
              <a:buFontTx/>
              <a:buChar char="-"/>
            </a:pPr>
            <a:r>
              <a:rPr lang="en-US" dirty="0"/>
              <a:t>Weight</a:t>
            </a:r>
          </a:p>
          <a:p>
            <a:pPr marL="285750" indent="-285750">
              <a:buFontTx/>
              <a:buChar char="-"/>
            </a:pPr>
            <a:r>
              <a:rPr lang="en-US" dirty="0"/>
              <a:t>Breed of cat</a:t>
            </a:r>
          </a:p>
          <a:p>
            <a:pPr marL="285750" indent="-285750">
              <a:buFontTx/>
              <a:buChar char="-"/>
            </a:pPr>
            <a:r>
              <a:rPr lang="en-US" dirty="0"/>
              <a:t>Drug used</a:t>
            </a:r>
          </a:p>
          <a:p>
            <a:pPr marL="285750" indent="-285750">
              <a:buFontTx/>
              <a:buChar char="-"/>
            </a:pPr>
            <a:r>
              <a:rPr lang="en-US" dirty="0"/>
              <a:t>Outcome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Date treatment began</a:t>
            </a:r>
          </a:p>
        </p:txBody>
      </p:sp>
    </p:spTree>
    <p:extLst>
      <p:ext uri="{BB962C8B-B14F-4D97-AF65-F5344CB8AC3E}">
        <p14:creationId xmlns:p14="http://schemas.microsoft.com/office/powerpoint/2010/main" val="1104936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CADAD-96A1-4845-8E41-B29E635F3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Distribution of the Data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9CCD111A-7FC6-4B48-B4AA-D17300830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774887"/>
            <a:ext cx="6780700" cy="530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84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E2C83-1D9F-4F30-A122-5C8A2BEC5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Data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0159F4-B2C3-4DCC-AAEC-0D5D1455B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542" y="2120347"/>
            <a:ext cx="5085684" cy="35489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630EBD-2452-4F7C-84B1-39CC3C5C5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741" y="2120347"/>
            <a:ext cx="5085683" cy="354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402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2C7370F-BEF9-4119-835D-8B22BDA29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075" y="1844675"/>
            <a:ext cx="5004072" cy="3203575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EF775980-B8FE-4D73-A1D0-BE666F248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625" y="1844674"/>
            <a:ext cx="4600406" cy="3203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90F04-DEBB-4D46-B28D-AF467AAF9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latin typeface="+mj-lt"/>
                <a:ea typeface="+mj-ea"/>
                <a:cs typeface="+mj-cs"/>
              </a:rPr>
              <a:t>What Drugs are Reported as Causing a Reaction in Cats? </a:t>
            </a:r>
          </a:p>
        </p:txBody>
      </p:sp>
    </p:spTree>
    <p:extLst>
      <p:ext uri="{BB962C8B-B14F-4D97-AF65-F5344CB8AC3E}">
        <p14:creationId xmlns:p14="http://schemas.microsoft.com/office/powerpoint/2010/main" val="708650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90F04-DEBB-4D46-B28D-AF467AAF9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200" kern="1200">
                <a:latin typeface="+mj-lt"/>
                <a:ea typeface="+mj-ea"/>
                <a:cs typeface="+mj-cs"/>
              </a:rPr>
              <a:t>Top 3 Drugs that Produce an Adverse Reaction in Cats?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E43736-967B-483B-9717-2334DC48C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981" y="2436956"/>
            <a:ext cx="5001595" cy="36692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BA49FD-1973-4488-B808-215C41225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65" y="2436956"/>
            <a:ext cx="5567445" cy="366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6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90F04-DEBB-4D46-B28D-AF467AAF9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Which Drugs Result in Death?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D6914FD-EF79-4764-A6EC-95FA58EC7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574" y="2314485"/>
            <a:ext cx="3797536" cy="314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14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5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90F04-DEBB-4D46-B28D-AF467AAF9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/>
              <a:t>What are the Ages of the Cats that Died? Does Gender Affect Outcome? </a:t>
            </a:r>
          </a:p>
        </p:txBody>
      </p:sp>
      <p:pic>
        <p:nvPicPr>
          <p:cNvPr id="6" name="Picture 5" descr="Calendar&#10;&#10;Description automatically generated">
            <a:extLst>
              <a:ext uri="{FF2B5EF4-FFF2-40B4-BE49-F238E27FC236}">
                <a16:creationId xmlns:a16="http://schemas.microsoft.com/office/drawing/2014/main" id="{AEBE6606-E2DB-4E28-BE48-6D0257158C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422" y="2335386"/>
            <a:ext cx="4685127" cy="32482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EF9AA3-E190-4B9C-B7DA-9BCA691A6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187" y="2335386"/>
            <a:ext cx="4172164" cy="324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077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8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D5AA94-26D1-484E-A4E9-5604A7A10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>
            <a:normAutofit/>
          </a:bodyPr>
          <a:lstStyle/>
          <a:p>
            <a:r>
              <a:rPr lang="en-US" sz="5200"/>
              <a:t>Does the Breed Effect the Outcome?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F21D43-6A38-4C24-A811-A1CC08035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858" y="1836890"/>
            <a:ext cx="5277964" cy="38425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E4E0B6-5BAC-443F-9919-D4B24C2F1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61" y="1836889"/>
            <a:ext cx="5659276" cy="384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054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1391</TotalTime>
  <Words>108</Words>
  <Application>Microsoft Office PowerPoint</Application>
  <PresentationFormat>Widescreen</PresentationFormat>
  <Paragraphs>22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US Food &amp; Drug Administration</vt:lpstr>
      <vt:lpstr>Analysis of sample cat data</vt:lpstr>
      <vt:lpstr>Distribution of the Data</vt:lpstr>
      <vt:lpstr>Background Data </vt:lpstr>
      <vt:lpstr>What Drugs are Reported as Causing a Reaction in Cats? </vt:lpstr>
      <vt:lpstr>Top 3 Drugs that Produce an Adverse Reaction in Cats?</vt:lpstr>
      <vt:lpstr>Which Drugs Result in Death? </vt:lpstr>
      <vt:lpstr>What are the Ages of the Cats that Died? Does Gender Affect Outcome? </vt:lpstr>
      <vt:lpstr>Does the Breed Effect the Outcome?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Food &amp; Drug Administration</dc:title>
  <dc:creator>Twilla Gerling</dc:creator>
  <cp:lastModifiedBy>C Hampton</cp:lastModifiedBy>
  <cp:revision>12</cp:revision>
  <dcterms:created xsi:type="dcterms:W3CDTF">2021-11-09T01:45:42Z</dcterms:created>
  <dcterms:modified xsi:type="dcterms:W3CDTF">2021-11-10T22:10:55Z</dcterms:modified>
</cp:coreProperties>
</file>